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70" r:id="rId3"/>
    <p:sldId id="258" r:id="rId4"/>
    <p:sldId id="268" r:id="rId5"/>
    <p:sldId id="259" r:id="rId6"/>
    <p:sldId id="267" r:id="rId7"/>
    <p:sldId id="260" r:id="rId8"/>
    <p:sldId id="264" r:id="rId9"/>
    <p:sldId id="261" r:id="rId10"/>
    <p:sldId id="265" r:id="rId11"/>
    <p:sldId id="262" r:id="rId12"/>
    <p:sldId id="266" r:id="rId13"/>
    <p:sldId id="263"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
      <p:font typeface="Calibri Light" panose="020F0302020204030204" pitchFamily="34" charset="0"/>
      <p:regular r:id="rId19"/>
      <p:italic r:id="rId20"/>
    </p:embeddedFont>
    <p:embeddedFont>
      <p:font typeface="Comic Sans MS" panose="030F0702030302020204" pitchFamily="66" charset="0"/>
      <p:regular r:id="rId21"/>
      <p:bold r:id="rId22"/>
      <p:italic r:id="rId23"/>
      <p:boldItalic r:id="rId24"/>
    </p:embeddedFont>
    <p:embeddedFont>
      <p:font typeface="Cooper Black" panose="0208090404030B020404" pitchFamily="18" charset="0"/>
      <p:regular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402B"/>
    <a:srgbClr val="785137"/>
    <a:srgbClr val="8C322A"/>
    <a:srgbClr val="591D15"/>
    <a:srgbClr val="491710"/>
    <a:srgbClr val="7B2C17"/>
    <a:srgbClr val="A23B1E"/>
    <a:srgbClr val="7D5E8C"/>
    <a:srgbClr val="912B35"/>
    <a:srgbClr val="D4C8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130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 Id="rId5" Type="http://schemas.openxmlformats.org/officeDocument/2006/relationships/image" Target="../media/image25.jpeg"/><Relationship Id="rId4" Type="http://schemas.openxmlformats.org/officeDocument/2006/relationships/image" Target="../media/image2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 Id="rId5" Type="http://schemas.openxmlformats.org/officeDocument/2006/relationships/image" Target="../media/image25.jpeg"/><Relationship Id="rId4" Type="http://schemas.openxmlformats.org/officeDocument/2006/relationships/image" Target="../media/image24.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78F22F-5192-450B-BF19-864FC9334C11}" type="doc">
      <dgm:prSet loTypeId="urn:microsoft.com/office/officeart/2005/8/layout/pList2" loCatId="list" qsTypeId="urn:microsoft.com/office/officeart/2005/8/quickstyle/simple3" qsCatId="simple" csTypeId="urn:microsoft.com/office/officeart/2005/8/colors/colorful4" csCatId="colorful" phldr="1"/>
      <dgm:spPr/>
      <dgm:t>
        <a:bodyPr/>
        <a:lstStyle/>
        <a:p>
          <a:endParaRPr lang="es-ES"/>
        </a:p>
      </dgm:t>
    </dgm:pt>
    <dgm:pt modelId="{3467BF81-CA19-4926-BC10-45E5F9F43CF9}">
      <dgm:prSet custT="1"/>
      <dgm:spPr/>
      <dgm:t>
        <a:bodyPr/>
        <a:lstStyle/>
        <a:p>
          <a:r>
            <a:rPr lang="es-ES" sz="2000" b="1" dirty="0"/>
            <a:t>Leyes sobre la esclavitud </a:t>
          </a:r>
          <a:r>
            <a:rPr lang="es-ES" sz="1800" b="1" dirty="0"/>
            <a:t>(21:2-11)</a:t>
          </a:r>
          <a:endParaRPr lang="es-ES" sz="2000" b="1" dirty="0"/>
        </a:p>
      </dgm:t>
    </dgm:pt>
    <dgm:pt modelId="{5239C2EE-DAEB-4F28-BC79-D126FC5F74B1}" type="parTrans" cxnId="{E16FE73F-EC9F-4E50-A799-1EFC69885A88}">
      <dgm:prSet/>
      <dgm:spPr/>
      <dgm:t>
        <a:bodyPr/>
        <a:lstStyle/>
        <a:p>
          <a:endParaRPr lang="es-ES" sz="2000" b="1"/>
        </a:p>
      </dgm:t>
    </dgm:pt>
    <dgm:pt modelId="{1F0FBD09-BDD6-4FC9-A09B-59E0D4947E2A}" type="sibTrans" cxnId="{E16FE73F-EC9F-4E50-A799-1EFC69885A88}">
      <dgm:prSet/>
      <dgm:spPr/>
      <dgm:t>
        <a:bodyPr/>
        <a:lstStyle/>
        <a:p>
          <a:endParaRPr lang="es-ES" sz="2000" b="1"/>
        </a:p>
      </dgm:t>
    </dgm:pt>
    <dgm:pt modelId="{318661FB-C5E0-493A-8A82-4FEE7510777A}">
      <dgm:prSet custT="1"/>
      <dgm:spPr/>
      <dgm:t>
        <a:bodyPr/>
        <a:lstStyle/>
        <a:p>
          <a:r>
            <a:rPr lang="es-ES" sz="2000" b="1" dirty="0"/>
            <a:t>Leyes sobre delitos violentos </a:t>
          </a:r>
          <a:r>
            <a:rPr lang="es-ES" sz="1800" b="1" dirty="0"/>
            <a:t>(21:12-36)</a:t>
          </a:r>
          <a:endParaRPr lang="es-ES" sz="2000" b="1" dirty="0"/>
        </a:p>
      </dgm:t>
    </dgm:pt>
    <dgm:pt modelId="{05D8532F-597A-410E-B09A-50AB218D27C4}" type="parTrans" cxnId="{7ED2039D-CAE0-4917-96D4-202B97AF73D6}">
      <dgm:prSet/>
      <dgm:spPr/>
      <dgm:t>
        <a:bodyPr/>
        <a:lstStyle/>
        <a:p>
          <a:endParaRPr lang="es-ES" sz="2000" b="1"/>
        </a:p>
      </dgm:t>
    </dgm:pt>
    <dgm:pt modelId="{59D19918-5273-48FA-8185-F6E52B05A9F5}" type="sibTrans" cxnId="{7ED2039D-CAE0-4917-96D4-202B97AF73D6}">
      <dgm:prSet/>
      <dgm:spPr/>
      <dgm:t>
        <a:bodyPr/>
        <a:lstStyle/>
        <a:p>
          <a:endParaRPr lang="es-ES" sz="2000" b="1"/>
        </a:p>
      </dgm:t>
    </dgm:pt>
    <dgm:pt modelId="{1C238B25-BED1-49B9-820E-C41213AB7EDC}">
      <dgm:prSet custT="1"/>
      <dgm:spPr/>
      <dgm:t>
        <a:bodyPr/>
        <a:lstStyle/>
        <a:p>
          <a:r>
            <a:rPr lang="es-ES" sz="2000" b="1" dirty="0"/>
            <a:t>Leyes sobre la propiedad </a:t>
          </a:r>
          <a:r>
            <a:rPr lang="es-ES" sz="1800" b="1" dirty="0"/>
            <a:t>(22:1-15)</a:t>
          </a:r>
          <a:endParaRPr lang="es-ES" sz="2000" b="1" dirty="0"/>
        </a:p>
      </dgm:t>
    </dgm:pt>
    <dgm:pt modelId="{552CEA48-86DC-4796-9DB4-9A7E01A3E6E7}" type="parTrans" cxnId="{38FBAB5C-819E-41F2-BC31-4D636E15C0AC}">
      <dgm:prSet/>
      <dgm:spPr/>
      <dgm:t>
        <a:bodyPr/>
        <a:lstStyle/>
        <a:p>
          <a:endParaRPr lang="es-ES" sz="2000" b="1"/>
        </a:p>
      </dgm:t>
    </dgm:pt>
    <dgm:pt modelId="{EEC77E27-D2AC-4FF4-ABFC-FE469081A048}" type="sibTrans" cxnId="{38FBAB5C-819E-41F2-BC31-4D636E15C0AC}">
      <dgm:prSet/>
      <dgm:spPr/>
      <dgm:t>
        <a:bodyPr/>
        <a:lstStyle/>
        <a:p>
          <a:endParaRPr lang="es-ES" sz="2000" b="1"/>
        </a:p>
      </dgm:t>
    </dgm:pt>
    <dgm:pt modelId="{31C4E21A-E190-4DCE-83BC-C21D4C2F6444}">
      <dgm:prSet custT="1"/>
      <dgm:spPr/>
      <dgm:t>
        <a:bodyPr/>
        <a:lstStyle/>
        <a:p>
          <a:r>
            <a:rPr lang="es-ES" sz="2000" b="1" dirty="0"/>
            <a:t>Leyes sobre la vida cotidiana </a:t>
          </a:r>
          <a:r>
            <a:rPr lang="es-ES" sz="1800" b="1" dirty="0"/>
            <a:t>(22:16-31)</a:t>
          </a:r>
          <a:endParaRPr lang="es-ES" sz="2000" b="1" dirty="0"/>
        </a:p>
      </dgm:t>
    </dgm:pt>
    <dgm:pt modelId="{0346CB3A-9937-44FD-83CF-67B334E4A0F7}" type="parTrans" cxnId="{66B5B266-49DE-4947-A206-E939F0DDACD1}">
      <dgm:prSet/>
      <dgm:spPr/>
      <dgm:t>
        <a:bodyPr/>
        <a:lstStyle/>
        <a:p>
          <a:endParaRPr lang="es-ES" sz="2000" b="1"/>
        </a:p>
      </dgm:t>
    </dgm:pt>
    <dgm:pt modelId="{80DE9516-5514-4CCD-8962-C01F7085EE1A}" type="sibTrans" cxnId="{66B5B266-49DE-4947-A206-E939F0DDACD1}">
      <dgm:prSet/>
      <dgm:spPr/>
      <dgm:t>
        <a:bodyPr/>
        <a:lstStyle/>
        <a:p>
          <a:endParaRPr lang="es-ES" sz="2000" b="1"/>
        </a:p>
      </dgm:t>
    </dgm:pt>
    <dgm:pt modelId="{FFEB5A5D-41A3-41A7-8596-E0FE42E3BDE8}">
      <dgm:prSet custT="1"/>
      <dgm:spPr/>
      <dgm:t>
        <a:bodyPr/>
        <a:lstStyle/>
        <a:p>
          <a:r>
            <a:rPr lang="es-ES" sz="2000" b="1" dirty="0"/>
            <a:t>Cómo aplicar estas leyes </a:t>
          </a:r>
          <a:r>
            <a:rPr lang="es-ES" sz="1800" b="1" dirty="0"/>
            <a:t>(23:1-9)</a:t>
          </a:r>
          <a:endParaRPr lang="es-ES" sz="2000" b="1" dirty="0"/>
        </a:p>
      </dgm:t>
    </dgm:pt>
    <dgm:pt modelId="{C2C18FC4-EEFC-467D-957F-107DC6795709}" type="parTrans" cxnId="{0A2ED977-295C-46D4-8607-7473C79A8BAE}">
      <dgm:prSet/>
      <dgm:spPr/>
      <dgm:t>
        <a:bodyPr/>
        <a:lstStyle/>
        <a:p>
          <a:endParaRPr lang="es-ES" sz="2000" b="1"/>
        </a:p>
      </dgm:t>
    </dgm:pt>
    <dgm:pt modelId="{163668E8-1633-4BCA-A46B-7D711E46A34C}" type="sibTrans" cxnId="{0A2ED977-295C-46D4-8607-7473C79A8BAE}">
      <dgm:prSet/>
      <dgm:spPr/>
      <dgm:t>
        <a:bodyPr/>
        <a:lstStyle/>
        <a:p>
          <a:endParaRPr lang="es-ES" sz="2000" b="1"/>
        </a:p>
      </dgm:t>
    </dgm:pt>
    <dgm:pt modelId="{0A9688B8-50DE-4E5A-8D26-CF5A9A68A0C8}" type="pres">
      <dgm:prSet presAssocID="{D278F22F-5192-450B-BF19-864FC9334C11}" presName="Name0" presStyleCnt="0">
        <dgm:presLayoutVars>
          <dgm:dir/>
          <dgm:resizeHandles val="exact"/>
        </dgm:presLayoutVars>
      </dgm:prSet>
      <dgm:spPr/>
    </dgm:pt>
    <dgm:pt modelId="{C935D5D4-3A07-450E-BF46-244813051989}" type="pres">
      <dgm:prSet presAssocID="{D278F22F-5192-450B-BF19-864FC9334C11}" presName="bkgdShp" presStyleLbl="alignAccFollowNode1" presStyleIdx="0" presStyleCnt="1"/>
      <dgm:spPr/>
    </dgm:pt>
    <dgm:pt modelId="{6739E4C9-C9FC-4A19-A18C-10D00FE2F55F}" type="pres">
      <dgm:prSet presAssocID="{D278F22F-5192-450B-BF19-864FC9334C11}" presName="linComp" presStyleCnt="0"/>
      <dgm:spPr/>
    </dgm:pt>
    <dgm:pt modelId="{01D29224-22C4-4F01-810C-3B17540D7B37}" type="pres">
      <dgm:prSet presAssocID="{3467BF81-CA19-4926-BC10-45E5F9F43CF9}" presName="compNode" presStyleCnt="0"/>
      <dgm:spPr/>
    </dgm:pt>
    <dgm:pt modelId="{E3AD27BE-8AA3-4FD7-876B-7956E7732BAB}" type="pres">
      <dgm:prSet presAssocID="{3467BF81-CA19-4926-BC10-45E5F9F43CF9}" presName="node" presStyleLbl="node1" presStyleIdx="0" presStyleCnt="5">
        <dgm:presLayoutVars>
          <dgm:bulletEnabled val="1"/>
        </dgm:presLayoutVars>
      </dgm:prSet>
      <dgm:spPr/>
    </dgm:pt>
    <dgm:pt modelId="{2AFC4ED6-890F-4ED6-9F99-DAD731CF6634}" type="pres">
      <dgm:prSet presAssocID="{3467BF81-CA19-4926-BC10-45E5F9F43CF9}" presName="invisiNode" presStyleLbl="node1" presStyleIdx="0" presStyleCnt="5"/>
      <dgm:spPr/>
    </dgm:pt>
    <dgm:pt modelId="{236AD868-AB92-4CF5-B51B-349B63882BA5}" type="pres">
      <dgm:prSet presAssocID="{3467BF81-CA19-4926-BC10-45E5F9F43CF9}" presName="imagNode" presStyleLbl="fgImgPlace1" presStyleIdx="0" presStyleCnt="5"/>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t="2308"/>
          </a:stretch>
        </a:blipFill>
        <a:scene3d>
          <a:camera prst="orthographicFront"/>
          <a:lightRig rig="threePt" dir="t"/>
        </a:scene3d>
        <a:sp3d>
          <a:bevelT/>
        </a:sp3d>
      </dgm:spPr>
    </dgm:pt>
    <dgm:pt modelId="{A241A5FE-6157-45DC-9285-1462E3125305}" type="pres">
      <dgm:prSet presAssocID="{1F0FBD09-BDD6-4FC9-A09B-59E0D4947E2A}" presName="sibTrans" presStyleLbl="sibTrans2D1" presStyleIdx="0" presStyleCnt="0"/>
      <dgm:spPr/>
    </dgm:pt>
    <dgm:pt modelId="{885F0908-F363-4EEB-8753-AFDC72C8867F}" type="pres">
      <dgm:prSet presAssocID="{318661FB-C5E0-493A-8A82-4FEE7510777A}" presName="compNode" presStyleCnt="0"/>
      <dgm:spPr/>
    </dgm:pt>
    <dgm:pt modelId="{BF22F7B0-2EA8-4B4A-B093-FC41F434A37A}" type="pres">
      <dgm:prSet presAssocID="{318661FB-C5E0-493A-8A82-4FEE7510777A}" presName="node" presStyleLbl="node1" presStyleIdx="1" presStyleCnt="5">
        <dgm:presLayoutVars>
          <dgm:bulletEnabled val="1"/>
        </dgm:presLayoutVars>
      </dgm:prSet>
      <dgm:spPr/>
    </dgm:pt>
    <dgm:pt modelId="{FE20AFFE-8185-42D6-9EEF-65ED727AE076}" type="pres">
      <dgm:prSet presAssocID="{318661FB-C5E0-493A-8A82-4FEE7510777A}" presName="invisiNode" presStyleLbl="node1" presStyleIdx="1" presStyleCnt="5"/>
      <dgm:spPr/>
    </dgm:pt>
    <dgm:pt modelId="{7DE81E01-5373-4E63-A80C-E2FEE6D3AA7F}" type="pres">
      <dgm:prSet presAssocID="{318661FB-C5E0-493A-8A82-4FEE7510777A}" presName="imagNode" presStyleLbl="fgImgPlace1" presStyleIdx="1" presStyleCnt="5"/>
      <dgm:spPr>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scene3d>
          <a:camera prst="orthographicFront"/>
          <a:lightRig rig="threePt" dir="t"/>
        </a:scene3d>
        <a:sp3d>
          <a:bevelT/>
        </a:sp3d>
      </dgm:spPr>
    </dgm:pt>
    <dgm:pt modelId="{79E6BDF1-3727-4FAF-B36C-2CB85885CD8F}" type="pres">
      <dgm:prSet presAssocID="{59D19918-5273-48FA-8185-F6E52B05A9F5}" presName="sibTrans" presStyleLbl="sibTrans2D1" presStyleIdx="0" presStyleCnt="0"/>
      <dgm:spPr/>
    </dgm:pt>
    <dgm:pt modelId="{03084F48-E582-492B-9591-D5634B591278}" type="pres">
      <dgm:prSet presAssocID="{1C238B25-BED1-49B9-820E-C41213AB7EDC}" presName="compNode" presStyleCnt="0"/>
      <dgm:spPr/>
    </dgm:pt>
    <dgm:pt modelId="{1CC25FA0-B4DE-4F78-A977-F6F3F4ACB2EE}" type="pres">
      <dgm:prSet presAssocID="{1C238B25-BED1-49B9-820E-C41213AB7EDC}" presName="node" presStyleLbl="node1" presStyleIdx="2" presStyleCnt="5">
        <dgm:presLayoutVars>
          <dgm:bulletEnabled val="1"/>
        </dgm:presLayoutVars>
      </dgm:prSet>
      <dgm:spPr/>
    </dgm:pt>
    <dgm:pt modelId="{A7EDB1FE-60C5-4E5E-85EA-377DD83827D1}" type="pres">
      <dgm:prSet presAssocID="{1C238B25-BED1-49B9-820E-C41213AB7EDC}" presName="invisiNode" presStyleLbl="node1" presStyleIdx="2" presStyleCnt="5"/>
      <dgm:spPr/>
    </dgm:pt>
    <dgm:pt modelId="{DB448D12-0F23-4DCC-9E55-1F5071E76810}" type="pres">
      <dgm:prSet presAssocID="{1C238B25-BED1-49B9-820E-C41213AB7EDC}" presName="imagNode" presStyleLbl="fgImgPlace1" presStyleIdx="2" presStyleCnt="5"/>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scene3d>
          <a:camera prst="orthographicFront"/>
          <a:lightRig rig="threePt" dir="t"/>
        </a:scene3d>
        <a:sp3d>
          <a:bevelT/>
        </a:sp3d>
      </dgm:spPr>
    </dgm:pt>
    <dgm:pt modelId="{108F0545-F64D-47EF-9427-BEC5808E4267}" type="pres">
      <dgm:prSet presAssocID="{EEC77E27-D2AC-4FF4-ABFC-FE469081A048}" presName="sibTrans" presStyleLbl="sibTrans2D1" presStyleIdx="0" presStyleCnt="0"/>
      <dgm:spPr/>
    </dgm:pt>
    <dgm:pt modelId="{B3FEFCB6-D671-4F76-91BD-6FC5EB23B913}" type="pres">
      <dgm:prSet presAssocID="{31C4E21A-E190-4DCE-83BC-C21D4C2F6444}" presName="compNode" presStyleCnt="0"/>
      <dgm:spPr/>
    </dgm:pt>
    <dgm:pt modelId="{38B490BB-C227-41E2-9EA1-32E08DBF48E2}" type="pres">
      <dgm:prSet presAssocID="{31C4E21A-E190-4DCE-83BC-C21D4C2F6444}" presName="node" presStyleLbl="node1" presStyleIdx="3" presStyleCnt="5">
        <dgm:presLayoutVars>
          <dgm:bulletEnabled val="1"/>
        </dgm:presLayoutVars>
      </dgm:prSet>
      <dgm:spPr/>
    </dgm:pt>
    <dgm:pt modelId="{A705B9D6-1A24-4D26-AF29-481D8A23DEC2}" type="pres">
      <dgm:prSet presAssocID="{31C4E21A-E190-4DCE-83BC-C21D4C2F6444}" presName="invisiNode" presStyleLbl="node1" presStyleIdx="3" presStyleCnt="5"/>
      <dgm:spPr/>
    </dgm:pt>
    <dgm:pt modelId="{C54717B4-A1CF-4091-9C03-C2DB815D2A1E}" type="pres">
      <dgm:prSet presAssocID="{31C4E21A-E190-4DCE-83BC-C21D4C2F6444}" presName="imagNode" presStyleLbl="fgImgPlace1" presStyleIdx="3" presStyleCnt="5"/>
      <dgm:spPr>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scene3d>
          <a:camera prst="orthographicFront"/>
          <a:lightRig rig="threePt" dir="t"/>
        </a:scene3d>
        <a:sp3d>
          <a:bevelT/>
        </a:sp3d>
      </dgm:spPr>
    </dgm:pt>
    <dgm:pt modelId="{8AD09A20-C1BA-441B-A6D3-C8ECB6483A1B}" type="pres">
      <dgm:prSet presAssocID="{80DE9516-5514-4CCD-8962-C01F7085EE1A}" presName="sibTrans" presStyleLbl="sibTrans2D1" presStyleIdx="0" presStyleCnt="0"/>
      <dgm:spPr/>
    </dgm:pt>
    <dgm:pt modelId="{6E676D1A-CC55-4021-97E9-D7351CDD3BEA}" type="pres">
      <dgm:prSet presAssocID="{FFEB5A5D-41A3-41A7-8596-E0FE42E3BDE8}" presName="compNode" presStyleCnt="0"/>
      <dgm:spPr/>
    </dgm:pt>
    <dgm:pt modelId="{9032E564-3A9E-4C3F-B9DF-68BAB936AFAC}" type="pres">
      <dgm:prSet presAssocID="{FFEB5A5D-41A3-41A7-8596-E0FE42E3BDE8}" presName="node" presStyleLbl="node1" presStyleIdx="4" presStyleCnt="5">
        <dgm:presLayoutVars>
          <dgm:bulletEnabled val="1"/>
        </dgm:presLayoutVars>
      </dgm:prSet>
      <dgm:spPr/>
    </dgm:pt>
    <dgm:pt modelId="{D8817C2F-B95F-4A82-87B1-BFFA0DF78FA5}" type="pres">
      <dgm:prSet presAssocID="{FFEB5A5D-41A3-41A7-8596-E0FE42E3BDE8}" presName="invisiNode" presStyleLbl="node1" presStyleIdx="4" presStyleCnt="5"/>
      <dgm:spPr/>
    </dgm:pt>
    <dgm:pt modelId="{7CF365C3-305E-49FF-B87E-8B07AE489D2B}" type="pres">
      <dgm:prSet presAssocID="{FFEB5A5D-41A3-41A7-8596-E0FE42E3BDE8}" presName="imagNode" presStyleLbl="fgImgPlace1" presStyleIdx="4" presStyleCnt="5"/>
      <dgm:spPr>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scene3d>
          <a:camera prst="orthographicFront"/>
          <a:lightRig rig="threePt" dir="t"/>
        </a:scene3d>
        <a:sp3d>
          <a:bevelT/>
        </a:sp3d>
      </dgm:spPr>
    </dgm:pt>
  </dgm:ptLst>
  <dgm:cxnLst>
    <dgm:cxn modelId="{0508E21C-E5E0-4F85-B68F-96B6E9526AF3}" type="presOf" srcId="{FFEB5A5D-41A3-41A7-8596-E0FE42E3BDE8}" destId="{9032E564-3A9E-4C3F-B9DF-68BAB936AFAC}" srcOrd="0" destOrd="0" presId="urn:microsoft.com/office/officeart/2005/8/layout/pList2"/>
    <dgm:cxn modelId="{CA58F41F-3E5F-42A1-A6ED-A3DABD29C173}" type="presOf" srcId="{1C238B25-BED1-49B9-820E-C41213AB7EDC}" destId="{1CC25FA0-B4DE-4F78-A977-F6F3F4ACB2EE}" srcOrd="0" destOrd="0" presId="urn:microsoft.com/office/officeart/2005/8/layout/pList2"/>
    <dgm:cxn modelId="{E16FE73F-EC9F-4E50-A799-1EFC69885A88}" srcId="{D278F22F-5192-450B-BF19-864FC9334C11}" destId="{3467BF81-CA19-4926-BC10-45E5F9F43CF9}" srcOrd="0" destOrd="0" parTransId="{5239C2EE-DAEB-4F28-BC79-D126FC5F74B1}" sibTransId="{1F0FBD09-BDD6-4FC9-A09B-59E0D4947E2A}"/>
    <dgm:cxn modelId="{38FBAB5C-819E-41F2-BC31-4D636E15C0AC}" srcId="{D278F22F-5192-450B-BF19-864FC9334C11}" destId="{1C238B25-BED1-49B9-820E-C41213AB7EDC}" srcOrd="2" destOrd="0" parTransId="{552CEA48-86DC-4796-9DB4-9A7E01A3E6E7}" sibTransId="{EEC77E27-D2AC-4FF4-ABFC-FE469081A048}"/>
    <dgm:cxn modelId="{EEEC8560-9CE4-4A89-9EDA-FB9196D47D36}" type="presOf" srcId="{EEC77E27-D2AC-4FF4-ABFC-FE469081A048}" destId="{108F0545-F64D-47EF-9427-BEC5808E4267}" srcOrd="0" destOrd="0" presId="urn:microsoft.com/office/officeart/2005/8/layout/pList2"/>
    <dgm:cxn modelId="{66B5B266-49DE-4947-A206-E939F0DDACD1}" srcId="{D278F22F-5192-450B-BF19-864FC9334C11}" destId="{31C4E21A-E190-4DCE-83BC-C21D4C2F6444}" srcOrd="3" destOrd="0" parTransId="{0346CB3A-9937-44FD-83CF-67B334E4A0F7}" sibTransId="{80DE9516-5514-4CCD-8962-C01F7085EE1A}"/>
    <dgm:cxn modelId="{1C5B2D4A-AF52-4131-A154-E47F235AD0F6}" type="presOf" srcId="{1F0FBD09-BDD6-4FC9-A09B-59E0D4947E2A}" destId="{A241A5FE-6157-45DC-9285-1462E3125305}" srcOrd="0" destOrd="0" presId="urn:microsoft.com/office/officeart/2005/8/layout/pList2"/>
    <dgm:cxn modelId="{0A2ED977-295C-46D4-8607-7473C79A8BAE}" srcId="{D278F22F-5192-450B-BF19-864FC9334C11}" destId="{FFEB5A5D-41A3-41A7-8596-E0FE42E3BDE8}" srcOrd="4" destOrd="0" parTransId="{C2C18FC4-EEFC-467D-957F-107DC6795709}" sibTransId="{163668E8-1633-4BCA-A46B-7D711E46A34C}"/>
    <dgm:cxn modelId="{FE1D217C-4AD5-4160-9A36-0A325698722E}" type="presOf" srcId="{59D19918-5273-48FA-8185-F6E52B05A9F5}" destId="{79E6BDF1-3727-4FAF-B36C-2CB85885CD8F}" srcOrd="0" destOrd="0" presId="urn:microsoft.com/office/officeart/2005/8/layout/pList2"/>
    <dgm:cxn modelId="{7ED2039D-CAE0-4917-96D4-202B97AF73D6}" srcId="{D278F22F-5192-450B-BF19-864FC9334C11}" destId="{318661FB-C5E0-493A-8A82-4FEE7510777A}" srcOrd="1" destOrd="0" parTransId="{05D8532F-597A-410E-B09A-50AB218D27C4}" sibTransId="{59D19918-5273-48FA-8185-F6E52B05A9F5}"/>
    <dgm:cxn modelId="{27B98FAC-802B-4521-9D12-3F2E65894044}" type="presOf" srcId="{31C4E21A-E190-4DCE-83BC-C21D4C2F6444}" destId="{38B490BB-C227-41E2-9EA1-32E08DBF48E2}" srcOrd="0" destOrd="0" presId="urn:microsoft.com/office/officeart/2005/8/layout/pList2"/>
    <dgm:cxn modelId="{0D8C40BB-D8D2-47DD-8009-0C61D846EBC0}" type="presOf" srcId="{80DE9516-5514-4CCD-8962-C01F7085EE1A}" destId="{8AD09A20-C1BA-441B-A6D3-C8ECB6483A1B}" srcOrd="0" destOrd="0" presId="urn:microsoft.com/office/officeart/2005/8/layout/pList2"/>
    <dgm:cxn modelId="{976D5CC2-3C4A-4BAF-A7C3-5746412B8756}" type="presOf" srcId="{D278F22F-5192-450B-BF19-864FC9334C11}" destId="{0A9688B8-50DE-4E5A-8D26-CF5A9A68A0C8}" srcOrd="0" destOrd="0" presId="urn:microsoft.com/office/officeart/2005/8/layout/pList2"/>
    <dgm:cxn modelId="{69FF68D5-2085-4DBD-A1B4-E0CA90E6589F}" type="presOf" srcId="{318661FB-C5E0-493A-8A82-4FEE7510777A}" destId="{BF22F7B0-2EA8-4B4A-B093-FC41F434A37A}" srcOrd="0" destOrd="0" presId="urn:microsoft.com/office/officeart/2005/8/layout/pList2"/>
    <dgm:cxn modelId="{F39353D6-50B2-449B-8A50-F5FBF25AF8BE}" type="presOf" srcId="{3467BF81-CA19-4926-BC10-45E5F9F43CF9}" destId="{E3AD27BE-8AA3-4FD7-876B-7956E7732BAB}" srcOrd="0" destOrd="0" presId="urn:microsoft.com/office/officeart/2005/8/layout/pList2"/>
    <dgm:cxn modelId="{F80B5708-3EF5-44D8-AAAF-A678A8ED0153}" type="presParOf" srcId="{0A9688B8-50DE-4E5A-8D26-CF5A9A68A0C8}" destId="{C935D5D4-3A07-450E-BF46-244813051989}" srcOrd="0" destOrd="0" presId="urn:microsoft.com/office/officeart/2005/8/layout/pList2"/>
    <dgm:cxn modelId="{64A90BBE-A90E-40FC-B2CE-8CDA484A9215}" type="presParOf" srcId="{0A9688B8-50DE-4E5A-8D26-CF5A9A68A0C8}" destId="{6739E4C9-C9FC-4A19-A18C-10D00FE2F55F}" srcOrd="1" destOrd="0" presId="urn:microsoft.com/office/officeart/2005/8/layout/pList2"/>
    <dgm:cxn modelId="{D813EAD1-2C56-4D9C-B122-D1084AF056D6}" type="presParOf" srcId="{6739E4C9-C9FC-4A19-A18C-10D00FE2F55F}" destId="{01D29224-22C4-4F01-810C-3B17540D7B37}" srcOrd="0" destOrd="0" presId="urn:microsoft.com/office/officeart/2005/8/layout/pList2"/>
    <dgm:cxn modelId="{839441D0-C2E6-4F77-97E9-E4F832CCB9DD}" type="presParOf" srcId="{01D29224-22C4-4F01-810C-3B17540D7B37}" destId="{E3AD27BE-8AA3-4FD7-876B-7956E7732BAB}" srcOrd="0" destOrd="0" presId="urn:microsoft.com/office/officeart/2005/8/layout/pList2"/>
    <dgm:cxn modelId="{12BD02EB-31AA-484A-A661-6164E65FF898}" type="presParOf" srcId="{01D29224-22C4-4F01-810C-3B17540D7B37}" destId="{2AFC4ED6-890F-4ED6-9F99-DAD731CF6634}" srcOrd="1" destOrd="0" presId="urn:microsoft.com/office/officeart/2005/8/layout/pList2"/>
    <dgm:cxn modelId="{BDA54C84-B98B-4363-B8E8-BF36E41C64B1}" type="presParOf" srcId="{01D29224-22C4-4F01-810C-3B17540D7B37}" destId="{236AD868-AB92-4CF5-B51B-349B63882BA5}" srcOrd="2" destOrd="0" presId="urn:microsoft.com/office/officeart/2005/8/layout/pList2"/>
    <dgm:cxn modelId="{93879C5C-9345-41CC-B84B-DD38265EEEDE}" type="presParOf" srcId="{6739E4C9-C9FC-4A19-A18C-10D00FE2F55F}" destId="{A241A5FE-6157-45DC-9285-1462E3125305}" srcOrd="1" destOrd="0" presId="urn:microsoft.com/office/officeart/2005/8/layout/pList2"/>
    <dgm:cxn modelId="{8640AF11-0F9A-4347-B669-5275830EBD78}" type="presParOf" srcId="{6739E4C9-C9FC-4A19-A18C-10D00FE2F55F}" destId="{885F0908-F363-4EEB-8753-AFDC72C8867F}" srcOrd="2" destOrd="0" presId="urn:microsoft.com/office/officeart/2005/8/layout/pList2"/>
    <dgm:cxn modelId="{AF866FF4-1AB4-443D-8916-4F6036D4B8C9}" type="presParOf" srcId="{885F0908-F363-4EEB-8753-AFDC72C8867F}" destId="{BF22F7B0-2EA8-4B4A-B093-FC41F434A37A}" srcOrd="0" destOrd="0" presId="urn:microsoft.com/office/officeart/2005/8/layout/pList2"/>
    <dgm:cxn modelId="{B48481CB-77E8-42BB-86DE-2719EE1174A7}" type="presParOf" srcId="{885F0908-F363-4EEB-8753-AFDC72C8867F}" destId="{FE20AFFE-8185-42D6-9EEF-65ED727AE076}" srcOrd="1" destOrd="0" presId="urn:microsoft.com/office/officeart/2005/8/layout/pList2"/>
    <dgm:cxn modelId="{DD20FF28-BE5C-4A46-90CE-B9475871DD7D}" type="presParOf" srcId="{885F0908-F363-4EEB-8753-AFDC72C8867F}" destId="{7DE81E01-5373-4E63-A80C-E2FEE6D3AA7F}" srcOrd="2" destOrd="0" presId="urn:microsoft.com/office/officeart/2005/8/layout/pList2"/>
    <dgm:cxn modelId="{8C1AE7CE-E9A4-4696-A141-7E5720D2604D}" type="presParOf" srcId="{6739E4C9-C9FC-4A19-A18C-10D00FE2F55F}" destId="{79E6BDF1-3727-4FAF-B36C-2CB85885CD8F}" srcOrd="3" destOrd="0" presId="urn:microsoft.com/office/officeart/2005/8/layout/pList2"/>
    <dgm:cxn modelId="{8D34D134-8E69-4FFC-AD6C-392D9CF16299}" type="presParOf" srcId="{6739E4C9-C9FC-4A19-A18C-10D00FE2F55F}" destId="{03084F48-E582-492B-9591-D5634B591278}" srcOrd="4" destOrd="0" presId="urn:microsoft.com/office/officeart/2005/8/layout/pList2"/>
    <dgm:cxn modelId="{3D834CFE-B968-4281-B9E5-B248DFFC3373}" type="presParOf" srcId="{03084F48-E582-492B-9591-D5634B591278}" destId="{1CC25FA0-B4DE-4F78-A977-F6F3F4ACB2EE}" srcOrd="0" destOrd="0" presId="urn:microsoft.com/office/officeart/2005/8/layout/pList2"/>
    <dgm:cxn modelId="{6D95BA02-722C-446F-97F8-70572014711E}" type="presParOf" srcId="{03084F48-E582-492B-9591-D5634B591278}" destId="{A7EDB1FE-60C5-4E5E-85EA-377DD83827D1}" srcOrd="1" destOrd="0" presId="urn:microsoft.com/office/officeart/2005/8/layout/pList2"/>
    <dgm:cxn modelId="{46104E83-7664-4AC4-89FF-B3D6E4C0C1C1}" type="presParOf" srcId="{03084F48-E582-492B-9591-D5634B591278}" destId="{DB448D12-0F23-4DCC-9E55-1F5071E76810}" srcOrd="2" destOrd="0" presId="urn:microsoft.com/office/officeart/2005/8/layout/pList2"/>
    <dgm:cxn modelId="{1F014465-F3B3-4390-AF60-B2026454461D}" type="presParOf" srcId="{6739E4C9-C9FC-4A19-A18C-10D00FE2F55F}" destId="{108F0545-F64D-47EF-9427-BEC5808E4267}" srcOrd="5" destOrd="0" presId="urn:microsoft.com/office/officeart/2005/8/layout/pList2"/>
    <dgm:cxn modelId="{9393C364-B7F9-4178-865F-B23EBC4CEDA7}" type="presParOf" srcId="{6739E4C9-C9FC-4A19-A18C-10D00FE2F55F}" destId="{B3FEFCB6-D671-4F76-91BD-6FC5EB23B913}" srcOrd="6" destOrd="0" presId="urn:microsoft.com/office/officeart/2005/8/layout/pList2"/>
    <dgm:cxn modelId="{63C71699-EE0F-47B3-95F6-9E5D50F45A3D}" type="presParOf" srcId="{B3FEFCB6-D671-4F76-91BD-6FC5EB23B913}" destId="{38B490BB-C227-41E2-9EA1-32E08DBF48E2}" srcOrd="0" destOrd="0" presId="urn:microsoft.com/office/officeart/2005/8/layout/pList2"/>
    <dgm:cxn modelId="{7C4D03B7-CDAF-47DB-B60B-161888987284}" type="presParOf" srcId="{B3FEFCB6-D671-4F76-91BD-6FC5EB23B913}" destId="{A705B9D6-1A24-4D26-AF29-481D8A23DEC2}" srcOrd="1" destOrd="0" presId="urn:microsoft.com/office/officeart/2005/8/layout/pList2"/>
    <dgm:cxn modelId="{733C4642-49CC-459F-91D6-049F08A5C5EB}" type="presParOf" srcId="{B3FEFCB6-D671-4F76-91BD-6FC5EB23B913}" destId="{C54717B4-A1CF-4091-9C03-C2DB815D2A1E}" srcOrd="2" destOrd="0" presId="urn:microsoft.com/office/officeart/2005/8/layout/pList2"/>
    <dgm:cxn modelId="{E8861AF6-A33E-4271-9452-B0D273C70131}" type="presParOf" srcId="{6739E4C9-C9FC-4A19-A18C-10D00FE2F55F}" destId="{8AD09A20-C1BA-441B-A6D3-C8ECB6483A1B}" srcOrd="7" destOrd="0" presId="urn:microsoft.com/office/officeart/2005/8/layout/pList2"/>
    <dgm:cxn modelId="{9DA06C07-9A48-4994-AE39-DBBFDA5BA895}" type="presParOf" srcId="{6739E4C9-C9FC-4A19-A18C-10D00FE2F55F}" destId="{6E676D1A-CC55-4021-97E9-D7351CDD3BEA}" srcOrd="8" destOrd="0" presId="urn:microsoft.com/office/officeart/2005/8/layout/pList2"/>
    <dgm:cxn modelId="{017802B6-CF71-4D67-8169-CD6501EF0E8F}" type="presParOf" srcId="{6E676D1A-CC55-4021-97E9-D7351CDD3BEA}" destId="{9032E564-3A9E-4C3F-B9DF-68BAB936AFAC}" srcOrd="0" destOrd="0" presId="urn:microsoft.com/office/officeart/2005/8/layout/pList2"/>
    <dgm:cxn modelId="{D45CA5F6-8600-4282-A06C-9E32598697A4}" type="presParOf" srcId="{6E676D1A-CC55-4021-97E9-D7351CDD3BEA}" destId="{D8817C2F-B95F-4A82-87B1-BFFA0DF78FA5}" srcOrd="1" destOrd="0" presId="urn:microsoft.com/office/officeart/2005/8/layout/pList2"/>
    <dgm:cxn modelId="{161DDF16-7A65-4078-BEEB-4169528E4C55}" type="presParOf" srcId="{6E676D1A-CC55-4021-97E9-D7351CDD3BEA}" destId="{7CF365C3-305E-49FF-B87E-8B07AE489D2B}"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5D5D4-3A07-450E-BF46-244813051989}">
      <dsp:nvSpPr>
        <dsp:cNvPr id="0" name=""/>
        <dsp:cNvSpPr/>
      </dsp:nvSpPr>
      <dsp:spPr>
        <a:xfrm>
          <a:off x="0" y="0"/>
          <a:ext cx="8682445" cy="1375266"/>
        </a:xfrm>
        <a:prstGeom prst="roundRect">
          <a:avLst>
            <a:gd name="adj" fmla="val 10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36AD868-AB92-4CF5-B51B-349B63882BA5}">
      <dsp:nvSpPr>
        <dsp:cNvPr id="0" name=""/>
        <dsp:cNvSpPr/>
      </dsp:nvSpPr>
      <dsp:spPr>
        <a:xfrm>
          <a:off x="263262" y="183368"/>
          <a:ext cx="1510355" cy="1008528"/>
        </a:xfrm>
        <a:prstGeom prst="roundRect">
          <a:avLst>
            <a:gd name="adj" fmla="val 10000"/>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t="2308"/>
          </a:stretch>
        </a:blip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1">
          <a:scrgbClr r="0" g="0" b="0"/>
        </a:effectRef>
        <a:fontRef idx="minor"/>
      </dsp:style>
    </dsp:sp>
    <dsp:sp modelId="{E3AD27BE-8AA3-4FD7-876B-7956E7732BAB}">
      <dsp:nvSpPr>
        <dsp:cNvPr id="0" name=""/>
        <dsp:cNvSpPr/>
      </dsp:nvSpPr>
      <dsp:spPr>
        <a:xfrm rot="10800000">
          <a:off x="263262" y="1375266"/>
          <a:ext cx="1510355" cy="1680880"/>
        </a:xfrm>
        <a:prstGeom prst="round2SameRect">
          <a:avLst>
            <a:gd name="adj1" fmla="val 10500"/>
            <a:gd name="adj2" fmla="val 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s-ES" sz="2000" b="1" kern="1200" dirty="0"/>
            <a:t>Leyes sobre la esclavitud </a:t>
          </a:r>
          <a:r>
            <a:rPr lang="es-ES" sz="1800" b="1" kern="1200" dirty="0"/>
            <a:t>(21:2-11)</a:t>
          </a:r>
          <a:endParaRPr lang="es-ES" sz="2000" b="1" kern="1200" dirty="0"/>
        </a:p>
      </dsp:txBody>
      <dsp:txXfrm rot="10800000">
        <a:off x="309711" y="1375266"/>
        <a:ext cx="1417457" cy="1634431"/>
      </dsp:txXfrm>
    </dsp:sp>
    <dsp:sp modelId="{7DE81E01-5373-4E63-A80C-E2FEE6D3AA7F}">
      <dsp:nvSpPr>
        <dsp:cNvPr id="0" name=""/>
        <dsp:cNvSpPr/>
      </dsp:nvSpPr>
      <dsp:spPr>
        <a:xfrm>
          <a:off x="1924653" y="183368"/>
          <a:ext cx="1510355" cy="1008528"/>
        </a:xfrm>
        <a:prstGeom prst="roundRect">
          <a:avLst>
            <a:gd name="adj" fmla="val 10000"/>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1">
          <a:scrgbClr r="0" g="0" b="0"/>
        </a:effectRef>
        <a:fontRef idx="minor"/>
      </dsp:style>
    </dsp:sp>
    <dsp:sp modelId="{BF22F7B0-2EA8-4B4A-B093-FC41F434A37A}">
      <dsp:nvSpPr>
        <dsp:cNvPr id="0" name=""/>
        <dsp:cNvSpPr/>
      </dsp:nvSpPr>
      <dsp:spPr>
        <a:xfrm rot="10800000">
          <a:off x="1924653" y="1375266"/>
          <a:ext cx="1510355" cy="1680880"/>
        </a:xfrm>
        <a:prstGeom prst="round2SameRect">
          <a:avLst>
            <a:gd name="adj1" fmla="val 10500"/>
            <a:gd name="adj2" fmla="val 0"/>
          </a:avLst>
        </a:prstGeom>
        <a:gradFill rotWithShape="0">
          <a:gsLst>
            <a:gs pos="0">
              <a:schemeClr val="accent4">
                <a:hueOff val="2450223"/>
                <a:satOff val="-10194"/>
                <a:lumOff val="2402"/>
                <a:alphaOff val="0"/>
                <a:lumMod val="110000"/>
                <a:satMod val="105000"/>
                <a:tint val="67000"/>
              </a:schemeClr>
            </a:gs>
            <a:gs pos="50000">
              <a:schemeClr val="accent4">
                <a:hueOff val="2450223"/>
                <a:satOff val="-10194"/>
                <a:lumOff val="2402"/>
                <a:alphaOff val="0"/>
                <a:lumMod val="105000"/>
                <a:satMod val="103000"/>
                <a:tint val="73000"/>
              </a:schemeClr>
            </a:gs>
            <a:gs pos="100000">
              <a:schemeClr val="accent4">
                <a:hueOff val="2450223"/>
                <a:satOff val="-10194"/>
                <a:lumOff val="240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s-ES" sz="2000" b="1" kern="1200" dirty="0"/>
            <a:t>Leyes sobre delitos violentos </a:t>
          </a:r>
          <a:r>
            <a:rPr lang="es-ES" sz="1800" b="1" kern="1200" dirty="0"/>
            <a:t>(21:12-36)</a:t>
          </a:r>
          <a:endParaRPr lang="es-ES" sz="2000" b="1" kern="1200" dirty="0"/>
        </a:p>
      </dsp:txBody>
      <dsp:txXfrm rot="10800000">
        <a:off x="1971102" y="1375266"/>
        <a:ext cx="1417457" cy="1634431"/>
      </dsp:txXfrm>
    </dsp:sp>
    <dsp:sp modelId="{DB448D12-0F23-4DCC-9E55-1F5071E76810}">
      <dsp:nvSpPr>
        <dsp:cNvPr id="0" name=""/>
        <dsp:cNvSpPr/>
      </dsp:nvSpPr>
      <dsp:spPr>
        <a:xfrm>
          <a:off x="3586044" y="183368"/>
          <a:ext cx="1510355" cy="1008528"/>
        </a:xfrm>
        <a:prstGeom prst="roundRect">
          <a:avLst>
            <a:gd name="adj" fmla="val 10000"/>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1">
          <a:scrgbClr r="0" g="0" b="0"/>
        </a:effectRef>
        <a:fontRef idx="minor"/>
      </dsp:style>
    </dsp:sp>
    <dsp:sp modelId="{1CC25FA0-B4DE-4F78-A977-F6F3F4ACB2EE}">
      <dsp:nvSpPr>
        <dsp:cNvPr id="0" name=""/>
        <dsp:cNvSpPr/>
      </dsp:nvSpPr>
      <dsp:spPr>
        <a:xfrm rot="10800000">
          <a:off x="3586044" y="1375266"/>
          <a:ext cx="1510355" cy="1680880"/>
        </a:xfrm>
        <a:prstGeom prst="round2SameRect">
          <a:avLst>
            <a:gd name="adj1" fmla="val 10500"/>
            <a:gd name="adj2" fmla="val 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s-ES" sz="2000" b="1" kern="1200" dirty="0"/>
            <a:t>Leyes sobre la propiedad </a:t>
          </a:r>
          <a:r>
            <a:rPr lang="es-ES" sz="1800" b="1" kern="1200" dirty="0"/>
            <a:t>(22:1-15)</a:t>
          </a:r>
          <a:endParaRPr lang="es-ES" sz="2000" b="1" kern="1200" dirty="0"/>
        </a:p>
      </dsp:txBody>
      <dsp:txXfrm rot="10800000">
        <a:off x="3632493" y="1375266"/>
        <a:ext cx="1417457" cy="1634431"/>
      </dsp:txXfrm>
    </dsp:sp>
    <dsp:sp modelId="{C54717B4-A1CF-4091-9C03-C2DB815D2A1E}">
      <dsp:nvSpPr>
        <dsp:cNvPr id="0" name=""/>
        <dsp:cNvSpPr/>
      </dsp:nvSpPr>
      <dsp:spPr>
        <a:xfrm>
          <a:off x="5247435" y="183368"/>
          <a:ext cx="1510355" cy="1008528"/>
        </a:xfrm>
        <a:prstGeom prst="roundRect">
          <a:avLst>
            <a:gd name="adj" fmla="val 10000"/>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1">
          <a:scrgbClr r="0" g="0" b="0"/>
        </a:effectRef>
        <a:fontRef idx="minor"/>
      </dsp:style>
    </dsp:sp>
    <dsp:sp modelId="{38B490BB-C227-41E2-9EA1-32E08DBF48E2}">
      <dsp:nvSpPr>
        <dsp:cNvPr id="0" name=""/>
        <dsp:cNvSpPr/>
      </dsp:nvSpPr>
      <dsp:spPr>
        <a:xfrm rot="10800000">
          <a:off x="5247435" y="1375266"/>
          <a:ext cx="1510355" cy="1680880"/>
        </a:xfrm>
        <a:prstGeom prst="round2SameRect">
          <a:avLst>
            <a:gd name="adj1" fmla="val 10500"/>
            <a:gd name="adj2" fmla="val 0"/>
          </a:avLst>
        </a:prstGeom>
        <a:gradFill rotWithShape="0">
          <a:gsLst>
            <a:gs pos="0">
              <a:schemeClr val="accent4">
                <a:hueOff val="7350668"/>
                <a:satOff val="-30583"/>
                <a:lumOff val="7206"/>
                <a:alphaOff val="0"/>
                <a:lumMod val="110000"/>
                <a:satMod val="105000"/>
                <a:tint val="67000"/>
              </a:schemeClr>
            </a:gs>
            <a:gs pos="50000">
              <a:schemeClr val="accent4">
                <a:hueOff val="7350668"/>
                <a:satOff val="-30583"/>
                <a:lumOff val="7206"/>
                <a:alphaOff val="0"/>
                <a:lumMod val="105000"/>
                <a:satMod val="103000"/>
                <a:tint val="73000"/>
              </a:schemeClr>
            </a:gs>
            <a:gs pos="100000">
              <a:schemeClr val="accent4">
                <a:hueOff val="7350668"/>
                <a:satOff val="-30583"/>
                <a:lumOff val="72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s-ES" sz="2000" b="1" kern="1200" dirty="0"/>
            <a:t>Leyes sobre la vida cotidiana </a:t>
          </a:r>
          <a:r>
            <a:rPr lang="es-ES" sz="1800" b="1" kern="1200" dirty="0"/>
            <a:t>(22:16-31)</a:t>
          </a:r>
          <a:endParaRPr lang="es-ES" sz="2000" b="1" kern="1200" dirty="0"/>
        </a:p>
      </dsp:txBody>
      <dsp:txXfrm rot="10800000">
        <a:off x="5293884" y="1375266"/>
        <a:ext cx="1417457" cy="1634431"/>
      </dsp:txXfrm>
    </dsp:sp>
    <dsp:sp modelId="{7CF365C3-305E-49FF-B87E-8B07AE489D2B}">
      <dsp:nvSpPr>
        <dsp:cNvPr id="0" name=""/>
        <dsp:cNvSpPr/>
      </dsp:nvSpPr>
      <dsp:spPr>
        <a:xfrm>
          <a:off x="6908826" y="183368"/>
          <a:ext cx="1510355" cy="1008528"/>
        </a:xfrm>
        <a:prstGeom prst="roundRect">
          <a:avLst>
            <a:gd name="adj" fmla="val 10000"/>
          </a:avLst>
        </a:prstGeom>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635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1">
          <a:scrgbClr r="0" g="0" b="0"/>
        </a:effectRef>
        <a:fontRef idx="minor"/>
      </dsp:style>
    </dsp:sp>
    <dsp:sp modelId="{9032E564-3A9E-4C3F-B9DF-68BAB936AFAC}">
      <dsp:nvSpPr>
        <dsp:cNvPr id="0" name=""/>
        <dsp:cNvSpPr/>
      </dsp:nvSpPr>
      <dsp:spPr>
        <a:xfrm rot="10800000">
          <a:off x="6908826" y="1375266"/>
          <a:ext cx="1510355" cy="1680880"/>
        </a:xfrm>
        <a:prstGeom prst="round2SameRect">
          <a:avLst>
            <a:gd name="adj1" fmla="val 10500"/>
            <a:gd name="adj2" fmla="val 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s-ES" sz="2000" b="1" kern="1200" dirty="0"/>
            <a:t>Cómo aplicar estas leyes </a:t>
          </a:r>
          <a:r>
            <a:rPr lang="es-ES" sz="1800" b="1" kern="1200" dirty="0"/>
            <a:t>(23:1-9)</a:t>
          </a:r>
          <a:endParaRPr lang="es-ES" sz="2000" b="1" kern="1200" dirty="0"/>
        </a:p>
      </dsp:txBody>
      <dsp:txXfrm rot="10800000">
        <a:off x="6955275" y="1375266"/>
        <a:ext cx="1417457" cy="1634431"/>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9C01742B-286D-4563-96FE-F99AB9434874}" type="datetimeFigureOut">
              <a:rPr lang="es-ES" smtClean="0"/>
              <a:t>05/07/2019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F84879B-8CB5-42A2-9BB7-C43F9359B3AA}" type="slidenum">
              <a:rPr lang="es-ES" smtClean="0"/>
              <a:t>‹nº›</a:t>
            </a:fld>
            <a:endParaRPr lang="es-ES"/>
          </a:p>
        </p:txBody>
      </p:sp>
    </p:spTree>
    <p:extLst>
      <p:ext uri="{BB962C8B-B14F-4D97-AF65-F5344CB8AC3E}">
        <p14:creationId xmlns:p14="http://schemas.microsoft.com/office/powerpoint/2010/main" val="9317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C01742B-286D-4563-96FE-F99AB9434874}" type="datetimeFigureOut">
              <a:rPr lang="es-ES" smtClean="0"/>
              <a:t>05/07/2019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F84879B-8CB5-42A2-9BB7-C43F9359B3AA}" type="slidenum">
              <a:rPr lang="es-ES" smtClean="0"/>
              <a:t>‹nº›</a:t>
            </a:fld>
            <a:endParaRPr lang="es-ES"/>
          </a:p>
        </p:txBody>
      </p:sp>
    </p:spTree>
    <p:extLst>
      <p:ext uri="{BB962C8B-B14F-4D97-AF65-F5344CB8AC3E}">
        <p14:creationId xmlns:p14="http://schemas.microsoft.com/office/powerpoint/2010/main" val="2183668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C01742B-286D-4563-96FE-F99AB9434874}" type="datetimeFigureOut">
              <a:rPr lang="es-ES" smtClean="0"/>
              <a:t>05/07/2019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F84879B-8CB5-42A2-9BB7-C43F9359B3AA}" type="slidenum">
              <a:rPr lang="es-ES" smtClean="0"/>
              <a:t>‹nº›</a:t>
            </a:fld>
            <a:endParaRPr lang="es-ES"/>
          </a:p>
        </p:txBody>
      </p:sp>
    </p:spTree>
    <p:extLst>
      <p:ext uri="{BB962C8B-B14F-4D97-AF65-F5344CB8AC3E}">
        <p14:creationId xmlns:p14="http://schemas.microsoft.com/office/powerpoint/2010/main" val="3083879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C01742B-286D-4563-96FE-F99AB9434874}" type="datetimeFigureOut">
              <a:rPr lang="es-ES" smtClean="0"/>
              <a:t>05/07/2019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F84879B-8CB5-42A2-9BB7-C43F9359B3AA}" type="slidenum">
              <a:rPr lang="es-ES" smtClean="0"/>
              <a:t>‹nº›</a:t>
            </a:fld>
            <a:endParaRPr lang="es-ES"/>
          </a:p>
        </p:txBody>
      </p:sp>
    </p:spTree>
    <p:extLst>
      <p:ext uri="{BB962C8B-B14F-4D97-AF65-F5344CB8AC3E}">
        <p14:creationId xmlns:p14="http://schemas.microsoft.com/office/powerpoint/2010/main" val="1547218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C01742B-286D-4563-96FE-F99AB9434874}" type="datetimeFigureOut">
              <a:rPr lang="es-ES" smtClean="0"/>
              <a:t>05/07/2019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4F84879B-8CB5-42A2-9BB7-C43F9359B3AA}" type="slidenum">
              <a:rPr lang="es-ES" smtClean="0"/>
              <a:t>‹nº›</a:t>
            </a:fld>
            <a:endParaRPr lang="es-ES"/>
          </a:p>
        </p:txBody>
      </p:sp>
    </p:spTree>
    <p:extLst>
      <p:ext uri="{BB962C8B-B14F-4D97-AF65-F5344CB8AC3E}">
        <p14:creationId xmlns:p14="http://schemas.microsoft.com/office/powerpoint/2010/main" val="4182354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C01742B-286D-4563-96FE-F99AB9434874}" type="datetimeFigureOut">
              <a:rPr lang="es-ES" smtClean="0"/>
              <a:t>05/07/2019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4F84879B-8CB5-42A2-9BB7-C43F9359B3AA}" type="slidenum">
              <a:rPr lang="es-ES" smtClean="0"/>
              <a:t>‹nº›</a:t>
            </a:fld>
            <a:endParaRPr lang="es-ES"/>
          </a:p>
        </p:txBody>
      </p:sp>
    </p:spTree>
    <p:extLst>
      <p:ext uri="{BB962C8B-B14F-4D97-AF65-F5344CB8AC3E}">
        <p14:creationId xmlns:p14="http://schemas.microsoft.com/office/powerpoint/2010/main" val="21598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01742B-286D-4563-96FE-F99AB9434874}" type="datetimeFigureOut">
              <a:rPr lang="es-ES" smtClean="0"/>
              <a:t>05/07/2019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4F84879B-8CB5-42A2-9BB7-C43F9359B3AA}" type="slidenum">
              <a:rPr lang="es-ES" smtClean="0"/>
              <a:t>‹nº›</a:t>
            </a:fld>
            <a:endParaRPr lang="es-ES"/>
          </a:p>
        </p:txBody>
      </p:sp>
    </p:spTree>
    <p:extLst>
      <p:ext uri="{BB962C8B-B14F-4D97-AF65-F5344CB8AC3E}">
        <p14:creationId xmlns:p14="http://schemas.microsoft.com/office/powerpoint/2010/main" val="42287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C01742B-286D-4563-96FE-F99AB9434874}" type="datetimeFigureOut">
              <a:rPr lang="es-ES" smtClean="0"/>
              <a:t>05/07/2019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F84879B-8CB5-42A2-9BB7-C43F9359B3AA}" type="slidenum">
              <a:rPr lang="es-ES" smtClean="0"/>
              <a:t>‹nº›</a:t>
            </a:fld>
            <a:endParaRPr lang="es-ES"/>
          </a:p>
        </p:txBody>
      </p:sp>
    </p:spTree>
    <p:extLst>
      <p:ext uri="{BB962C8B-B14F-4D97-AF65-F5344CB8AC3E}">
        <p14:creationId xmlns:p14="http://schemas.microsoft.com/office/powerpoint/2010/main" val="1464518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C01742B-286D-4563-96FE-F99AB9434874}" type="datetimeFigureOut">
              <a:rPr lang="es-ES" smtClean="0"/>
              <a:t>05/07/2019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F84879B-8CB5-42A2-9BB7-C43F9359B3AA}" type="slidenum">
              <a:rPr lang="es-ES" smtClean="0"/>
              <a:t>‹nº›</a:t>
            </a:fld>
            <a:endParaRPr lang="es-ES"/>
          </a:p>
        </p:txBody>
      </p:sp>
    </p:spTree>
    <p:extLst>
      <p:ext uri="{BB962C8B-B14F-4D97-AF65-F5344CB8AC3E}">
        <p14:creationId xmlns:p14="http://schemas.microsoft.com/office/powerpoint/2010/main" val="99970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C01742B-286D-4563-96FE-F99AB9434874}" type="datetimeFigureOut">
              <a:rPr lang="es-ES" smtClean="0"/>
              <a:t>05/07/2019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F84879B-8CB5-42A2-9BB7-C43F9359B3AA}" type="slidenum">
              <a:rPr lang="es-ES" smtClean="0"/>
              <a:t>‹nº›</a:t>
            </a:fld>
            <a:endParaRPr lang="es-ES"/>
          </a:p>
        </p:txBody>
      </p:sp>
    </p:spTree>
    <p:extLst>
      <p:ext uri="{BB962C8B-B14F-4D97-AF65-F5344CB8AC3E}">
        <p14:creationId xmlns:p14="http://schemas.microsoft.com/office/powerpoint/2010/main" val="1475155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C01742B-286D-4563-96FE-F99AB9434874}" type="datetimeFigureOut">
              <a:rPr lang="es-ES" smtClean="0"/>
              <a:t>05/07/2019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F84879B-8CB5-42A2-9BB7-C43F9359B3AA}" type="slidenum">
              <a:rPr lang="es-ES" smtClean="0"/>
              <a:t>‹nº›</a:t>
            </a:fld>
            <a:endParaRPr lang="es-ES"/>
          </a:p>
        </p:txBody>
      </p:sp>
    </p:spTree>
    <p:extLst>
      <p:ext uri="{BB962C8B-B14F-4D97-AF65-F5344CB8AC3E}">
        <p14:creationId xmlns:p14="http://schemas.microsoft.com/office/powerpoint/2010/main" val="1900632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01742B-286D-4563-96FE-F99AB9434874}" type="datetimeFigureOut">
              <a:rPr lang="es-ES" smtClean="0"/>
              <a:t>05/07/2019</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84879B-8CB5-42A2-9BB7-C43F9359B3AA}" type="slidenum">
              <a:rPr lang="es-ES" smtClean="0"/>
              <a:t>‹nº›</a:t>
            </a:fld>
            <a:endParaRPr lang="es-ES"/>
          </a:p>
        </p:txBody>
      </p:sp>
    </p:spTree>
    <p:extLst>
      <p:ext uri="{BB962C8B-B14F-4D97-AF65-F5344CB8AC3E}">
        <p14:creationId xmlns:p14="http://schemas.microsoft.com/office/powerpoint/2010/main" val="22864116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0.jpg"/><Relationship Id="rId7" Type="http://schemas.openxmlformats.org/officeDocument/2006/relationships/diagramColors" Target="../diagrams/colors1.xml"/><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6.jpeg"/></Relationships>
</file>

<file path=ppt/slides/_rels/slide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83EC3D9-1DBF-4590-B3C1-84D2002F4092}"/>
              </a:ext>
            </a:extLst>
          </p:cNvPr>
          <p:cNvSpPr txBox="1"/>
          <p:nvPr/>
        </p:nvSpPr>
        <p:spPr>
          <a:xfrm>
            <a:off x="862143" y="43545"/>
            <a:ext cx="5895702" cy="1754326"/>
          </a:xfrm>
          <a:prstGeom prst="rect">
            <a:avLst/>
          </a:prstGeom>
          <a:noFill/>
        </p:spPr>
        <p:txBody>
          <a:bodyPr wrap="square" rtlCol="0">
            <a:spAutoFit/>
          </a:bodyPr>
          <a:lstStyle/>
          <a:p>
            <a:pPr algn="ctr"/>
            <a:r>
              <a:rPr lang="es-ES" sz="5400" b="1" spc="50" dirty="0">
                <a:ln w="0"/>
                <a:solidFill>
                  <a:srgbClr val="FFF4BD"/>
                </a:solidFill>
                <a:effectLst>
                  <a:innerShdw blurRad="63500" dist="50800" dir="13500000">
                    <a:srgbClr val="000000">
                      <a:alpha val="50000"/>
                    </a:srgbClr>
                  </a:innerShdw>
                </a:effectLst>
              </a:rPr>
              <a:t>MODELO PARA UN MUNDO MEJOR</a:t>
            </a:r>
          </a:p>
        </p:txBody>
      </p:sp>
      <p:sp>
        <p:nvSpPr>
          <p:cNvPr id="5" name="CuadroTexto 4">
            <a:extLst>
              <a:ext uri="{FF2B5EF4-FFF2-40B4-BE49-F238E27FC236}">
                <a16:creationId xmlns:a16="http://schemas.microsoft.com/office/drawing/2014/main" id="{A705AB97-6B85-4AF4-A126-382C3AD7B679}"/>
              </a:ext>
            </a:extLst>
          </p:cNvPr>
          <p:cNvSpPr txBox="1"/>
          <p:nvPr/>
        </p:nvSpPr>
        <p:spPr>
          <a:xfrm>
            <a:off x="5546476" y="6488668"/>
            <a:ext cx="3597524" cy="369332"/>
          </a:xfrm>
          <a:prstGeom prst="rect">
            <a:avLst/>
          </a:prstGeom>
          <a:noFill/>
        </p:spPr>
        <p:txBody>
          <a:bodyPr wrap="none" rtlCol="0">
            <a:spAutoFit/>
          </a:bodyPr>
          <a:lstStyle/>
          <a:p>
            <a:pPr algn="r"/>
            <a:r>
              <a:rPr lang="es-ES" b="1" dirty="0">
                <a:solidFill>
                  <a:srgbClr val="FFF4BD"/>
                </a:solidFill>
                <a:effectLst>
                  <a:outerShdw blurRad="38100" dist="38100" dir="2700000" algn="tl">
                    <a:srgbClr val="000000">
                      <a:alpha val="43137"/>
                    </a:srgbClr>
                  </a:outerShdw>
                </a:effectLst>
              </a:rPr>
              <a:t>Lección 2 para el 13 de julio de 2019</a:t>
            </a:r>
          </a:p>
        </p:txBody>
      </p:sp>
    </p:spTree>
    <p:extLst>
      <p:ext uri="{BB962C8B-B14F-4D97-AF65-F5344CB8AC3E}">
        <p14:creationId xmlns:p14="http://schemas.microsoft.com/office/powerpoint/2010/main" val="1397680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5000"/>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1141DF7-84E4-4E90-8AD5-3B6C024865CD}"/>
              </a:ext>
            </a:extLst>
          </p:cNvPr>
          <p:cNvSpPr txBox="1"/>
          <p:nvPr/>
        </p:nvSpPr>
        <p:spPr>
          <a:xfrm>
            <a:off x="5016135" y="3810747"/>
            <a:ext cx="3675017"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1200"/>
              </a:spcBef>
              <a:spcAft>
                <a:spcPts val="600"/>
              </a:spcAft>
            </a:pPr>
            <a:r>
              <a:rPr lang="es-ES" sz="2400" b="1" dirty="0">
                <a:solidFill>
                  <a:srgbClr val="92101B"/>
                </a:solidFill>
              </a:rPr>
              <a:t>EL LEGISLADOR</a:t>
            </a:r>
          </a:p>
          <a:p>
            <a:pPr>
              <a:spcBef>
                <a:spcPts val="1200"/>
              </a:spcBef>
              <a:spcAft>
                <a:spcPts val="600"/>
              </a:spcAft>
            </a:pPr>
            <a:r>
              <a:rPr lang="es-ES" sz="2400" b="1" dirty="0">
                <a:solidFill>
                  <a:srgbClr val="953C0D"/>
                </a:solidFill>
              </a:rPr>
              <a:t>LOS DIEZ MANDAMIENTOS</a:t>
            </a:r>
          </a:p>
          <a:p>
            <a:pPr>
              <a:spcBef>
                <a:spcPts val="1200"/>
              </a:spcBef>
              <a:spcAft>
                <a:spcPts val="600"/>
              </a:spcAft>
            </a:pPr>
            <a:r>
              <a:rPr lang="es-ES" sz="2400" b="1" dirty="0">
                <a:solidFill>
                  <a:srgbClr val="246B01"/>
                </a:solidFill>
              </a:rPr>
              <a:t>LEYES PROTECTORAS</a:t>
            </a:r>
          </a:p>
          <a:p>
            <a:pPr>
              <a:spcBef>
                <a:spcPts val="1200"/>
              </a:spcBef>
              <a:spcAft>
                <a:spcPts val="600"/>
              </a:spcAft>
            </a:pPr>
            <a:r>
              <a:rPr lang="es-ES" sz="2400" b="1" dirty="0">
                <a:solidFill>
                  <a:srgbClr val="08644C"/>
                </a:solidFill>
              </a:rPr>
              <a:t>EL SEGUNDO DIEZMO</a:t>
            </a:r>
          </a:p>
          <a:p>
            <a:pPr>
              <a:spcBef>
                <a:spcPts val="1200"/>
              </a:spcBef>
              <a:spcAft>
                <a:spcPts val="600"/>
              </a:spcAft>
            </a:pPr>
            <a:r>
              <a:rPr lang="es-ES" sz="2400" b="1" dirty="0">
                <a:solidFill>
                  <a:srgbClr val="004180"/>
                </a:solidFill>
              </a:rPr>
              <a:t>EL JUBILEO</a:t>
            </a:r>
          </a:p>
        </p:txBody>
      </p:sp>
      <p:sp>
        <p:nvSpPr>
          <p:cNvPr id="3" name="CuadroTexto 2">
            <a:extLst>
              <a:ext uri="{FF2B5EF4-FFF2-40B4-BE49-F238E27FC236}">
                <a16:creationId xmlns:a16="http://schemas.microsoft.com/office/drawing/2014/main" id="{A65678A8-F1E5-4B79-A033-7F43F011DACD}"/>
              </a:ext>
            </a:extLst>
          </p:cNvPr>
          <p:cNvSpPr txBox="1"/>
          <p:nvPr/>
        </p:nvSpPr>
        <p:spPr>
          <a:xfrm>
            <a:off x="36883" y="125386"/>
            <a:ext cx="4275907" cy="2631490"/>
          </a:xfrm>
          <a:prstGeom prst="rect">
            <a:avLst/>
          </a:prstGeom>
          <a:noFill/>
        </p:spPr>
        <p:txBody>
          <a:bodyPr wrap="square" rtlCol="0">
            <a:spAutoFit/>
          </a:bodyPr>
          <a:lstStyle/>
          <a:p>
            <a:pPr>
              <a:spcBef>
                <a:spcPts val="600"/>
              </a:spcBef>
            </a:pPr>
            <a:r>
              <a:rPr lang="es-ES" sz="2000" b="1" dirty="0"/>
              <a:t>Tras muchos años de esclavitud, Dios sacó al pueblo de Israel de Egipto.</a:t>
            </a:r>
          </a:p>
          <a:p>
            <a:pPr>
              <a:spcBef>
                <a:spcPts val="600"/>
              </a:spcBef>
            </a:pPr>
            <a:r>
              <a:rPr lang="es-ES" sz="2000" b="1" dirty="0"/>
              <a:t>Durante el camino hacia la Tierra Prometida, les dio leyes justas. “¿Qué nación grande hay que tenga estatutos y juicios justos como es toda esta ley que yo pongo hoy delante de vosotros?” (Deuteronomio 4:8).</a:t>
            </a:r>
          </a:p>
        </p:txBody>
      </p:sp>
      <p:pic>
        <p:nvPicPr>
          <p:cNvPr id="5" name="Imagen 4" descr="Imagen que contiene naturaleza&#10;&#10;Descripción generada automáticamente">
            <a:extLst>
              <a:ext uri="{FF2B5EF4-FFF2-40B4-BE49-F238E27FC236}">
                <a16:creationId xmlns:a16="http://schemas.microsoft.com/office/drawing/2014/main" id="{8285F8D6-7F83-4C4F-9CAC-BDF2B263DE6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9862" y="2813638"/>
            <a:ext cx="3275750" cy="3982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descr="Imagen que contiene cielo, exterior, persona, naturaleza&#10;&#10;Descripción generada automáticamente">
            <a:extLst>
              <a:ext uri="{FF2B5EF4-FFF2-40B4-BE49-F238E27FC236}">
                <a16:creationId xmlns:a16="http://schemas.microsoft.com/office/drawing/2014/main" id="{12BB94A9-521A-4FA4-AA92-AAE3DEA988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30208" y="135657"/>
            <a:ext cx="4708662" cy="2644204"/>
          </a:xfrm>
          <a:prstGeom prst="rect">
            <a:avLst/>
          </a:prstGeom>
          <a:ln w="76200" cap="rnd">
            <a:solidFill>
              <a:srgbClr val="835C3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8" name="Rectángulo 7">
            <a:extLst>
              <a:ext uri="{FF2B5EF4-FFF2-40B4-BE49-F238E27FC236}">
                <a16:creationId xmlns:a16="http://schemas.microsoft.com/office/drawing/2014/main" id="{6F67F1B0-5CE7-4887-A74D-3745737164BF}"/>
              </a:ext>
            </a:extLst>
          </p:cNvPr>
          <p:cNvSpPr/>
          <p:nvPr/>
        </p:nvSpPr>
        <p:spPr>
          <a:xfrm>
            <a:off x="3635738" y="2940074"/>
            <a:ext cx="4898662" cy="707886"/>
          </a:xfrm>
          <a:prstGeom prst="rect">
            <a:avLst/>
          </a:prstGeom>
        </p:spPr>
        <p:txBody>
          <a:bodyPr wrap="square">
            <a:spAutoFit/>
          </a:bodyPr>
          <a:lstStyle/>
          <a:p>
            <a:pPr>
              <a:spcBef>
                <a:spcPts val="600"/>
              </a:spcBef>
            </a:pPr>
            <a:r>
              <a:rPr lang="es-ES" sz="2000" b="1" dirty="0"/>
              <a:t>Estas leyes protegían de una forma especial a los más débiles.</a:t>
            </a:r>
          </a:p>
        </p:txBody>
      </p:sp>
      <p:pic>
        <p:nvPicPr>
          <p:cNvPr id="57" name="Imagen 56" descr="Imagen que contiene silla, edificio, interior, sentado&#10;&#10;Descripción generada automáticamente">
            <a:extLst>
              <a:ext uri="{FF2B5EF4-FFF2-40B4-BE49-F238E27FC236}">
                <a16:creationId xmlns:a16="http://schemas.microsoft.com/office/drawing/2014/main" id="{9B31E0D5-463B-4F45-B962-69750B61F3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281569">
            <a:off x="4449830" y="3866007"/>
            <a:ext cx="411397" cy="402826"/>
          </a:xfrm>
          <a:prstGeom prst="rect">
            <a:avLst/>
          </a:prstGeom>
        </p:spPr>
      </p:pic>
      <p:pic>
        <p:nvPicPr>
          <p:cNvPr id="58" name="Imagen 57" descr="Imagen que contiene silla, interior, sentado&#10;&#10;Descripción generada automáticamente">
            <a:extLst>
              <a:ext uri="{FF2B5EF4-FFF2-40B4-BE49-F238E27FC236}">
                <a16:creationId xmlns:a16="http://schemas.microsoft.com/office/drawing/2014/main" id="{37378149-5E00-40D9-B8B5-5136276381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281569">
            <a:off x="4449830" y="4465967"/>
            <a:ext cx="411397" cy="402826"/>
          </a:xfrm>
          <a:prstGeom prst="rect">
            <a:avLst/>
          </a:prstGeom>
        </p:spPr>
      </p:pic>
      <p:pic>
        <p:nvPicPr>
          <p:cNvPr id="60" name="Imagen 59" descr="Imagen que contiene verde, silla&#10;&#10;Descripción generada automáticamente">
            <a:extLst>
              <a:ext uri="{FF2B5EF4-FFF2-40B4-BE49-F238E27FC236}">
                <a16:creationId xmlns:a16="http://schemas.microsoft.com/office/drawing/2014/main" id="{42561C67-BD8F-4EB2-BBAC-D63529E440B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281569">
            <a:off x="4454281" y="5065927"/>
            <a:ext cx="411397" cy="402826"/>
          </a:xfrm>
          <a:prstGeom prst="rect">
            <a:avLst/>
          </a:prstGeom>
        </p:spPr>
      </p:pic>
      <p:pic>
        <p:nvPicPr>
          <p:cNvPr id="61" name="Imagen 60" descr="Imagen que contiene silla, verde, valla&#10;&#10;Descripción generada automáticamente">
            <a:extLst>
              <a:ext uri="{FF2B5EF4-FFF2-40B4-BE49-F238E27FC236}">
                <a16:creationId xmlns:a16="http://schemas.microsoft.com/office/drawing/2014/main" id="{035AC2CB-260C-4333-8F46-D992B363CB2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281569">
            <a:off x="4449830" y="5665887"/>
            <a:ext cx="411397" cy="402826"/>
          </a:xfrm>
          <a:prstGeom prst="rect">
            <a:avLst/>
          </a:prstGeom>
        </p:spPr>
      </p:pic>
      <p:pic>
        <p:nvPicPr>
          <p:cNvPr id="12" name="Imagen 11" descr="Imagen que contiene cielo, silla, valla, azul&#10;&#10;Descripción generada automáticamente">
            <a:extLst>
              <a:ext uri="{FF2B5EF4-FFF2-40B4-BE49-F238E27FC236}">
                <a16:creationId xmlns:a16="http://schemas.microsoft.com/office/drawing/2014/main" id="{55B2B37F-D128-416B-B26B-FFEA585CBA8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345788">
            <a:off x="4450047" y="6265846"/>
            <a:ext cx="411397" cy="402826"/>
          </a:xfrm>
          <a:prstGeom prst="rect">
            <a:avLst/>
          </a:prstGeom>
        </p:spPr>
      </p:pic>
    </p:spTree>
    <p:extLst>
      <p:ext uri="{BB962C8B-B14F-4D97-AF65-F5344CB8AC3E}">
        <p14:creationId xmlns:p14="http://schemas.microsoft.com/office/powerpoint/2010/main" val="300773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
                                        <p:tgtEl>
                                          <p:spTgt spid="7"/>
                                        </p:tgtEl>
                                      </p:cBhvr>
                                    </p:animEffect>
                                    <p:anim calcmode="lin" valueType="num">
                                      <p:cBhvr>
                                        <p:cTn id="8" dur="400" fill="hold"/>
                                        <p:tgtEl>
                                          <p:spTgt spid="7"/>
                                        </p:tgtEl>
                                        <p:attrNameLst>
                                          <p:attrName>ppt_x</p:attrName>
                                        </p:attrNameLst>
                                      </p:cBhvr>
                                      <p:tavLst>
                                        <p:tav tm="0">
                                          <p:val>
                                            <p:strVal val="#ppt_x"/>
                                          </p:val>
                                        </p:tav>
                                        <p:tav tm="100000">
                                          <p:val>
                                            <p:strVal val="#ppt_x"/>
                                          </p:val>
                                        </p:tav>
                                      </p:tavLst>
                                    </p:anim>
                                    <p:anim calcmode="lin" valueType="num">
                                      <p:cBhvr>
                                        <p:cTn id="9" dur="400" fill="hold"/>
                                        <p:tgtEl>
                                          <p:spTgt spid="7"/>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1000"/>
                                        <p:tgtEl>
                                          <p:spTgt spid="3">
                                            <p:txEl>
                                              <p:pRg st="1" end="1"/>
                                            </p:txEl>
                                          </p:spTgt>
                                        </p:tgtEl>
                                      </p:cBhvr>
                                    </p:animEffect>
                                    <p:anim calcmode="lin" valueType="num">
                                      <p:cBhvr>
                                        <p:cTn id="2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900" decel="100000" fill="hold"/>
                                        <p:tgtEl>
                                          <p:spTgt spid="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8" fill="hold" nodeType="click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ppt_x</p:attrName>
                                        </p:attrNameLst>
                                      </p:cBhvr>
                                      <p:tavLst>
                                        <p:tav tm="0">
                                          <p:val>
                                            <p:strVal val="#ppt_x-#ppt_w/2"/>
                                          </p:val>
                                        </p:tav>
                                        <p:tav tm="100000">
                                          <p:val>
                                            <p:strVal val="#ppt_x"/>
                                          </p:val>
                                        </p:tav>
                                      </p:tavLst>
                                    </p:anim>
                                    <p:anim calcmode="lin" valueType="num">
                                      <p:cBhvr>
                                        <p:cTn id="45" dur="500" fill="hold"/>
                                        <p:tgtEl>
                                          <p:spTgt spid="57"/>
                                        </p:tgtEl>
                                        <p:attrNameLst>
                                          <p:attrName>ppt_y</p:attrName>
                                        </p:attrNameLst>
                                      </p:cBhvr>
                                      <p:tavLst>
                                        <p:tav tm="0">
                                          <p:val>
                                            <p:strVal val="#ppt_y"/>
                                          </p:val>
                                        </p:tav>
                                        <p:tav tm="100000">
                                          <p:val>
                                            <p:strVal val="#ppt_y"/>
                                          </p:val>
                                        </p:tav>
                                      </p:tavLst>
                                    </p:anim>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strVal val="#ppt_h"/>
                                          </p:val>
                                        </p:tav>
                                        <p:tav tm="100000">
                                          <p:val>
                                            <p:strVal val="#ppt_h"/>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txEl>
                                              <p:pRg st="0" end="0"/>
                                            </p:txEl>
                                          </p:spTgt>
                                        </p:tgtEl>
                                        <p:attrNameLst>
                                          <p:attrName>style.visibility</p:attrName>
                                        </p:attrNameLst>
                                      </p:cBhvr>
                                      <p:to>
                                        <p:strVal val="visible"/>
                                      </p:to>
                                    </p:set>
                                    <p:animEffect transition="in" filter="wipe(left)">
                                      <p:cBhvr>
                                        <p:cTn id="51" dur="500"/>
                                        <p:tgtEl>
                                          <p:spTgt spid="2">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58"/>
                                        </p:tgtEl>
                                        <p:attrNameLst>
                                          <p:attrName>style.visibility</p:attrName>
                                        </p:attrNameLst>
                                      </p:cBhvr>
                                      <p:to>
                                        <p:strVal val="visible"/>
                                      </p:to>
                                    </p:set>
                                    <p:anim calcmode="lin" valueType="num">
                                      <p:cBhvr>
                                        <p:cTn id="56" dur="500" fill="hold"/>
                                        <p:tgtEl>
                                          <p:spTgt spid="58"/>
                                        </p:tgtEl>
                                        <p:attrNameLst>
                                          <p:attrName>ppt_x</p:attrName>
                                        </p:attrNameLst>
                                      </p:cBhvr>
                                      <p:tavLst>
                                        <p:tav tm="0">
                                          <p:val>
                                            <p:strVal val="#ppt_x-#ppt_w/2"/>
                                          </p:val>
                                        </p:tav>
                                        <p:tav tm="100000">
                                          <p:val>
                                            <p:strVal val="#ppt_x"/>
                                          </p:val>
                                        </p:tav>
                                      </p:tavLst>
                                    </p:anim>
                                    <p:anim calcmode="lin" valueType="num">
                                      <p:cBhvr>
                                        <p:cTn id="57" dur="500" fill="hold"/>
                                        <p:tgtEl>
                                          <p:spTgt spid="58"/>
                                        </p:tgtEl>
                                        <p:attrNameLst>
                                          <p:attrName>ppt_y</p:attrName>
                                        </p:attrNameLst>
                                      </p:cBhvr>
                                      <p:tavLst>
                                        <p:tav tm="0">
                                          <p:val>
                                            <p:strVal val="#ppt_y"/>
                                          </p:val>
                                        </p:tav>
                                        <p:tav tm="100000">
                                          <p:val>
                                            <p:strVal val="#ppt_y"/>
                                          </p:val>
                                        </p:tav>
                                      </p:tavLst>
                                    </p:anim>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2">
                                            <p:txEl>
                                              <p:pRg st="1" end="1"/>
                                            </p:txEl>
                                          </p:spTgt>
                                        </p:tgtEl>
                                        <p:attrNameLst>
                                          <p:attrName>style.visibility</p:attrName>
                                        </p:attrNameLst>
                                      </p:cBhvr>
                                      <p:to>
                                        <p:strVal val="visible"/>
                                      </p:to>
                                    </p:set>
                                    <p:animEffect transition="in" filter="wipe(left)">
                                      <p:cBhvr>
                                        <p:cTn id="63" dur="500"/>
                                        <p:tgtEl>
                                          <p:spTgt spid="2">
                                            <p:txEl>
                                              <p:pRg st="1" end="1"/>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7" presetClass="entr" presetSubtype="8" fill="hold" nodeType="clickEffect">
                                  <p:stCondLst>
                                    <p:cond delay="0"/>
                                  </p:stCondLst>
                                  <p:childTnLst>
                                    <p:set>
                                      <p:cBhvr>
                                        <p:cTn id="67" dur="1" fill="hold">
                                          <p:stCondLst>
                                            <p:cond delay="0"/>
                                          </p:stCondLst>
                                        </p:cTn>
                                        <p:tgtEl>
                                          <p:spTgt spid="60"/>
                                        </p:tgtEl>
                                        <p:attrNameLst>
                                          <p:attrName>style.visibility</p:attrName>
                                        </p:attrNameLst>
                                      </p:cBhvr>
                                      <p:to>
                                        <p:strVal val="visible"/>
                                      </p:to>
                                    </p:set>
                                    <p:anim calcmode="lin" valueType="num">
                                      <p:cBhvr>
                                        <p:cTn id="68" dur="500" fill="hold"/>
                                        <p:tgtEl>
                                          <p:spTgt spid="60"/>
                                        </p:tgtEl>
                                        <p:attrNameLst>
                                          <p:attrName>ppt_x</p:attrName>
                                        </p:attrNameLst>
                                      </p:cBhvr>
                                      <p:tavLst>
                                        <p:tav tm="0">
                                          <p:val>
                                            <p:strVal val="#ppt_x-#ppt_w/2"/>
                                          </p:val>
                                        </p:tav>
                                        <p:tav tm="100000">
                                          <p:val>
                                            <p:strVal val="#ppt_x"/>
                                          </p:val>
                                        </p:tav>
                                      </p:tavLst>
                                    </p:anim>
                                    <p:anim calcmode="lin" valueType="num">
                                      <p:cBhvr>
                                        <p:cTn id="69" dur="500" fill="hold"/>
                                        <p:tgtEl>
                                          <p:spTgt spid="60"/>
                                        </p:tgtEl>
                                        <p:attrNameLst>
                                          <p:attrName>ppt_y</p:attrName>
                                        </p:attrNameLst>
                                      </p:cBhvr>
                                      <p:tavLst>
                                        <p:tav tm="0">
                                          <p:val>
                                            <p:strVal val="#ppt_y"/>
                                          </p:val>
                                        </p:tav>
                                        <p:tav tm="100000">
                                          <p:val>
                                            <p:strVal val="#ppt_y"/>
                                          </p:val>
                                        </p:tav>
                                      </p:tavLst>
                                    </p:anim>
                                    <p:anim calcmode="lin" valueType="num">
                                      <p:cBhvr>
                                        <p:cTn id="70" dur="500" fill="hold"/>
                                        <p:tgtEl>
                                          <p:spTgt spid="60"/>
                                        </p:tgtEl>
                                        <p:attrNameLst>
                                          <p:attrName>ppt_w</p:attrName>
                                        </p:attrNameLst>
                                      </p:cBhvr>
                                      <p:tavLst>
                                        <p:tav tm="0">
                                          <p:val>
                                            <p:fltVal val="0"/>
                                          </p:val>
                                        </p:tav>
                                        <p:tav tm="100000">
                                          <p:val>
                                            <p:strVal val="#ppt_w"/>
                                          </p:val>
                                        </p:tav>
                                      </p:tavLst>
                                    </p:anim>
                                    <p:anim calcmode="lin" valueType="num">
                                      <p:cBhvr>
                                        <p:cTn id="71" dur="500" fill="hold"/>
                                        <p:tgtEl>
                                          <p:spTgt spid="60"/>
                                        </p:tgtEl>
                                        <p:attrNameLst>
                                          <p:attrName>ppt_h</p:attrName>
                                        </p:attrNameLst>
                                      </p:cBhvr>
                                      <p:tavLst>
                                        <p:tav tm="0">
                                          <p:val>
                                            <p:strVal val="#ppt_h"/>
                                          </p:val>
                                        </p:tav>
                                        <p:tav tm="100000">
                                          <p:val>
                                            <p:strVal val="#ppt_h"/>
                                          </p:val>
                                        </p:tav>
                                      </p:tavLst>
                                    </p:anim>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2" end="2"/>
                                            </p:txEl>
                                          </p:spTgt>
                                        </p:tgtEl>
                                        <p:attrNameLst>
                                          <p:attrName>style.visibility</p:attrName>
                                        </p:attrNameLst>
                                      </p:cBhvr>
                                      <p:to>
                                        <p:strVal val="visible"/>
                                      </p:to>
                                    </p:set>
                                    <p:animEffect transition="in" filter="wipe(left)">
                                      <p:cBhvr>
                                        <p:cTn id="75" dur="500"/>
                                        <p:tgtEl>
                                          <p:spTgt spid="2">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7" presetClass="entr" presetSubtype="8" fill="hold" nodeType="clickEffect">
                                  <p:stCondLst>
                                    <p:cond delay="0"/>
                                  </p:stCondLst>
                                  <p:childTnLst>
                                    <p:set>
                                      <p:cBhvr>
                                        <p:cTn id="79" dur="1" fill="hold">
                                          <p:stCondLst>
                                            <p:cond delay="0"/>
                                          </p:stCondLst>
                                        </p:cTn>
                                        <p:tgtEl>
                                          <p:spTgt spid="61"/>
                                        </p:tgtEl>
                                        <p:attrNameLst>
                                          <p:attrName>style.visibility</p:attrName>
                                        </p:attrNameLst>
                                      </p:cBhvr>
                                      <p:to>
                                        <p:strVal val="visible"/>
                                      </p:to>
                                    </p:set>
                                    <p:anim calcmode="lin" valueType="num">
                                      <p:cBhvr>
                                        <p:cTn id="80" dur="500" fill="hold"/>
                                        <p:tgtEl>
                                          <p:spTgt spid="61"/>
                                        </p:tgtEl>
                                        <p:attrNameLst>
                                          <p:attrName>ppt_x</p:attrName>
                                        </p:attrNameLst>
                                      </p:cBhvr>
                                      <p:tavLst>
                                        <p:tav tm="0">
                                          <p:val>
                                            <p:strVal val="#ppt_x-#ppt_w/2"/>
                                          </p:val>
                                        </p:tav>
                                        <p:tav tm="100000">
                                          <p:val>
                                            <p:strVal val="#ppt_x"/>
                                          </p:val>
                                        </p:tav>
                                      </p:tavLst>
                                    </p:anim>
                                    <p:anim calcmode="lin" valueType="num">
                                      <p:cBhvr>
                                        <p:cTn id="81" dur="500" fill="hold"/>
                                        <p:tgtEl>
                                          <p:spTgt spid="61"/>
                                        </p:tgtEl>
                                        <p:attrNameLst>
                                          <p:attrName>ppt_y</p:attrName>
                                        </p:attrNameLst>
                                      </p:cBhvr>
                                      <p:tavLst>
                                        <p:tav tm="0">
                                          <p:val>
                                            <p:strVal val="#ppt_y"/>
                                          </p:val>
                                        </p:tav>
                                        <p:tav tm="100000">
                                          <p:val>
                                            <p:strVal val="#ppt_y"/>
                                          </p:val>
                                        </p:tav>
                                      </p:tavLst>
                                    </p:anim>
                                    <p:anim calcmode="lin" valueType="num">
                                      <p:cBhvr>
                                        <p:cTn id="82" dur="500" fill="hold"/>
                                        <p:tgtEl>
                                          <p:spTgt spid="61"/>
                                        </p:tgtEl>
                                        <p:attrNameLst>
                                          <p:attrName>ppt_w</p:attrName>
                                        </p:attrNameLst>
                                      </p:cBhvr>
                                      <p:tavLst>
                                        <p:tav tm="0">
                                          <p:val>
                                            <p:fltVal val="0"/>
                                          </p:val>
                                        </p:tav>
                                        <p:tav tm="100000">
                                          <p:val>
                                            <p:strVal val="#ppt_w"/>
                                          </p:val>
                                        </p:tav>
                                      </p:tavLst>
                                    </p:anim>
                                    <p:anim calcmode="lin" valueType="num">
                                      <p:cBhvr>
                                        <p:cTn id="83" dur="500" fill="hold"/>
                                        <p:tgtEl>
                                          <p:spTgt spid="61"/>
                                        </p:tgtEl>
                                        <p:attrNameLst>
                                          <p:attrName>ppt_h</p:attrName>
                                        </p:attrNameLst>
                                      </p:cBhvr>
                                      <p:tavLst>
                                        <p:tav tm="0">
                                          <p:val>
                                            <p:strVal val="#ppt_h"/>
                                          </p:val>
                                        </p:tav>
                                        <p:tav tm="100000">
                                          <p:val>
                                            <p:strVal val="#ppt_h"/>
                                          </p:val>
                                        </p:tav>
                                      </p:tavLst>
                                    </p:anim>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2">
                                            <p:txEl>
                                              <p:pRg st="3" end="3"/>
                                            </p:txEl>
                                          </p:spTgt>
                                        </p:tgtEl>
                                        <p:attrNameLst>
                                          <p:attrName>style.visibility</p:attrName>
                                        </p:attrNameLst>
                                      </p:cBhvr>
                                      <p:to>
                                        <p:strVal val="visible"/>
                                      </p:to>
                                    </p:set>
                                    <p:animEffect transition="in" filter="wipe(left)">
                                      <p:cBhvr>
                                        <p:cTn id="87" dur="500"/>
                                        <p:tgtEl>
                                          <p:spTgt spid="2">
                                            <p:txEl>
                                              <p:p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7" presetClass="entr" presetSubtype="8" fill="hold" nodeType="click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p:cTn id="92" dur="500" fill="hold"/>
                                        <p:tgtEl>
                                          <p:spTgt spid="12"/>
                                        </p:tgtEl>
                                        <p:attrNameLst>
                                          <p:attrName>ppt_x</p:attrName>
                                        </p:attrNameLst>
                                      </p:cBhvr>
                                      <p:tavLst>
                                        <p:tav tm="0">
                                          <p:val>
                                            <p:strVal val="#ppt_x-#ppt_w/2"/>
                                          </p:val>
                                        </p:tav>
                                        <p:tav tm="100000">
                                          <p:val>
                                            <p:strVal val="#ppt_x"/>
                                          </p:val>
                                        </p:tav>
                                      </p:tavLst>
                                    </p:anim>
                                    <p:anim calcmode="lin" valueType="num">
                                      <p:cBhvr>
                                        <p:cTn id="93" dur="500" fill="hold"/>
                                        <p:tgtEl>
                                          <p:spTgt spid="12"/>
                                        </p:tgtEl>
                                        <p:attrNameLst>
                                          <p:attrName>ppt_y</p:attrName>
                                        </p:attrNameLst>
                                      </p:cBhvr>
                                      <p:tavLst>
                                        <p:tav tm="0">
                                          <p:val>
                                            <p:strVal val="#ppt_y"/>
                                          </p:val>
                                        </p:tav>
                                        <p:tav tm="100000">
                                          <p:val>
                                            <p:strVal val="#ppt_y"/>
                                          </p:val>
                                        </p:tav>
                                      </p:tavLst>
                                    </p:anim>
                                    <p:anim calcmode="lin" valueType="num">
                                      <p:cBhvr>
                                        <p:cTn id="94" dur="500" fill="hold"/>
                                        <p:tgtEl>
                                          <p:spTgt spid="12"/>
                                        </p:tgtEl>
                                        <p:attrNameLst>
                                          <p:attrName>ppt_w</p:attrName>
                                        </p:attrNameLst>
                                      </p:cBhvr>
                                      <p:tavLst>
                                        <p:tav tm="0">
                                          <p:val>
                                            <p:fltVal val="0"/>
                                          </p:val>
                                        </p:tav>
                                        <p:tav tm="100000">
                                          <p:val>
                                            <p:strVal val="#ppt_w"/>
                                          </p:val>
                                        </p:tav>
                                      </p:tavLst>
                                    </p:anim>
                                    <p:anim calcmode="lin" valueType="num">
                                      <p:cBhvr>
                                        <p:cTn id="95" dur="500" fill="hold"/>
                                        <p:tgtEl>
                                          <p:spTgt spid="12"/>
                                        </p:tgtEl>
                                        <p:attrNameLst>
                                          <p:attrName>ppt_h</p:attrName>
                                        </p:attrNameLst>
                                      </p:cBhvr>
                                      <p:tavLst>
                                        <p:tav tm="0">
                                          <p:val>
                                            <p:strVal val="#ppt_h"/>
                                          </p:val>
                                        </p:tav>
                                        <p:tav tm="100000">
                                          <p:val>
                                            <p:strVal val="#ppt_h"/>
                                          </p:val>
                                        </p:tav>
                                      </p:tavLst>
                                    </p:anim>
                                  </p:childTnLst>
                                </p:cTn>
                              </p:par>
                            </p:childTnLst>
                          </p:cTn>
                        </p:par>
                        <p:par>
                          <p:cTn id="96" fill="hold">
                            <p:stCondLst>
                              <p:cond delay="500"/>
                            </p:stCondLst>
                            <p:childTnLst>
                              <p:par>
                                <p:cTn id="97" presetID="22" presetClass="entr" presetSubtype="8" fill="hold" grpId="0" nodeType="afterEffect">
                                  <p:stCondLst>
                                    <p:cond delay="0"/>
                                  </p:stCondLst>
                                  <p:childTnLst>
                                    <p:set>
                                      <p:cBhvr>
                                        <p:cTn id="98" dur="1" fill="hold">
                                          <p:stCondLst>
                                            <p:cond delay="0"/>
                                          </p:stCondLst>
                                        </p:cTn>
                                        <p:tgtEl>
                                          <p:spTgt spid="2">
                                            <p:txEl>
                                              <p:pRg st="4" end="4"/>
                                            </p:txEl>
                                          </p:spTgt>
                                        </p:tgtEl>
                                        <p:attrNameLst>
                                          <p:attrName>style.visibility</p:attrName>
                                        </p:attrNameLst>
                                      </p:cBhvr>
                                      <p:to>
                                        <p:strVal val="visible"/>
                                      </p:to>
                                    </p:set>
                                    <p:animEffect transition="in" filter="wipe(left)">
                                      <p:cBhvr>
                                        <p:cTn id="99"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267508F-72BD-41DC-AAAF-323A126471CA}"/>
              </a:ext>
            </a:extLst>
          </p:cNvPr>
          <p:cNvSpPr/>
          <p:nvPr/>
        </p:nvSpPr>
        <p:spPr>
          <a:xfrm>
            <a:off x="1" y="-43545"/>
            <a:ext cx="2555450" cy="1200329"/>
          </a:xfrm>
          <a:prstGeom prst="rect">
            <a:avLst/>
          </a:prstGeom>
        </p:spPr>
        <p:txBody>
          <a:bodyPr wrap="square">
            <a:spAutoFit/>
          </a:bodyPr>
          <a:lstStyle/>
          <a:p>
            <a:pPr algn="ctr"/>
            <a:r>
              <a:rPr lang="es-ES" sz="3600" b="1" dirty="0">
                <a:ln w="22225">
                  <a:solidFill>
                    <a:srgbClr val="7E2D08"/>
                  </a:solidFill>
                  <a:prstDash val="solid"/>
                </a:ln>
                <a:solidFill>
                  <a:schemeClr val="accent2">
                    <a:lumMod val="40000"/>
                    <a:lumOff val="60000"/>
                  </a:schemeClr>
                </a:solidFill>
              </a:rPr>
              <a:t>EL LEGISLADOR</a:t>
            </a:r>
          </a:p>
        </p:txBody>
      </p:sp>
      <p:sp>
        <p:nvSpPr>
          <p:cNvPr id="3" name="Rectángulo 2">
            <a:extLst>
              <a:ext uri="{FF2B5EF4-FFF2-40B4-BE49-F238E27FC236}">
                <a16:creationId xmlns:a16="http://schemas.microsoft.com/office/drawing/2014/main" id="{2B6ED419-2660-448B-AF9E-31CE769D7A40}"/>
              </a:ext>
            </a:extLst>
          </p:cNvPr>
          <p:cNvSpPr/>
          <p:nvPr/>
        </p:nvSpPr>
        <p:spPr>
          <a:xfrm>
            <a:off x="2897465" y="94954"/>
            <a:ext cx="6044388"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ES" b="1" dirty="0">
                <a:latin typeface="Comic Sans MS" panose="030F0702030302020204" pitchFamily="66" charset="0"/>
              </a:rPr>
              <a:t>“Y el pueblo creyó; y oyendo que Jehová había visitado a los hijos de Israel, y que había visto su aflicción, se inclinaron y adoraron” </a:t>
            </a:r>
            <a:r>
              <a:rPr lang="es-ES" sz="1600" b="1" dirty="0">
                <a:latin typeface="Comic Sans MS" panose="030F0702030302020204" pitchFamily="66" charset="0"/>
              </a:rPr>
              <a:t>(Éxodo 4:31)</a:t>
            </a:r>
          </a:p>
        </p:txBody>
      </p:sp>
      <p:sp>
        <p:nvSpPr>
          <p:cNvPr id="4" name="CuadroTexto 3">
            <a:extLst>
              <a:ext uri="{FF2B5EF4-FFF2-40B4-BE49-F238E27FC236}">
                <a16:creationId xmlns:a16="http://schemas.microsoft.com/office/drawing/2014/main" id="{4C3B3FE3-11C2-4036-84A0-9DE7EB7B458F}"/>
              </a:ext>
            </a:extLst>
          </p:cNvPr>
          <p:cNvSpPr txBox="1"/>
          <p:nvPr/>
        </p:nvSpPr>
        <p:spPr>
          <a:xfrm>
            <a:off x="2622000" y="1160807"/>
            <a:ext cx="3915790" cy="2015936"/>
          </a:xfrm>
          <a:prstGeom prst="rect">
            <a:avLst/>
          </a:prstGeom>
          <a:noFill/>
        </p:spPr>
        <p:txBody>
          <a:bodyPr wrap="square" rtlCol="0">
            <a:spAutoFit/>
          </a:bodyPr>
          <a:lstStyle/>
          <a:p>
            <a:pPr>
              <a:spcBef>
                <a:spcPts val="600"/>
              </a:spcBef>
            </a:pPr>
            <a:r>
              <a:rPr lang="es-ES" sz="2000" b="1" dirty="0"/>
              <a:t>Dios se mostró a Moisés en una zarza que “ardía en fuego” y “no se consumía” (Éxodo 3:2).</a:t>
            </a:r>
          </a:p>
          <a:p>
            <a:pPr>
              <a:spcBef>
                <a:spcPts val="600"/>
              </a:spcBef>
            </a:pPr>
            <a:r>
              <a:rPr lang="es-ES" sz="2000" b="1" dirty="0"/>
              <a:t>Desde allí, informó a Moisés que había visto la aflicción de su pueblo, y oído su clamor (v. 7).</a:t>
            </a:r>
          </a:p>
        </p:txBody>
      </p:sp>
      <p:pic>
        <p:nvPicPr>
          <p:cNvPr id="8" name="Imagen 7" descr="Imagen que contiene texto, libro&#10;&#10;Descripción generada automáticamente">
            <a:extLst>
              <a:ext uri="{FF2B5EF4-FFF2-40B4-BE49-F238E27FC236}">
                <a16:creationId xmlns:a16="http://schemas.microsoft.com/office/drawing/2014/main" id="{CD47212D-3C1A-4358-BF0B-5AF9AA9D75C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108980" y="1181170"/>
            <a:ext cx="2446470" cy="1975209"/>
          </a:xfrm>
          <a:prstGeom prst="snip2DiagRect">
            <a:avLst/>
          </a:prstGeom>
          <a:solidFill>
            <a:srgbClr val="FFFFFF">
              <a:shade val="85000"/>
            </a:srgbClr>
          </a:solidFill>
          <a:ln w="38100" cap="sq">
            <a:solidFill>
              <a:schemeClr val="tx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descr="Imagen que contiene exterior, suelo, grupo, cielo&#10;&#10;Descripción generada automáticamente">
            <a:extLst>
              <a:ext uri="{FF2B5EF4-FFF2-40B4-BE49-F238E27FC236}">
                <a16:creationId xmlns:a16="http://schemas.microsoft.com/office/drawing/2014/main" id="{7B2EB34E-1FE5-4F1C-8D99-D8E74DD3F1F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37790" y="1156784"/>
            <a:ext cx="2496472" cy="1975209"/>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descr="Imagen que contiene edificio, exterior&#10;&#10;Descripción generada automáticamente">
            <a:extLst>
              <a:ext uri="{FF2B5EF4-FFF2-40B4-BE49-F238E27FC236}">
                <a16:creationId xmlns:a16="http://schemas.microsoft.com/office/drawing/2014/main" id="{EB3A1BAE-87C8-442A-82B1-ED6608FDBD4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8980" y="3268101"/>
            <a:ext cx="2446470" cy="3497018"/>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8" name="Imagen 17" descr="Imagen que contiene interior&#10;&#10;Descripción generada automáticamente">
            <a:extLst>
              <a:ext uri="{FF2B5EF4-FFF2-40B4-BE49-F238E27FC236}">
                <a16:creationId xmlns:a16="http://schemas.microsoft.com/office/drawing/2014/main" id="{72889DE6-4A60-42C2-9EED-B432C80C8D9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114903" y="4259576"/>
            <a:ext cx="1920117" cy="2494761"/>
          </a:xfrm>
          <a:prstGeom prst="snip2DiagRect">
            <a:avLst/>
          </a:prstGeom>
          <a:solidFill>
            <a:srgbClr val="FFFFFF">
              <a:shade val="85000"/>
            </a:srgbClr>
          </a:solidFill>
          <a:ln w="38100" cap="sq">
            <a:solidFill>
              <a:schemeClr val="tx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9" name="Rectángulo 18">
            <a:extLst>
              <a:ext uri="{FF2B5EF4-FFF2-40B4-BE49-F238E27FC236}">
                <a16:creationId xmlns:a16="http://schemas.microsoft.com/office/drawing/2014/main" id="{FD2E3D51-CEC3-48D7-8DDF-7E814CEF6974}"/>
              </a:ext>
            </a:extLst>
          </p:cNvPr>
          <p:cNvSpPr/>
          <p:nvPr/>
        </p:nvSpPr>
        <p:spPr>
          <a:xfrm>
            <a:off x="2690309" y="3176743"/>
            <a:ext cx="6286380" cy="1323439"/>
          </a:xfrm>
          <a:prstGeom prst="rect">
            <a:avLst/>
          </a:prstGeom>
        </p:spPr>
        <p:txBody>
          <a:bodyPr wrap="square">
            <a:spAutoFit/>
          </a:bodyPr>
          <a:lstStyle/>
          <a:p>
            <a:pPr>
              <a:spcBef>
                <a:spcPts val="600"/>
              </a:spcBef>
            </a:pPr>
            <a:r>
              <a:rPr lang="es-ES" sz="2000" b="1" dirty="0"/>
              <a:t>Le comisionó para sacar a Israel de Egipto (v. 10). Pero no habrían de salir con las manos vacías. Egipto debía pagar a los israelitas por todo el tiempo que les habían hecho trabajar de balde (v. 21).</a:t>
            </a:r>
          </a:p>
        </p:txBody>
      </p:sp>
      <p:sp>
        <p:nvSpPr>
          <p:cNvPr id="20" name="Rectángulo 19">
            <a:extLst>
              <a:ext uri="{FF2B5EF4-FFF2-40B4-BE49-F238E27FC236}">
                <a16:creationId xmlns:a16="http://schemas.microsoft.com/office/drawing/2014/main" id="{68581367-1C37-44A6-B35B-41266546CBE4}"/>
              </a:ext>
            </a:extLst>
          </p:cNvPr>
          <p:cNvSpPr/>
          <p:nvPr/>
        </p:nvSpPr>
        <p:spPr>
          <a:xfrm>
            <a:off x="2690309" y="4500182"/>
            <a:ext cx="4424594" cy="2246769"/>
          </a:xfrm>
          <a:prstGeom prst="rect">
            <a:avLst/>
          </a:prstGeom>
        </p:spPr>
        <p:txBody>
          <a:bodyPr wrap="square">
            <a:spAutoFit/>
          </a:bodyPr>
          <a:lstStyle/>
          <a:p>
            <a:pPr>
              <a:spcBef>
                <a:spcPts val="600"/>
              </a:spcBef>
            </a:pPr>
            <a:r>
              <a:rPr lang="es-ES" sz="2000" b="1" dirty="0"/>
              <a:t>Durante el camino a Canaán, Dios se propuso hacer de este pueblo de exesclavos una nación, dotándoles de leyes justas, para que fueran una bendición para el mundo entero. Por esta razón, los citó para que acudieran primeramente al monte Sinaí.</a:t>
            </a:r>
          </a:p>
        </p:txBody>
      </p:sp>
    </p:spTree>
    <p:extLst>
      <p:ext uri="{BB962C8B-B14F-4D97-AF65-F5344CB8AC3E}">
        <p14:creationId xmlns:p14="http://schemas.microsoft.com/office/powerpoint/2010/main" val="28945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5"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4" dur="1000" fill="hold"/>
                                        <p:tgtEl>
                                          <p:spTgt spid="8"/>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8"/>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wipe(left)">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heel(8)">
                                      <p:cBhvr>
                                        <p:cTn id="37" dur="1000"/>
                                        <p:tgtEl>
                                          <p:spTgt spid="10"/>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Effect transition="in" filter="wipe(left)">
                                      <p:cBhvr>
                                        <p:cTn id="41" dur="500"/>
                                        <p:tgtEl>
                                          <p:spTgt spid="4">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5" presetClass="entr" presetSubtype="0"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49" dur="1000" fill="hold"/>
                                        <p:tgtEl>
                                          <p:spTgt spid="12"/>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2"/>
                                        </p:tgtEl>
                                      </p:cBhvr>
                                    </p:animEffect>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1000" fill="hold"/>
                                        <p:tgtEl>
                                          <p:spTgt spid="20"/>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anim calcmode="lin" valueType="num">
                                      <p:cBhvr>
                                        <p:cTn id="68" dur="1000" fill="hold"/>
                                        <p:tgtEl>
                                          <p:spTgt spid="18"/>
                                        </p:tgtEl>
                                        <p:attrNameLst>
                                          <p:attrName>ppt_x</p:attrName>
                                        </p:attrNameLst>
                                      </p:cBhvr>
                                      <p:tavLst>
                                        <p:tav tm="0">
                                          <p:val>
                                            <p:strVal val="#ppt_x"/>
                                          </p:val>
                                        </p:tav>
                                        <p:tav tm="100000">
                                          <p:val>
                                            <p:strVal val="#ppt_x"/>
                                          </p:val>
                                        </p:tav>
                                      </p:tavLst>
                                    </p:anim>
                                    <p:anim calcmode="lin" valueType="num">
                                      <p:cBhvr>
                                        <p:cTn id="6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uiExpand="1" build="p"/>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211FAD-1707-4FE0-8297-D6B5557DF1AD}"/>
              </a:ext>
            </a:extLst>
          </p:cNvPr>
          <p:cNvSpPr/>
          <p:nvPr/>
        </p:nvSpPr>
        <p:spPr>
          <a:xfrm>
            <a:off x="1491016" y="1166842"/>
            <a:ext cx="7201989" cy="4524315"/>
          </a:xfrm>
          <a:prstGeom prst="rect">
            <a:avLst/>
          </a:prstGeom>
        </p:spPr>
        <p:txBody>
          <a:bodyPr wrap="square">
            <a:spAutoFit/>
            <a:scene3d>
              <a:camera prst="orthographicFront"/>
              <a:lightRig rig="threePt" dir="t"/>
            </a:scene3d>
            <a:sp3d extrusionH="57150">
              <a:bevelT w="38100" h="38100"/>
            </a:sp3d>
          </a:bodyPr>
          <a:lstStyle/>
          <a:p>
            <a:pPr>
              <a:spcBef>
                <a:spcPts val="600"/>
              </a:spcBef>
            </a:pPr>
            <a:r>
              <a:rPr lang="es-ES" sz="2400" dirty="0">
                <a:solidFill>
                  <a:srgbClr val="00100C"/>
                </a:solidFill>
                <a:latin typeface="Cooper Black" panose="0208090404030B020404" pitchFamily="18" charset="0"/>
              </a:rPr>
              <a:t>“Jehová se reveló, no solo en su tremenda majestad como juez y legislador, sino también como compasivo guardián de su pueblo: “Yo soy Jehová tu Dios, que te saqué de la tierra de Egipto, de casa de servidumbre”. Aquel a quien ya conocían como su guía y libertador, quien los había sacado de Egipto, abriéndoles un camino en la mar, derrotando al faraón y a sus huestes, quien había demostrado que era más grande que los dioses de Egipto, era el que ahora proclamaba su ley.”</a:t>
            </a:r>
          </a:p>
        </p:txBody>
      </p:sp>
      <p:sp>
        <p:nvSpPr>
          <p:cNvPr id="3" name="CuadroTexto 2">
            <a:extLst>
              <a:ext uri="{FF2B5EF4-FFF2-40B4-BE49-F238E27FC236}">
                <a16:creationId xmlns:a16="http://schemas.microsoft.com/office/drawing/2014/main" id="{1F5CC17D-663A-43A6-A045-728FD38A0F82}"/>
              </a:ext>
            </a:extLst>
          </p:cNvPr>
          <p:cNvSpPr txBox="1"/>
          <p:nvPr/>
        </p:nvSpPr>
        <p:spPr>
          <a:xfrm>
            <a:off x="5318871" y="5617029"/>
            <a:ext cx="3757311" cy="369332"/>
          </a:xfrm>
          <a:prstGeom prst="rect">
            <a:avLst/>
          </a:prstGeom>
          <a:noFill/>
        </p:spPr>
        <p:txBody>
          <a:bodyPr wrap="none" rtlCol="0">
            <a:spAutoFit/>
          </a:bodyPr>
          <a:lstStyle/>
          <a:p>
            <a:pPr algn="r"/>
            <a:r>
              <a:rPr lang="es-ES" b="1" dirty="0" err="1">
                <a:solidFill>
                  <a:srgbClr val="00100C"/>
                </a:solidFill>
              </a:rPr>
              <a:t>E.G.W</a:t>
            </a:r>
            <a:r>
              <a:rPr lang="es-ES" b="1" dirty="0">
                <a:solidFill>
                  <a:srgbClr val="00100C"/>
                </a:solidFill>
              </a:rPr>
              <a:t>. (Patriarcas y profetas, pg. 277)</a:t>
            </a:r>
          </a:p>
        </p:txBody>
      </p:sp>
    </p:spTree>
    <p:extLst>
      <p:ext uri="{BB962C8B-B14F-4D97-AF65-F5344CB8AC3E}">
        <p14:creationId xmlns:p14="http://schemas.microsoft.com/office/powerpoint/2010/main" val="411206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a:stretch>
        </a:blip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7455434D-81A5-4B5B-994B-A0599384373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432660" y="1141263"/>
            <a:ext cx="4998721" cy="5757806"/>
          </a:xfrm>
          <a:prstGeom prst="rect">
            <a:avLst/>
          </a:prstGeom>
        </p:spPr>
      </p:pic>
      <p:sp>
        <p:nvSpPr>
          <p:cNvPr id="2" name="Rectángulo 1">
            <a:extLst>
              <a:ext uri="{FF2B5EF4-FFF2-40B4-BE49-F238E27FC236}">
                <a16:creationId xmlns:a16="http://schemas.microsoft.com/office/drawing/2014/main" id="{CCF46D88-0DFF-477D-85B6-64B97FDC27D5}"/>
              </a:ext>
            </a:extLst>
          </p:cNvPr>
          <p:cNvSpPr/>
          <p:nvPr/>
        </p:nvSpPr>
        <p:spPr>
          <a:xfrm>
            <a:off x="0" y="0"/>
            <a:ext cx="9143999" cy="769441"/>
          </a:xfrm>
          <a:prstGeom prst="rect">
            <a:avLst/>
          </a:prstGeom>
        </p:spPr>
        <p:txBody>
          <a:bodyPr wrap="square">
            <a:spAutoFit/>
            <a:scene3d>
              <a:camera prst="orthographicFront"/>
              <a:lightRig rig="threePt" dir="t"/>
            </a:scene3d>
            <a:sp3d extrusionH="57150" contourW="25400">
              <a:bevelT w="57150" h="38100" prst="hardEdge"/>
              <a:contourClr>
                <a:srgbClr val="632D09"/>
              </a:contourClr>
            </a:sp3d>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LOS DIEZ MANDAMIENTOS</a:t>
            </a:r>
          </a:p>
        </p:txBody>
      </p:sp>
      <p:sp>
        <p:nvSpPr>
          <p:cNvPr id="3" name="Rectángulo 2">
            <a:extLst>
              <a:ext uri="{FF2B5EF4-FFF2-40B4-BE49-F238E27FC236}">
                <a16:creationId xmlns:a16="http://schemas.microsoft.com/office/drawing/2014/main" id="{6388285A-7A59-4D2C-BA9F-58262CF11266}"/>
              </a:ext>
            </a:extLst>
          </p:cNvPr>
          <p:cNvSpPr/>
          <p:nvPr/>
        </p:nvSpPr>
        <p:spPr>
          <a:xfrm>
            <a:off x="278674" y="721366"/>
            <a:ext cx="8586650" cy="646331"/>
          </a:xfrm>
          <a:prstGeom prst="rect">
            <a:avLst/>
          </a:prstGeom>
        </p:spPr>
        <p:txBody>
          <a:bodyPr wrap="square">
            <a:spAutoFit/>
          </a:bodyPr>
          <a:lstStyle/>
          <a:p>
            <a:pPr algn="ctr"/>
            <a:r>
              <a:rPr lang="es-ES" b="1" dirty="0">
                <a:solidFill>
                  <a:schemeClr val="accent2">
                    <a:lumMod val="40000"/>
                    <a:lumOff val="60000"/>
                  </a:schemeClr>
                </a:solidFill>
                <a:effectLst>
                  <a:outerShdw blurRad="38100" dist="38100" dir="2700000" algn="tl">
                    <a:srgbClr val="000000">
                      <a:alpha val="43137"/>
                    </a:srgbClr>
                  </a:outerShdw>
                </a:effectLst>
                <a:latin typeface="Comic Sans MS" panose="030F0702030302020204" pitchFamily="66" charset="0"/>
              </a:rPr>
              <a:t>“Y él os anunció su pacto, el cual os mandó poner por obra; los diez mandamientos, y los escribió en dos tablas de piedra” </a:t>
            </a:r>
            <a:r>
              <a:rPr lang="es-ES" sz="1600" b="1" dirty="0">
                <a:solidFill>
                  <a:schemeClr val="accent2">
                    <a:lumMod val="40000"/>
                    <a:lumOff val="60000"/>
                  </a:schemeClr>
                </a:solidFill>
                <a:effectLst>
                  <a:outerShdw blurRad="38100" dist="38100" dir="2700000" algn="tl">
                    <a:srgbClr val="000000">
                      <a:alpha val="43137"/>
                    </a:srgbClr>
                  </a:outerShdw>
                </a:effectLst>
                <a:latin typeface="Comic Sans MS" panose="030F0702030302020204" pitchFamily="66" charset="0"/>
              </a:rPr>
              <a:t>(Deuteronomio 4:13)</a:t>
            </a:r>
          </a:p>
        </p:txBody>
      </p:sp>
      <p:sp>
        <p:nvSpPr>
          <p:cNvPr id="4" name="CuadroTexto 3">
            <a:extLst>
              <a:ext uri="{FF2B5EF4-FFF2-40B4-BE49-F238E27FC236}">
                <a16:creationId xmlns:a16="http://schemas.microsoft.com/office/drawing/2014/main" id="{1F785A69-2465-48DD-96AB-89E758411F29}"/>
              </a:ext>
            </a:extLst>
          </p:cNvPr>
          <p:cNvSpPr txBox="1"/>
          <p:nvPr/>
        </p:nvSpPr>
        <p:spPr>
          <a:xfrm>
            <a:off x="80326" y="1785705"/>
            <a:ext cx="4866142" cy="4939814"/>
          </a:xfrm>
          <a:prstGeom prst="rect">
            <a:avLst/>
          </a:prstGeom>
          <a:noFill/>
        </p:spPr>
        <p:txBody>
          <a:bodyPr wrap="square" rtlCol="0">
            <a:spAutoFit/>
          </a:bodyPr>
          <a:lstStyle/>
          <a:p>
            <a:pPr>
              <a:spcBef>
                <a:spcPts val="600"/>
              </a:spcBef>
            </a:pPr>
            <a:r>
              <a:rPr lang="es-ES" sz="2000" b="1" dirty="0"/>
              <a:t>Los Diez Mandamientos son la Constitución del pueblo de Israel. Es la ley de más alto nivel, de la cual derivan todas las demás.</a:t>
            </a:r>
          </a:p>
          <a:p>
            <a:pPr>
              <a:spcBef>
                <a:spcPts val="600"/>
              </a:spcBef>
            </a:pPr>
            <a:r>
              <a:rPr lang="es-ES" sz="2000" b="1" dirty="0"/>
              <a:t>El cumplimiento de estos mandamientos muestra el amor hacia Dios (los 4 primeros; </a:t>
            </a:r>
            <a:r>
              <a:rPr lang="es-ES" sz="2000" b="1" dirty="0" err="1"/>
              <a:t>Dt</a:t>
            </a:r>
            <a:r>
              <a:rPr lang="es-ES" sz="2000" b="1" dirty="0"/>
              <a:t>. 6:5; Mt. 22:37-38), y hacia nuestro prójimo (Los 6 últimos; </a:t>
            </a:r>
            <a:r>
              <a:rPr lang="es-ES" sz="2000" b="1" dirty="0" err="1"/>
              <a:t>Lv</a:t>
            </a:r>
            <a:r>
              <a:rPr lang="es-ES" sz="2000" b="1" dirty="0"/>
              <a:t>. 19:18; Mt. 22:39).</a:t>
            </a:r>
          </a:p>
          <a:p>
            <a:pPr>
              <a:spcBef>
                <a:spcPts val="600"/>
              </a:spcBef>
            </a:pPr>
            <a:r>
              <a:rPr lang="es-ES" sz="2000" b="1" dirty="0"/>
              <a:t>Por ello, su cumplimiento va más allá de nuestros actos; afecta a nuestras intenciones (Mateo 5:21-30).</a:t>
            </a:r>
          </a:p>
          <a:p>
            <a:pPr>
              <a:spcBef>
                <a:spcPts val="600"/>
              </a:spcBef>
            </a:pPr>
            <a:r>
              <a:rPr lang="es-ES" sz="2000" b="1" dirty="0"/>
              <a:t>Una sociedad que quisiese guardar estos mandamientos sería una sociedad activa y vibrante en la que todos obrarían con entusiasmo, amando y cuidando a los demás por amor a Dios.</a:t>
            </a:r>
          </a:p>
        </p:txBody>
      </p:sp>
    </p:spTree>
    <p:extLst>
      <p:ext uri="{BB962C8B-B14F-4D97-AF65-F5344CB8AC3E}">
        <p14:creationId xmlns:p14="http://schemas.microsoft.com/office/powerpoint/2010/main" val="3973584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wipe(left)">
                                      <p:cBhvr>
                                        <p:cTn id="23" dur="50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wipe(left)">
                                      <p:cBhvr>
                                        <p:cTn id="32" dur="500"/>
                                        <p:tgtEl>
                                          <p:spTgt spid="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wipe(left)">
                                      <p:cBhvr>
                                        <p:cTn id="37" dur="500"/>
                                        <p:tgtEl>
                                          <p:spTgt spid="4">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wipe(left)">
                                      <p:cBhvr>
                                        <p:cTn id="4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211FAD-1707-4FE0-8297-D6B5557DF1AD}"/>
              </a:ext>
            </a:extLst>
          </p:cNvPr>
          <p:cNvSpPr/>
          <p:nvPr/>
        </p:nvSpPr>
        <p:spPr>
          <a:xfrm>
            <a:off x="1602378" y="519060"/>
            <a:ext cx="5843453" cy="5478423"/>
          </a:xfrm>
          <a:prstGeom prst="rect">
            <a:avLst/>
          </a:prstGeom>
        </p:spPr>
        <p:txBody>
          <a:bodyPr wrap="square">
            <a:spAutoFit/>
            <a:scene3d>
              <a:camera prst="orthographicFront"/>
              <a:lightRig rig="threePt" dir="t"/>
            </a:scene3d>
            <a:sp3d extrusionH="57150">
              <a:bevelT w="38100" h="38100"/>
            </a:sp3d>
          </a:bodyPr>
          <a:lstStyle/>
          <a:p>
            <a:pPr>
              <a:spcBef>
                <a:spcPts val="600"/>
              </a:spcBef>
            </a:pPr>
            <a:r>
              <a:rPr lang="es-ES" sz="2500" dirty="0">
                <a:solidFill>
                  <a:srgbClr val="393C51"/>
                </a:solidFill>
                <a:latin typeface="Cooper Black" panose="0208090404030B020404" pitchFamily="18" charset="0"/>
              </a:rPr>
              <a:t>“¡Qué Dios es el nuestro! Él gobierna sobre su reino con diligencia y cuidado; y en derredor de sus súbditos ha erigido una valla: los Diez Mandamientos, para preservarlos de los resultados de la transgresión. Al requerir que se obedezcan las leyes de su reino, Dios da a su pueblo salud y felicidad, paz y gozo. Les enseña que la perfección del carácter que él desea puede alcanzarse únicamente familiarizándose con su Palabra”</a:t>
            </a:r>
          </a:p>
        </p:txBody>
      </p:sp>
      <p:sp>
        <p:nvSpPr>
          <p:cNvPr id="3" name="CuadroTexto 2">
            <a:extLst>
              <a:ext uri="{FF2B5EF4-FFF2-40B4-BE49-F238E27FC236}">
                <a16:creationId xmlns:a16="http://schemas.microsoft.com/office/drawing/2014/main" id="{1F5CC17D-663A-43A6-A045-728FD38A0F82}"/>
              </a:ext>
            </a:extLst>
          </p:cNvPr>
          <p:cNvSpPr txBox="1"/>
          <p:nvPr/>
        </p:nvSpPr>
        <p:spPr>
          <a:xfrm>
            <a:off x="3104369" y="5974080"/>
            <a:ext cx="4395562" cy="369332"/>
          </a:xfrm>
          <a:prstGeom prst="rect">
            <a:avLst/>
          </a:prstGeom>
          <a:noFill/>
        </p:spPr>
        <p:txBody>
          <a:bodyPr wrap="none" rtlCol="0">
            <a:spAutoFit/>
          </a:bodyPr>
          <a:lstStyle/>
          <a:p>
            <a:pPr algn="r"/>
            <a:r>
              <a:rPr lang="es-ES" b="1" dirty="0" err="1">
                <a:solidFill>
                  <a:srgbClr val="393C51"/>
                </a:solidFill>
              </a:rPr>
              <a:t>E.G.W</a:t>
            </a:r>
            <a:r>
              <a:rPr lang="es-ES" b="1" dirty="0">
                <a:solidFill>
                  <a:srgbClr val="393C51"/>
                </a:solidFill>
              </a:rPr>
              <a:t>. (Consejos para los maestros, pg. 439)</a:t>
            </a:r>
          </a:p>
        </p:txBody>
      </p:sp>
    </p:spTree>
    <p:extLst>
      <p:ext uri="{BB962C8B-B14F-4D97-AF65-F5344CB8AC3E}">
        <p14:creationId xmlns:p14="http://schemas.microsoft.com/office/powerpoint/2010/main" val="3961646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descr="Imagen que contiene cielo, exterior, persona, suelo&#10;&#10;Descripción generada automáticamente">
            <a:extLst>
              <a:ext uri="{FF2B5EF4-FFF2-40B4-BE49-F238E27FC236}">
                <a16:creationId xmlns:a16="http://schemas.microsoft.com/office/drawing/2014/main" id="{BF834EE8-FB11-4803-B9C9-536D017DF8A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376" y="90669"/>
            <a:ext cx="2159725" cy="1623793"/>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Rectángulo 1">
            <a:extLst>
              <a:ext uri="{FF2B5EF4-FFF2-40B4-BE49-F238E27FC236}">
                <a16:creationId xmlns:a16="http://schemas.microsoft.com/office/drawing/2014/main" id="{3E2A12CA-F95E-4F14-BB61-C4B8FC8EAB20}"/>
              </a:ext>
            </a:extLst>
          </p:cNvPr>
          <p:cNvSpPr/>
          <p:nvPr/>
        </p:nvSpPr>
        <p:spPr>
          <a:xfrm>
            <a:off x="2020388" y="0"/>
            <a:ext cx="7045235" cy="769441"/>
          </a:xfrm>
          <a:prstGeom prst="rect">
            <a:avLst/>
          </a:prstGeom>
        </p:spPr>
        <p:txBody>
          <a:bodyPr wrap="square">
            <a:spAutoFit/>
            <a:scene3d>
              <a:camera prst="orthographicFront"/>
              <a:lightRig rig="freezing" dir="t"/>
            </a:scene3d>
            <a:sp3d extrusionH="57150" contourW="25400">
              <a:bevelT w="69850" h="69850" prst="divot"/>
              <a:contourClr>
                <a:srgbClr val="135A6A"/>
              </a:contourClr>
            </a:sp3d>
          </a:bodyPr>
          <a:lstStyle/>
          <a:p>
            <a:pPr algn="ctr"/>
            <a:r>
              <a:rPr lang="es-ES" sz="4400" b="1" spc="300" dirty="0">
                <a:ln w="10160">
                  <a:noFill/>
                  <a:prstDash val="solid"/>
                </a:ln>
                <a:solidFill>
                  <a:srgbClr val="FFFFFF"/>
                </a:solidFill>
                <a:effectLst>
                  <a:outerShdw blurRad="38100" dist="22860" dir="5400000" algn="tl" rotWithShape="0">
                    <a:srgbClr val="000000">
                      <a:alpha val="30000"/>
                    </a:srgbClr>
                  </a:outerShdw>
                </a:effectLst>
              </a:rPr>
              <a:t>LEYES PROTECTORAS</a:t>
            </a:r>
          </a:p>
        </p:txBody>
      </p:sp>
      <p:sp>
        <p:nvSpPr>
          <p:cNvPr id="3" name="Rectángulo 2">
            <a:extLst>
              <a:ext uri="{FF2B5EF4-FFF2-40B4-BE49-F238E27FC236}">
                <a16:creationId xmlns:a16="http://schemas.microsoft.com/office/drawing/2014/main" id="{ACC6D465-77DA-45A2-9E84-C9838956511D}"/>
              </a:ext>
            </a:extLst>
          </p:cNvPr>
          <p:cNvSpPr/>
          <p:nvPr/>
        </p:nvSpPr>
        <p:spPr>
          <a:xfrm>
            <a:off x="2403565" y="705722"/>
            <a:ext cx="6278880" cy="923330"/>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135A6A"/>
                </a:solidFill>
                <a:latin typeface="Comic Sans MS" panose="030F0702030302020204" pitchFamily="66" charset="0"/>
              </a:rPr>
              <a:t>“Y al extranjero no engañarás ni angustiarás, porque extranjeros fuisteis vosotros en la tierra de Egipto. A ninguna viuda ni huérfano afligiréis” </a:t>
            </a:r>
            <a:r>
              <a:rPr lang="es-ES" sz="1600" b="1" dirty="0">
                <a:solidFill>
                  <a:srgbClr val="135A6A"/>
                </a:solidFill>
                <a:latin typeface="Comic Sans MS" panose="030F0702030302020204" pitchFamily="66" charset="0"/>
              </a:rPr>
              <a:t>(Éxodo 22:21-22)</a:t>
            </a:r>
          </a:p>
        </p:txBody>
      </p:sp>
      <p:sp>
        <p:nvSpPr>
          <p:cNvPr id="4" name="CuadroTexto 3">
            <a:extLst>
              <a:ext uri="{FF2B5EF4-FFF2-40B4-BE49-F238E27FC236}">
                <a16:creationId xmlns:a16="http://schemas.microsoft.com/office/drawing/2014/main" id="{95FA2A27-6215-43AE-A248-148F78699BF3}"/>
              </a:ext>
            </a:extLst>
          </p:cNvPr>
          <p:cNvSpPr txBox="1"/>
          <p:nvPr/>
        </p:nvSpPr>
        <p:spPr>
          <a:xfrm>
            <a:off x="592182" y="1699217"/>
            <a:ext cx="8151223" cy="400110"/>
          </a:xfrm>
          <a:prstGeom prst="rect">
            <a:avLst/>
          </a:prstGeom>
          <a:noFill/>
        </p:spPr>
        <p:txBody>
          <a:bodyPr wrap="square" rtlCol="0">
            <a:spAutoFit/>
          </a:bodyPr>
          <a:lstStyle/>
          <a:p>
            <a:pPr>
              <a:spcBef>
                <a:spcPts val="600"/>
              </a:spcBef>
            </a:pPr>
            <a:r>
              <a:rPr lang="es-ES" sz="2000" b="1" dirty="0"/>
              <a:t>Éxodo dedica tres capítulos (21-23) para desarrollar distintos tipos de leyes:</a:t>
            </a:r>
          </a:p>
        </p:txBody>
      </p:sp>
      <p:graphicFrame>
        <p:nvGraphicFramePr>
          <p:cNvPr id="7" name="Diagrama 6">
            <a:extLst>
              <a:ext uri="{FF2B5EF4-FFF2-40B4-BE49-F238E27FC236}">
                <a16:creationId xmlns:a16="http://schemas.microsoft.com/office/drawing/2014/main" id="{64B0F8E0-8EA8-4808-96BA-8924016E2C12}"/>
              </a:ext>
            </a:extLst>
          </p:cNvPr>
          <p:cNvGraphicFramePr/>
          <p:nvPr>
            <p:extLst>
              <p:ext uri="{D42A27DB-BD31-4B8C-83A1-F6EECF244321}">
                <p14:modId xmlns:p14="http://schemas.microsoft.com/office/powerpoint/2010/main" val="1301220866"/>
              </p:ext>
            </p:extLst>
          </p:nvPr>
        </p:nvGraphicFramePr>
        <p:xfrm>
          <a:off x="178527" y="2089572"/>
          <a:ext cx="8682445" cy="30561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uadroTexto 5">
            <a:extLst>
              <a:ext uri="{FF2B5EF4-FFF2-40B4-BE49-F238E27FC236}">
                <a16:creationId xmlns:a16="http://schemas.microsoft.com/office/drawing/2014/main" id="{755546AA-28F3-4FB1-BDC1-6F3BF396C307}"/>
              </a:ext>
            </a:extLst>
          </p:cNvPr>
          <p:cNvSpPr txBox="1"/>
          <p:nvPr/>
        </p:nvSpPr>
        <p:spPr>
          <a:xfrm>
            <a:off x="239486" y="5145719"/>
            <a:ext cx="7188925" cy="1708160"/>
          </a:xfrm>
          <a:prstGeom prst="rect">
            <a:avLst/>
          </a:prstGeom>
          <a:noFill/>
        </p:spPr>
        <p:txBody>
          <a:bodyPr wrap="square" rtlCol="0">
            <a:spAutoFit/>
          </a:bodyPr>
          <a:lstStyle/>
          <a:p>
            <a:pPr>
              <a:spcBef>
                <a:spcPts val="600"/>
              </a:spcBef>
            </a:pPr>
            <a:r>
              <a:rPr lang="es-ES" sz="2000" b="1" dirty="0">
                <a:solidFill>
                  <a:schemeClr val="bg1"/>
                </a:solidFill>
                <a:effectLst>
                  <a:glow rad="127000">
                    <a:srgbClr val="135A6A"/>
                  </a:glow>
                </a:effectLst>
              </a:rPr>
              <a:t>En estas leyes se destaca la preocupación por los más vulnerables: los esclavos, los extranjeros, las viudas y los huérfanos.</a:t>
            </a:r>
          </a:p>
          <a:p>
            <a:pPr>
              <a:spcBef>
                <a:spcPts val="600"/>
              </a:spcBef>
            </a:pPr>
            <a:r>
              <a:rPr lang="es-ES" sz="2000" b="1" dirty="0">
                <a:solidFill>
                  <a:schemeClr val="bg1"/>
                </a:solidFill>
                <a:effectLst>
                  <a:glow rad="127000">
                    <a:srgbClr val="135A6A"/>
                  </a:glow>
                </a:effectLst>
              </a:rPr>
              <a:t>Los israelitas debían mostrar a los menos favorecidos el mismo trato amable que Dios les había mostrado a ellos cuando eran extranjeros en la tierra de Egipto.</a:t>
            </a:r>
          </a:p>
        </p:txBody>
      </p:sp>
      <p:pic>
        <p:nvPicPr>
          <p:cNvPr id="9" name="Imagen 8" descr="Imagen que contiene edificio, pared, exterior, mujer&#10;&#10;Descripción generada automáticamente">
            <a:extLst>
              <a:ext uri="{FF2B5EF4-FFF2-40B4-BE49-F238E27FC236}">
                <a16:creationId xmlns:a16="http://schemas.microsoft.com/office/drawing/2014/main" id="{D18A90EA-CD89-40D8-90B0-D8793261684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428411" y="5251269"/>
            <a:ext cx="1521523" cy="1501182"/>
          </a:xfrm>
          <a:prstGeom prst="snip2DiagRect">
            <a:avLst>
              <a:gd name="adj1" fmla="val 15083"/>
              <a:gd name="adj2" fmla="val 16667"/>
            </a:avLst>
          </a:prstGeom>
          <a:solidFill>
            <a:srgbClr val="FFFFFF">
              <a:shade val="85000"/>
            </a:srgbClr>
          </a:solidFill>
          <a:ln w="571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6828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6"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6"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1+#ppt_w/2"/>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80">
                                          <p:stCondLst>
                                            <p:cond delay="0"/>
                                          </p:stCondLst>
                                        </p:cTn>
                                        <p:tgtEl>
                                          <p:spTgt spid="4"/>
                                        </p:tgtEl>
                                      </p:cBhvr>
                                    </p:animEffect>
                                    <p:anim calcmode="lin" valueType="num">
                                      <p:cBhvr>
                                        <p:cTn id="27"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2" dur="26">
                                          <p:stCondLst>
                                            <p:cond delay="650"/>
                                          </p:stCondLst>
                                        </p:cTn>
                                        <p:tgtEl>
                                          <p:spTgt spid="4"/>
                                        </p:tgtEl>
                                      </p:cBhvr>
                                      <p:to x="100000" y="60000"/>
                                    </p:animScale>
                                    <p:animScale>
                                      <p:cBhvr>
                                        <p:cTn id="33" dur="166" decel="50000">
                                          <p:stCondLst>
                                            <p:cond delay="676"/>
                                          </p:stCondLst>
                                        </p:cTn>
                                        <p:tgtEl>
                                          <p:spTgt spid="4"/>
                                        </p:tgtEl>
                                      </p:cBhvr>
                                      <p:to x="100000" y="100000"/>
                                    </p:animScale>
                                    <p:animScale>
                                      <p:cBhvr>
                                        <p:cTn id="34" dur="26">
                                          <p:stCondLst>
                                            <p:cond delay="1312"/>
                                          </p:stCondLst>
                                        </p:cTn>
                                        <p:tgtEl>
                                          <p:spTgt spid="4"/>
                                        </p:tgtEl>
                                      </p:cBhvr>
                                      <p:to x="100000" y="80000"/>
                                    </p:animScale>
                                    <p:animScale>
                                      <p:cBhvr>
                                        <p:cTn id="35" dur="166" decel="50000">
                                          <p:stCondLst>
                                            <p:cond delay="1338"/>
                                          </p:stCondLst>
                                        </p:cTn>
                                        <p:tgtEl>
                                          <p:spTgt spid="4"/>
                                        </p:tgtEl>
                                      </p:cBhvr>
                                      <p:to x="100000" y="100000"/>
                                    </p:animScale>
                                    <p:animScale>
                                      <p:cBhvr>
                                        <p:cTn id="36" dur="26">
                                          <p:stCondLst>
                                            <p:cond delay="1642"/>
                                          </p:stCondLst>
                                        </p:cTn>
                                        <p:tgtEl>
                                          <p:spTgt spid="4"/>
                                        </p:tgtEl>
                                      </p:cBhvr>
                                      <p:to x="100000" y="90000"/>
                                    </p:animScale>
                                    <p:animScale>
                                      <p:cBhvr>
                                        <p:cTn id="37" dur="166" decel="50000">
                                          <p:stCondLst>
                                            <p:cond delay="1668"/>
                                          </p:stCondLst>
                                        </p:cTn>
                                        <p:tgtEl>
                                          <p:spTgt spid="4"/>
                                        </p:tgtEl>
                                      </p:cBhvr>
                                      <p:to x="100000" y="100000"/>
                                    </p:animScale>
                                    <p:animScale>
                                      <p:cBhvr>
                                        <p:cTn id="38" dur="26">
                                          <p:stCondLst>
                                            <p:cond delay="1808"/>
                                          </p:stCondLst>
                                        </p:cTn>
                                        <p:tgtEl>
                                          <p:spTgt spid="4"/>
                                        </p:tgtEl>
                                      </p:cBhvr>
                                      <p:to x="100000" y="95000"/>
                                    </p:animScale>
                                    <p:animScale>
                                      <p:cBhvr>
                                        <p:cTn id="39" dur="166" decel="50000">
                                          <p:stCondLst>
                                            <p:cond delay="1834"/>
                                          </p:stCondLst>
                                        </p:cTn>
                                        <p:tgtEl>
                                          <p:spTgt spid="4"/>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7">
                                            <p:graphicEl>
                                              <a:dgm id="{C935D5D4-3A07-450E-BF46-244813051989}"/>
                                            </p:graphicEl>
                                          </p:spTgt>
                                        </p:tgtEl>
                                        <p:attrNameLst>
                                          <p:attrName>style.visibility</p:attrName>
                                        </p:attrNameLst>
                                      </p:cBhvr>
                                      <p:to>
                                        <p:strVal val="visible"/>
                                      </p:to>
                                    </p:set>
                                    <p:animEffect transition="in" filter="randombar(horizontal)">
                                      <p:cBhvr>
                                        <p:cTn id="44" dur="500"/>
                                        <p:tgtEl>
                                          <p:spTgt spid="7">
                                            <p:graphicEl>
                                              <a:dgm id="{C935D5D4-3A07-450E-BF46-244813051989}"/>
                                            </p:graphicEl>
                                          </p:spTgt>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7">
                                            <p:graphicEl>
                                              <a:dgm id="{236AD868-AB92-4CF5-B51B-349B63882BA5}"/>
                                            </p:graphicEl>
                                          </p:spTgt>
                                        </p:tgtEl>
                                        <p:attrNameLst>
                                          <p:attrName>style.visibility</p:attrName>
                                        </p:attrNameLst>
                                      </p:cBhvr>
                                      <p:to>
                                        <p:strVal val="visible"/>
                                      </p:to>
                                    </p:set>
                                    <p:anim calcmode="lin" valueType="num">
                                      <p:cBhvr>
                                        <p:cTn id="48" dur="500" fill="hold"/>
                                        <p:tgtEl>
                                          <p:spTgt spid="7">
                                            <p:graphicEl>
                                              <a:dgm id="{236AD868-AB92-4CF5-B51B-349B63882BA5}"/>
                                            </p:graphicEl>
                                          </p:spTgt>
                                        </p:tgtEl>
                                        <p:attrNameLst>
                                          <p:attrName>ppt_w</p:attrName>
                                        </p:attrNameLst>
                                      </p:cBhvr>
                                      <p:tavLst>
                                        <p:tav tm="0">
                                          <p:val>
                                            <p:fltVal val="0"/>
                                          </p:val>
                                        </p:tav>
                                        <p:tav tm="100000">
                                          <p:val>
                                            <p:strVal val="#ppt_w"/>
                                          </p:val>
                                        </p:tav>
                                      </p:tavLst>
                                    </p:anim>
                                    <p:anim calcmode="lin" valueType="num">
                                      <p:cBhvr>
                                        <p:cTn id="49" dur="500" fill="hold"/>
                                        <p:tgtEl>
                                          <p:spTgt spid="7">
                                            <p:graphicEl>
                                              <a:dgm id="{236AD868-AB92-4CF5-B51B-349B63882BA5}"/>
                                            </p:graphicEl>
                                          </p:spTgt>
                                        </p:tgtEl>
                                        <p:attrNameLst>
                                          <p:attrName>ppt_h</p:attrName>
                                        </p:attrNameLst>
                                      </p:cBhvr>
                                      <p:tavLst>
                                        <p:tav tm="0">
                                          <p:val>
                                            <p:fltVal val="0"/>
                                          </p:val>
                                        </p:tav>
                                        <p:tav tm="100000">
                                          <p:val>
                                            <p:strVal val="#ppt_h"/>
                                          </p:val>
                                        </p:tav>
                                      </p:tavLst>
                                    </p:anim>
                                    <p:animEffect transition="in" filter="fade">
                                      <p:cBhvr>
                                        <p:cTn id="50" dur="500"/>
                                        <p:tgtEl>
                                          <p:spTgt spid="7">
                                            <p:graphicEl>
                                              <a:dgm id="{236AD868-AB92-4CF5-B51B-349B63882BA5}"/>
                                            </p:graphicEl>
                                          </p:spTgt>
                                        </p:tgtEl>
                                      </p:cBhvr>
                                    </p:animEffect>
                                  </p:childTnLst>
                                </p:cTn>
                              </p:par>
                            </p:childTnLst>
                          </p:cTn>
                        </p:par>
                        <p:par>
                          <p:cTn id="51" fill="hold">
                            <p:stCondLst>
                              <p:cond delay="1000"/>
                            </p:stCondLst>
                            <p:childTnLst>
                              <p:par>
                                <p:cTn id="52" presetID="17" presetClass="entr" presetSubtype="1" fill="hold" grpId="0" nodeType="afterEffect">
                                  <p:stCondLst>
                                    <p:cond delay="0"/>
                                  </p:stCondLst>
                                  <p:childTnLst>
                                    <p:set>
                                      <p:cBhvr>
                                        <p:cTn id="53" dur="1" fill="hold">
                                          <p:stCondLst>
                                            <p:cond delay="0"/>
                                          </p:stCondLst>
                                        </p:cTn>
                                        <p:tgtEl>
                                          <p:spTgt spid="7">
                                            <p:graphicEl>
                                              <a:dgm id="{E3AD27BE-8AA3-4FD7-876B-7956E7732BAB}"/>
                                            </p:graphicEl>
                                          </p:spTgt>
                                        </p:tgtEl>
                                        <p:attrNameLst>
                                          <p:attrName>style.visibility</p:attrName>
                                        </p:attrNameLst>
                                      </p:cBhvr>
                                      <p:to>
                                        <p:strVal val="visible"/>
                                      </p:to>
                                    </p:set>
                                    <p:anim calcmode="lin" valueType="num">
                                      <p:cBhvr>
                                        <p:cTn id="54" dur="500" fill="hold"/>
                                        <p:tgtEl>
                                          <p:spTgt spid="7">
                                            <p:graphicEl>
                                              <a:dgm id="{E3AD27BE-8AA3-4FD7-876B-7956E7732BAB}"/>
                                            </p:graphicEl>
                                          </p:spTgt>
                                        </p:tgtEl>
                                        <p:attrNameLst>
                                          <p:attrName>ppt_x</p:attrName>
                                        </p:attrNameLst>
                                      </p:cBhvr>
                                      <p:tavLst>
                                        <p:tav tm="0">
                                          <p:val>
                                            <p:strVal val="#ppt_x"/>
                                          </p:val>
                                        </p:tav>
                                        <p:tav tm="100000">
                                          <p:val>
                                            <p:strVal val="#ppt_x"/>
                                          </p:val>
                                        </p:tav>
                                      </p:tavLst>
                                    </p:anim>
                                    <p:anim calcmode="lin" valueType="num">
                                      <p:cBhvr>
                                        <p:cTn id="55" dur="500" fill="hold"/>
                                        <p:tgtEl>
                                          <p:spTgt spid="7">
                                            <p:graphicEl>
                                              <a:dgm id="{E3AD27BE-8AA3-4FD7-876B-7956E7732BAB}"/>
                                            </p:graphicEl>
                                          </p:spTgt>
                                        </p:tgtEl>
                                        <p:attrNameLst>
                                          <p:attrName>ppt_y</p:attrName>
                                        </p:attrNameLst>
                                      </p:cBhvr>
                                      <p:tavLst>
                                        <p:tav tm="0">
                                          <p:val>
                                            <p:strVal val="#ppt_y-#ppt_h/2"/>
                                          </p:val>
                                        </p:tav>
                                        <p:tav tm="100000">
                                          <p:val>
                                            <p:strVal val="#ppt_y"/>
                                          </p:val>
                                        </p:tav>
                                      </p:tavLst>
                                    </p:anim>
                                    <p:anim calcmode="lin" valueType="num">
                                      <p:cBhvr>
                                        <p:cTn id="56" dur="500" fill="hold"/>
                                        <p:tgtEl>
                                          <p:spTgt spid="7">
                                            <p:graphicEl>
                                              <a:dgm id="{E3AD27BE-8AA3-4FD7-876B-7956E7732BAB}"/>
                                            </p:graphicEl>
                                          </p:spTgt>
                                        </p:tgtEl>
                                        <p:attrNameLst>
                                          <p:attrName>ppt_w</p:attrName>
                                        </p:attrNameLst>
                                      </p:cBhvr>
                                      <p:tavLst>
                                        <p:tav tm="0">
                                          <p:val>
                                            <p:strVal val="#ppt_w"/>
                                          </p:val>
                                        </p:tav>
                                        <p:tav tm="100000">
                                          <p:val>
                                            <p:strVal val="#ppt_w"/>
                                          </p:val>
                                        </p:tav>
                                      </p:tavLst>
                                    </p:anim>
                                    <p:anim calcmode="lin" valueType="num">
                                      <p:cBhvr>
                                        <p:cTn id="57" dur="500" fill="hold"/>
                                        <p:tgtEl>
                                          <p:spTgt spid="7">
                                            <p:graphicEl>
                                              <a:dgm id="{E3AD27BE-8AA3-4FD7-876B-7956E7732BAB}"/>
                                            </p:graphicEl>
                                          </p:spTgt>
                                        </p:tgtEl>
                                        <p:attrNameLst>
                                          <p:attrName>ppt_h</p:attrName>
                                        </p:attrNameLst>
                                      </p:cBhvr>
                                      <p:tavLst>
                                        <p:tav tm="0">
                                          <p:val>
                                            <p:fltVal val="0"/>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7">
                                            <p:graphicEl>
                                              <a:dgm id="{7DE81E01-5373-4E63-A80C-E2FEE6D3AA7F}"/>
                                            </p:graphicEl>
                                          </p:spTgt>
                                        </p:tgtEl>
                                        <p:attrNameLst>
                                          <p:attrName>style.visibility</p:attrName>
                                        </p:attrNameLst>
                                      </p:cBhvr>
                                      <p:to>
                                        <p:strVal val="visible"/>
                                      </p:to>
                                    </p:set>
                                    <p:anim calcmode="lin" valueType="num">
                                      <p:cBhvr>
                                        <p:cTn id="62" dur="500" fill="hold"/>
                                        <p:tgtEl>
                                          <p:spTgt spid="7">
                                            <p:graphicEl>
                                              <a:dgm id="{7DE81E01-5373-4E63-A80C-E2FEE6D3AA7F}"/>
                                            </p:graphicEl>
                                          </p:spTgt>
                                        </p:tgtEl>
                                        <p:attrNameLst>
                                          <p:attrName>ppt_w</p:attrName>
                                        </p:attrNameLst>
                                      </p:cBhvr>
                                      <p:tavLst>
                                        <p:tav tm="0">
                                          <p:val>
                                            <p:fltVal val="0"/>
                                          </p:val>
                                        </p:tav>
                                        <p:tav tm="100000">
                                          <p:val>
                                            <p:strVal val="#ppt_w"/>
                                          </p:val>
                                        </p:tav>
                                      </p:tavLst>
                                    </p:anim>
                                    <p:anim calcmode="lin" valueType="num">
                                      <p:cBhvr>
                                        <p:cTn id="63" dur="500" fill="hold"/>
                                        <p:tgtEl>
                                          <p:spTgt spid="7">
                                            <p:graphicEl>
                                              <a:dgm id="{7DE81E01-5373-4E63-A80C-E2FEE6D3AA7F}"/>
                                            </p:graphicEl>
                                          </p:spTgt>
                                        </p:tgtEl>
                                        <p:attrNameLst>
                                          <p:attrName>ppt_h</p:attrName>
                                        </p:attrNameLst>
                                      </p:cBhvr>
                                      <p:tavLst>
                                        <p:tav tm="0">
                                          <p:val>
                                            <p:fltVal val="0"/>
                                          </p:val>
                                        </p:tav>
                                        <p:tav tm="100000">
                                          <p:val>
                                            <p:strVal val="#ppt_h"/>
                                          </p:val>
                                        </p:tav>
                                      </p:tavLst>
                                    </p:anim>
                                    <p:animEffect transition="in" filter="fade">
                                      <p:cBhvr>
                                        <p:cTn id="64" dur="500"/>
                                        <p:tgtEl>
                                          <p:spTgt spid="7">
                                            <p:graphicEl>
                                              <a:dgm id="{7DE81E01-5373-4E63-A80C-E2FEE6D3AA7F}"/>
                                            </p:graphicEl>
                                          </p:spTgt>
                                        </p:tgtEl>
                                      </p:cBhvr>
                                    </p:animEffect>
                                  </p:childTnLst>
                                </p:cTn>
                              </p:par>
                            </p:childTnLst>
                          </p:cTn>
                        </p:par>
                        <p:par>
                          <p:cTn id="65" fill="hold">
                            <p:stCondLst>
                              <p:cond delay="500"/>
                            </p:stCondLst>
                            <p:childTnLst>
                              <p:par>
                                <p:cTn id="66" presetID="17" presetClass="entr" presetSubtype="1" fill="hold" grpId="0" nodeType="afterEffect">
                                  <p:stCondLst>
                                    <p:cond delay="0"/>
                                  </p:stCondLst>
                                  <p:childTnLst>
                                    <p:set>
                                      <p:cBhvr>
                                        <p:cTn id="67" dur="1" fill="hold">
                                          <p:stCondLst>
                                            <p:cond delay="0"/>
                                          </p:stCondLst>
                                        </p:cTn>
                                        <p:tgtEl>
                                          <p:spTgt spid="7">
                                            <p:graphicEl>
                                              <a:dgm id="{BF22F7B0-2EA8-4B4A-B093-FC41F434A37A}"/>
                                            </p:graphicEl>
                                          </p:spTgt>
                                        </p:tgtEl>
                                        <p:attrNameLst>
                                          <p:attrName>style.visibility</p:attrName>
                                        </p:attrNameLst>
                                      </p:cBhvr>
                                      <p:to>
                                        <p:strVal val="visible"/>
                                      </p:to>
                                    </p:set>
                                    <p:anim calcmode="lin" valueType="num">
                                      <p:cBhvr>
                                        <p:cTn id="68" dur="500" fill="hold"/>
                                        <p:tgtEl>
                                          <p:spTgt spid="7">
                                            <p:graphicEl>
                                              <a:dgm id="{BF22F7B0-2EA8-4B4A-B093-FC41F434A37A}"/>
                                            </p:graphicEl>
                                          </p:spTgt>
                                        </p:tgtEl>
                                        <p:attrNameLst>
                                          <p:attrName>ppt_x</p:attrName>
                                        </p:attrNameLst>
                                      </p:cBhvr>
                                      <p:tavLst>
                                        <p:tav tm="0">
                                          <p:val>
                                            <p:strVal val="#ppt_x"/>
                                          </p:val>
                                        </p:tav>
                                        <p:tav tm="100000">
                                          <p:val>
                                            <p:strVal val="#ppt_x"/>
                                          </p:val>
                                        </p:tav>
                                      </p:tavLst>
                                    </p:anim>
                                    <p:anim calcmode="lin" valueType="num">
                                      <p:cBhvr>
                                        <p:cTn id="69" dur="500" fill="hold"/>
                                        <p:tgtEl>
                                          <p:spTgt spid="7">
                                            <p:graphicEl>
                                              <a:dgm id="{BF22F7B0-2EA8-4B4A-B093-FC41F434A37A}"/>
                                            </p:graphicEl>
                                          </p:spTgt>
                                        </p:tgtEl>
                                        <p:attrNameLst>
                                          <p:attrName>ppt_y</p:attrName>
                                        </p:attrNameLst>
                                      </p:cBhvr>
                                      <p:tavLst>
                                        <p:tav tm="0">
                                          <p:val>
                                            <p:strVal val="#ppt_y-#ppt_h/2"/>
                                          </p:val>
                                        </p:tav>
                                        <p:tav tm="100000">
                                          <p:val>
                                            <p:strVal val="#ppt_y"/>
                                          </p:val>
                                        </p:tav>
                                      </p:tavLst>
                                    </p:anim>
                                    <p:anim calcmode="lin" valueType="num">
                                      <p:cBhvr>
                                        <p:cTn id="70" dur="500" fill="hold"/>
                                        <p:tgtEl>
                                          <p:spTgt spid="7">
                                            <p:graphicEl>
                                              <a:dgm id="{BF22F7B0-2EA8-4B4A-B093-FC41F434A37A}"/>
                                            </p:graphicEl>
                                          </p:spTgt>
                                        </p:tgtEl>
                                        <p:attrNameLst>
                                          <p:attrName>ppt_w</p:attrName>
                                        </p:attrNameLst>
                                      </p:cBhvr>
                                      <p:tavLst>
                                        <p:tav tm="0">
                                          <p:val>
                                            <p:strVal val="#ppt_w"/>
                                          </p:val>
                                        </p:tav>
                                        <p:tav tm="100000">
                                          <p:val>
                                            <p:strVal val="#ppt_w"/>
                                          </p:val>
                                        </p:tav>
                                      </p:tavLst>
                                    </p:anim>
                                    <p:anim calcmode="lin" valueType="num">
                                      <p:cBhvr>
                                        <p:cTn id="71" dur="500" fill="hold"/>
                                        <p:tgtEl>
                                          <p:spTgt spid="7">
                                            <p:graphicEl>
                                              <a:dgm id="{BF22F7B0-2EA8-4B4A-B093-FC41F434A37A}"/>
                                            </p:graphicEl>
                                          </p:spTgt>
                                        </p:tgtEl>
                                        <p:attrNameLst>
                                          <p:attrName>ppt_h</p:attrName>
                                        </p:attrNameLst>
                                      </p:cBhvr>
                                      <p:tavLst>
                                        <p:tav tm="0">
                                          <p:val>
                                            <p:fltVal val="0"/>
                                          </p:val>
                                        </p:tav>
                                        <p:tav tm="100000">
                                          <p:val>
                                            <p:strVal val="#ppt_h"/>
                                          </p:val>
                                        </p:tav>
                                      </p:tavLst>
                                    </p:anim>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7">
                                            <p:graphicEl>
                                              <a:dgm id="{DB448D12-0F23-4DCC-9E55-1F5071E76810}"/>
                                            </p:graphicEl>
                                          </p:spTgt>
                                        </p:tgtEl>
                                        <p:attrNameLst>
                                          <p:attrName>style.visibility</p:attrName>
                                        </p:attrNameLst>
                                      </p:cBhvr>
                                      <p:to>
                                        <p:strVal val="visible"/>
                                      </p:to>
                                    </p:set>
                                    <p:anim calcmode="lin" valueType="num">
                                      <p:cBhvr>
                                        <p:cTn id="76" dur="500" fill="hold"/>
                                        <p:tgtEl>
                                          <p:spTgt spid="7">
                                            <p:graphicEl>
                                              <a:dgm id="{DB448D12-0F23-4DCC-9E55-1F5071E76810}"/>
                                            </p:graphicEl>
                                          </p:spTgt>
                                        </p:tgtEl>
                                        <p:attrNameLst>
                                          <p:attrName>ppt_w</p:attrName>
                                        </p:attrNameLst>
                                      </p:cBhvr>
                                      <p:tavLst>
                                        <p:tav tm="0">
                                          <p:val>
                                            <p:fltVal val="0"/>
                                          </p:val>
                                        </p:tav>
                                        <p:tav tm="100000">
                                          <p:val>
                                            <p:strVal val="#ppt_w"/>
                                          </p:val>
                                        </p:tav>
                                      </p:tavLst>
                                    </p:anim>
                                    <p:anim calcmode="lin" valueType="num">
                                      <p:cBhvr>
                                        <p:cTn id="77" dur="500" fill="hold"/>
                                        <p:tgtEl>
                                          <p:spTgt spid="7">
                                            <p:graphicEl>
                                              <a:dgm id="{DB448D12-0F23-4DCC-9E55-1F5071E76810}"/>
                                            </p:graphicEl>
                                          </p:spTgt>
                                        </p:tgtEl>
                                        <p:attrNameLst>
                                          <p:attrName>ppt_h</p:attrName>
                                        </p:attrNameLst>
                                      </p:cBhvr>
                                      <p:tavLst>
                                        <p:tav tm="0">
                                          <p:val>
                                            <p:fltVal val="0"/>
                                          </p:val>
                                        </p:tav>
                                        <p:tav tm="100000">
                                          <p:val>
                                            <p:strVal val="#ppt_h"/>
                                          </p:val>
                                        </p:tav>
                                      </p:tavLst>
                                    </p:anim>
                                    <p:animEffect transition="in" filter="fade">
                                      <p:cBhvr>
                                        <p:cTn id="78" dur="500"/>
                                        <p:tgtEl>
                                          <p:spTgt spid="7">
                                            <p:graphicEl>
                                              <a:dgm id="{DB448D12-0F23-4DCC-9E55-1F5071E76810}"/>
                                            </p:graphicEl>
                                          </p:spTgt>
                                        </p:tgtEl>
                                      </p:cBhvr>
                                    </p:animEffect>
                                  </p:childTnLst>
                                </p:cTn>
                              </p:par>
                            </p:childTnLst>
                          </p:cTn>
                        </p:par>
                        <p:par>
                          <p:cTn id="79" fill="hold">
                            <p:stCondLst>
                              <p:cond delay="500"/>
                            </p:stCondLst>
                            <p:childTnLst>
                              <p:par>
                                <p:cTn id="80" presetID="17" presetClass="entr" presetSubtype="1" fill="hold" grpId="0" nodeType="afterEffect">
                                  <p:stCondLst>
                                    <p:cond delay="0"/>
                                  </p:stCondLst>
                                  <p:childTnLst>
                                    <p:set>
                                      <p:cBhvr>
                                        <p:cTn id="81" dur="1" fill="hold">
                                          <p:stCondLst>
                                            <p:cond delay="0"/>
                                          </p:stCondLst>
                                        </p:cTn>
                                        <p:tgtEl>
                                          <p:spTgt spid="7">
                                            <p:graphicEl>
                                              <a:dgm id="{1CC25FA0-B4DE-4F78-A977-F6F3F4ACB2EE}"/>
                                            </p:graphicEl>
                                          </p:spTgt>
                                        </p:tgtEl>
                                        <p:attrNameLst>
                                          <p:attrName>style.visibility</p:attrName>
                                        </p:attrNameLst>
                                      </p:cBhvr>
                                      <p:to>
                                        <p:strVal val="visible"/>
                                      </p:to>
                                    </p:set>
                                    <p:anim calcmode="lin" valueType="num">
                                      <p:cBhvr>
                                        <p:cTn id="82" dur="500" fill="hold"/>
                                        <p:tgtEl>
                                          <p:spTgt spid="7">
                                            <p:graphicEl>
                                              <a:dgm id="{1CC25FA0-B4DE-4F78-A977-F6F3F4ACB2EE}"/>
                                            </p:graphicEl>
                                          </p:spTgt>
                                        </p:tgtEl>
                                        <p:attrNameLst>
                                          <p:attrName>ppt_x</p:attrName>
                                        </p:attrNameLst>
                                      </p:cBhvr>
                                      <p:tavLst>
                                        <p:tav tm="0">
                                          <p:val>
                                            <p:strVal val="#ppt_x"/>
                                          </p:val>
                                        </p:tav>
                                        <p:tav tm="100000">
                                          <p:val>
                                            <p:strVal val="#ppt_x"/>
                                          </p:val>
                                        </p:tav>
                                      </p:tavLst>
                                    </p:anim>
                                    <p:anim calcmode="lin" valueType="num">
                                      <p:cBhvr>
                                        <p:cTn id="83" dur="500" fill="hold"/>
                                        <p:tgtEl>
                                          <p:spTgt spid="7">
                                            <p:graphicEl>
                                              <a:dgm id="{1CC25FA0-B4DE-4F78-A977-F6F3F4ACB2EE}"/>
                                            </p:graphicEl>
                                          </p:spTgt>
                                        </p:tgtEl>
                                        <p:attrNameLst>
                                          <p:attrName>ppt_y</p:attrName>
                                        </p:attrNameLst>
                                      </p:cBhvr>
                                      <p:tavLst>
                                        <p:tav tm="0">
                                          <p:val>
                                            <p:strVal val="#ppt_y-#ppt_h/2"/>
                                          </p:val>
                                        </p:tav>
                                        <p:tav tm="100000">
                                          <p:val>
                                            <p:strVal val="#ppt_y"/>
                                          </p:val>
                                        </p:tav>
                                      </p:tavLst>
                                    </p:anim>
                                    <p:anim calcmode="lin" valueType="num">
                                      <p:cBhvr>
                                        <p:cTn id="84" dur="500" fill="hold"/>
                                        <p:tgtEl>
                                          <p:spTgt spid="7">
                                            <p:graphicEl>
                                              <a:dgm id="{1CC25FA0-B4DE-4F78-A977-F6F3F4ACB2EE}"/>
                                            </p:graphicEl>
                                          </p:spTgt>
                                        </p:tgtEl>
                                        <p:attrNameLst>
                                          <p:attrName>ppt_w</p:attrName>
                                        </p:attrNameLst>
                                      </p:cBhvr>
                                      <p:tavLst>
                                        <p:tav tm="0">
                                          <p:val>
                                            <p:strVal val="#ppt_w"/>
                                          </p:val>
                                        </p:tav>
                                        <p:tav tm="100000">
                                          <p:val>
                                            <p:strVal val="#ppt_w"/>
                                          </p:val>
                                        </p:tav>
                                      </p:tavLst>
                                    </p:anim>
                                    <p:anim calcmode="lin" valueType="num">
                                      <p:cBhvr>
                                        <p:cTn id="85" dur="500" fill="hold"/>
                                        <p:tgtEl>
                                          <p:spTgt spid="7">
                                            <p:graphicEl>
                                              <a:dgm id="{1CC25FA0-B4DE-4F78-A977-F6F3F4ACB2EE}"/>
                                            </p:graphicEl>
                                          </p:spTgt>
                                        </p:tgtEl>
                                        <p:attrNameLst>
                                          <p:attrName>ppt_h</p:attrName>
                                        </p:attrNameLst>
                                      </p:cBhvr>
                                      <p:tavLst>
                                        <p:tav tm="0">
                                          <p:val>
                                            <p:fltVal val="0"/>
                                          </p:val>
                                        </p:tav>
                                        <p:tav tm="100000">
                                          <p:val>
                                            <p:strVal val="#ppt_h"/>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grpId="0" nodeType="clickEffect">
                                  <p:stCondLst>
                                    <p:cond delay="0"/>
                                  </p:stCondLst>
                                  <p:childTnLst>
                                    <p:set>
                                      <p:cBhvr>
                                        <p:cTn id="89" dur="1" fill="hold">
                                          <p:stCondLst>
                                            <p:cond delay="0"/>
                                          </p:stCondLst>
                                        </p:cTn>
                                        <p:tgtEl>
                                          <p:spTgt spid="7">
                                            <p:graphicEl>
                                              <a:dgm id="{C54717B4-A1CF-4091-9C03-C2DB815D2A1E}"/>
                                            </p:graphicEl>
                                          </p:spTgt>
                                        </p:tgtEl>
                                        <p:attrNameLst>
                                          <p:attrName>style.visibility</p:attrName>
                                        </p:attrNameLst>
                                      </p:cBhvr>
                                      <p:to>
                                        <p:strVal val="visible"/>
                                      </p:to>
                                    </p:set>
                                    <p:anim calcmode="lin" valueType="num">
                                      <p:cBhvr>
                                        <p:cTn id="90" dur="500" fill="hold"/>
                                        <p:tgtEl>
                                          <p:spTgt spid="7">
                                            <p:graphicEl>
                                              <a:dgm id="{C54717B4-A1CF-4091-9C03-C2DB815D2A1E}"/>
                                            </p:graphicEl>
                                          </p:spTgt>
                                        </p:tgtEl>
                                        <p:attrNameLst>
                                          <p:attrName>ppt_w</p:attrName>
                                        </p:attrNameLst>
                                      </p:cBhvr>
                                      <p:tavLst>
                                        <p:tav tm="0">
                                          <p:val>
                                            <p:fltVal val="0"/>
                                          </p:val>
                                        </p:tav>
                                        <p:tav tm="100000">
                                          <p:val>
                                            <p:strVal val="#ppt_w"/>
                                          </p:val>
                                        </p:tav>
                                      </p:tavLst>
                                    </p:anim>
                                    <p:anim calcmode="lin" valueType="num">
                                      <p:cBhvr>
                                        <p:cTn id="91" dur="500" fill="hold"/>
                                        <p:tgtEl>
                                          <p:spTgt spid="7">
                                            <p:graphicEl>
                                              <a:dgm id="{C54717B4-A1CF-4091-9C03-C2DB815D2A1E}"/>
                                            </p:graphicEl>
                                          </p:spTgt>
                                        </p:tgtEl>
                                        <p:attrNameLst>
                                          <p:attrName>ppt_h</p:attrName>
                                        </p:attrNameLst>
                                      </p:cBhvr>
                                      <p:tavLst>
                                        <p:tav tm="0">
                                          <p:val>
                                            <p:fltVal val="0"/>
                                          </p:val>
                                        </p:tav>
                                        <p:tav tm="100000">
                                          <p:val>
                                            <p:strVal val="#ppt_h"/>
                                          </p:val>
                                        </p:tav>
                                      </p:tavLst>
                                    </p:anim>
                                    <p:animEffect transition="in" filter="fade">
                                      <p:cBhvr>
                                        <p:cTn id="92" dur="500"/>
                                        <p:tgtEl>
                                          <p:spTgt spid="7">
                                            <p:graphicEl>
                                              <a:dgm id="{C54717B4-A1CF-4091-9C03-C2DB815D2A1E}"/>
                                            </p:graphicEl>
                                          </p:spTgt>
                                        </p:tgtEl>
                                      </p:cBhvr>
                                    </p:animEffect>
                                  </p:childTnLst>
                                </p:cTn>
                              </p:par>
                            </p:childTnLst>
                          </p:cTn>
                        </p:par>
                        <p:par>
                          <p:cTn id="93" fill="hold">
                            <p:stCondLst>
                              <p:cond delay="500"/>
                            </p:stCondLst>
                            <p:childTnLst>
                              <p:par>
                                <p:cTn id="94" presetID="17" presetClass="entr" presetSubtype="1" fill="hold" grpId="0" nodeType="afterEffect">
                                  <p:stCondLst>
                                    <p:cond delay="0"/>
                                  </p:stCondLst>
                                  <p:childTnLst>
                                    <p:set>
                                      <p:cBhvr>
                                        <p:cTn id="95" dur="1" fill="hold">
                                          <p:stCondLst>
                                            <p:cond delay="0"/>
                                          </p:stCondLst>
                                        </p:cTn>
                                        <p:tgtEl>
                                          <p:spTgt spid="7">
                                            <p:graphicEl>
                                              <a:dgm id="{38B490BB-C227-41E2-9EA1-32E08DBF48E2}"/>
                                            </p:graphicEl>
                                          </p:spTgt>
                                        </p:tgtEl>
                                        <p:attrNameLst>
                                          <p:attrName>style.visibility</p:attrName>
                                        </p:attrNameLst>
                                      </p:cBhvr>
                                      <p:to>
                                        <p:strVal val="visible"/>
                                      </p:to>
                                    </p:set>
                                    <p:anim calcmode="lin" valueType="num">
                                      <p:cBhvr>
                                        <p:cTn id="96" dur="500" fill="hold"/>
                                        <p:tgtEl>
                                          <p:spTgt spid="7">
                                            <p:graphicEl>
                                              <a:dgm id="{38B490BB-C227-41E2-9EA1-32E08DBF48E2}"/>
                                            </p:graphicEl>
                                          </p:spTgt>
                                        </p:tgtEl>
                                        <p:attrNameLst>
                                          <p:attrName>ppt_x</p:attrName>
                                        </p:attrNameLst>
                                      </p:cBhvr>
                                      <p:tavLst>
                                        <p:tav tm="0">
                                          <p:val>
                                            <p:strVal val="#ppt_x"/>
                                          </p:val>
                                        </p:tav>
                                        <p:tav tm="100000">
                                          <p:val>
                                            <p:strVal val="#ppt_x"/>
                                          </p:val>
                                        </p:tav>
                                      </p:tavLst>
                                    </p:anim>
                                    <p:anim calcmode="lin" valueType="num">
                                      <p:cBhvr>
                                        <p:cTn id="97" dur="500" fill="hold"/>
                                        <p:tgtEl>
                                          <p:spTgt spid="7">
                                            <p:graphicEl>
                                              <a:dgm id="{38B490BB-C227-41E2-9EA1-32E08DBF48E2}"/>
                                            </p:graphicEl>
                                          </p:spTgt>
                                        </p:tgtEl>
                                        <p:attrNameLst>
                                          <p:attrName>ppt_y</p:attrName>
                                        </p:attrNameLst>
                                      </p:cBhvr>
                                      <p:tavLst>
                                        <p:tav tm="0">
                                          <p:val>
                                            <p:strVal val="#ppt_y-#ppt_h/2"/>
                                          </p:val>
                                        </p:tav>
                                        <p:tav tm="100000">
                                          <p:val>
                                            <p:strVal val="#ppt_y"/>
                                          </p:val>
                                        </p:tav>
                                      </p:tavLst>
                                    </p:anim>
                                    <p:anim calcmode="lin" valueType="num">
                                      <p:cBhvr>
                                        <p:cTn id="98" dur="500" fill="hold"/>
                                        <p:tgtEl>
                                          <p:spTgt spid="7">
                                            <p:graphicEl>
                                              <a:dgm id="{38B490BB-C227-41E2-9EA1-32E08DBF48E2}"/>
                                            </p:graphicEl>
                                          </p:spTgt>
                                        </p:tgtEl>
                                        <p:attrNameLst>
                                          <p:attrName>ppt_w</p:attrName>
                                        </p:attrNameLst>
                                      </p:cBhvr>
                                      <p:tavLst>
                                        <p:tav tm="0">
                                          <p:val>
                                            <p:strVal val="#ppt_w"/>
                                          </p:val>
                                        </p:tav>
                                        <p:tav tm="100000">
                                          <p:val>
                                            <p:strVal val="#ppt_w"/>
                                          </p:val>
                                        </p:tav>
                                      </p:tavLst>
                                    </p:anim>
                                    <p:anim calcmode="lin" valueType="num">
                                      <p:cBhvr>
                                        <p:cTn id="99" dur="500" fill="hold"/>
                                        <p:tgtEl>
                                          <p:spTgt spid="7">
                                            <p:graphicEl>
                                              <a:dgm id="{38B490BB-C227-41E2-9EA1-32E08DBF48E2}"/>
                                            </p:graphicEl>
                                          </p:spTgt>
                                        </p:tgtEl>
                                        <p:attrNameLst>
                                          <p:attrName>ppt_h</p:attrName>
                                        </p:attrNameLst>
                                      </p:cBhvr>
                                      <p:tavLst>
                                        <p:tav tm="0">
                                          <p:val>
                                            <p:fltVal val="0"/>
                                          </p:val>
                                        </p:tav>
                                        <p:tav tm="100000">
                                          <p:val>
                                            <p:strVal val="#ppt_h"/>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grpId="0" nodeType="clickEffect">
                                  <p:stCondLst>
                                    <p:cond delay="0"/>
                                  </p:stCondLst>
                                  <p:childTnLst>
                                    <p:set>
                                      <p:cBhvr>
                                        <p:cTn id="103" dur="1" fill="hold">
                                          <p:stCondLst>
                                            <p:cond delay="0"/>
                                          </p:stCondLst>
                                        </p:cTn>
                                        <p:tgtEl>
                                          <p:spTgt spid="7">
                                            <p:graphicEl>
                                              <a:dgm id="{7CF365C3-305E-49FF-B87E-8B07AE489D2B}"/>
                                            </p:graphicEl>
                                          </p:spTgt>
                                        </p:tgtEl>
                                        <p:attrNameLst>
                                          <p:attrName>style.visibility</p:attrName>
                                        </p:attrNameLst>
                                      </p:cBhvr>
                                      <p:to>
                                        <p:strVal val="visible"/>
                                      </p:to>
                                    </p:set>
                                    <p:anim calcmode="lin" valueType="num">
                                      <p:cBhvr>
                                        <p:cTn id="104" dur="500" fill="hold"/>
                                        <p:tgtEl>
                                          <p:spTgt spid="7">
                                            <p:graphicEl>
                                              <a:dgm id="{7CF365C3-305E-49FF-B87E-8B07AE489D2B}"/>
                                            </p:graphicEl>
                                          </p:spTgt>
                                        </p:tgtEl>
                                        <p:attrNameLst>
                                          <p:attrName>ppt_w</p:attrName>
                                        </p:attrNameLst>
                                      </p:cBhvr>
                                      <p:tavLst>
                                        <p:tav tm="0">
                                          <p:val>
                                            <p:fltVal val="0"/>
                                          </p:val>
                                        </p:tav>
                                        <p:tav tm="100000">
                                          <p:val>
                                            <p:strVal val="#ppt_w"/>
                                          </p:val>
                                        </p:tav>
                                      </p:tavLst>
                                    </p:anim>
                                    <p:anim calcmode="lin" valueType="num">
                                      <p:cBhvr>
                                        <p:cTn id="105" dur="500" fill="hold"/>
                                        <p:tgtEl>
                                          <p:spTgt spid="7">
                                            <p:graphicEl>
                                              <a:dgm id="{7CF365C3-305E-49FF-B87E-8B07AE489D2B}"/>
                                            </p:graphicEl>
                                          </p:spTgt>
                                        </p:tgtEl>
                                        <p:attrNameLst>
                                          <p:attrName>ppt_h</p:attrName>
                                        </p:attrNameLst>
                                      </p:cBhvr>
                                      <p:tavLst>
                                        <p:tav tm="0">
                                          <p:val>
                                            <p:fltVal val="0"/>
                                          </p:val>
                                        </p:tav>
                                        <p:tav tm="100000">
                                          <p:val>
                                            <p:strVal val="#ppt_h"/>
                                          </p:val>
                                        </p:tav>
                                      </p:tavLst>
                                    </p:anim>
                                    <p:animEffect transition="in" filter="fade">
                                      <p:cBhvr>
                                        <p:cTn id="106" dur="500"/>
                                        <p:tgtEl>
                                          <p:spTgt spid="7">
                                            <p:graphicEl>
                                              <a:dgm id="{7CF365C3-305E-49FF-B87E-8B07AE489D2B}"/>
                                            </p:graphicEl>
                                          </p:spTgt>
                                        </p:tgtEl>
                                      </p:cBhvr>
                                    </p:animEffect>
                                  </p:childTnLst>
                                </p:cTn>
                              </p:par>
                            </p:childTnLst>
                          </p:cTn>
                        </p:par>
                        <p:par>
                          <p:cTn id="107" fill="hold">
                            <p:stCondLst>
                              <p:cond delay="500"/>
                            </p:stCondLst>
                            <p:childTnLst>
                              <p:par>
                                <p:cTn id="108" presetID="17" presetClass="entr" presetSubtype="1" fill="hold" grpId="0" nodeType="afterEffect">
                                  <p:stCondLst>
                                    <p:cond delay="0"/>
                                  </p:stCondLst>
                                  <p:childTnLst>
                                    <p:set>
                                      <p:cBhvr>
                                        <p:cTn id="109" dur="1" fill="hold">
                                          <p:stCondLst>
                                            <p:cond delay="0"/>
                                          </p:stCondLst>
                                        </p:cTn>
                                        <p:tgtEl>
                                          <p:spTgt spid="7">
                                            <p:graphicEl>
                                              <a:dgm id="{9032E564-3A9E-4C3F-B9DF-68BAB936AFAC}"/>
                                            </p:graphicEl>
                                          </p:spTgt>
                                        </p:tgtEl>
                                        <p:attrNameLst>
                                          <p:attrName>style.visibility</p:attrName>
                                        </p:attrNameLst>
                                      </p:cBhvr>
                                      <p:to>
                                        <p:strVal val="visible"/>
                                      </p:to>
                                    </p:set>
                                    <p:anim calcmode="lin" valueType="num">
                                      <p:cBhvr>
                                        <p:cTn id="110" dur="500" fill="hold"/>
                                        <p:tgtEl>
                                          <p:spTgt spid="7">
                                            <p:graphicEl>
                                              <a:dgm id="{9032E564-3A9E-4C3F-B9DF-68BAB936AFAC}"/>
                                            </p:graphicEl>
                                          </p:spTgt>
                                        </p:tgtEl>
                                        <p:attrNameLst>
                                          <p:attrName>ppt_x</p:attrName>
                                        </p:attrNameLst>
                                      </p:cBhvr>
                                      <p:tavLst>
                                        <p:tav tm="0">
                                          <p:val>
                                            <p:strVal val="#ppt_x"/>
                                          </p:val>
                                        </p:tav>
                                        <p:tav tm="100000">
                                          <p:val>
                                            <p:strVal val="#ppt_x"/>
                                          </p:val>
                                        </p:tav>
                                      </p:tavLst>
                                    </p:anim>
                                    <p:anim calcmode="lin" valueType="num">
                                      <p:cBhvr>
                                        <p:cTn id="111" dur="500" fill="hold"/>
                                        <p:tgtEl>
                                          <p:spTgt spid="7">
                                            <p:graphicEl>
                                              <a:dgm id="{9032E564-3A9E-4C3F-B9DF-68BAB936AFAC}"/>
                                            </p:graphicEl>
                                          </p:spTgt>
                                        </p:tgtEl>
                                        <p:attrNameLst>
                                          <p:attrName>ppt_y</p:attrName>
                                        </p:attrNameLst>
                                      </p:cBhvr>
                                      <p:tavLst>
                                        <p:tav tm="0">
                                          <p:val>
                                            <p:strVal val="#ppt_y-#ppt_h/2"/>
                                          </p:val>
                                        </p:tav>
                                        <p:tav tm="100000">
                                          <p:val>
                                            <p:strVal val="#ppt_y"/>
                                          </p:val>
                                        </p:tav>
                                      </p:tavLst>
                                    </p:anim>
                                    <p:anim calcmode="lin" valueType="num">
                                      <p:cBhvr>
                                        <p:cTn id="112" dur="500" fill="hold"/>
                                        <p:tgtEl>
                                          <p:spTgt spid="7">
                                            <p:graphicEl>
                                              <a:dgm id="{9032E564-3A9E-4C3F-B9DF-68BAB936AFAC}"/>
                                            </p:graphicEl>
                                          </p:spTgt>
                                        </p:tgtEl>
                                        <p:attrNameLst>
                                          <p:attrName>ppt_w</p:attrName>
                                        </p:attrNameLst>
                                      </p:cBhvr>
                                      <p:tavLst>
                                        <p:tav tm="0">
                                          <p:val>
                                            <p:strVal val="#ppt_w"/>
                                          </p:val>
                                        </p:tav>
                                        <p:tav tm="100000">
                                          <p:val>
                                            <p:strVal val="#ppt_w"/>
                                          </p:val>
                                        </p:tav>
                                      </p:tavLst>
                                    </p:anim>
                                    <p:anim calcmode="lin" valueType="num">
                                      <p:cBhvr>
                                        <p:cTn id="113" dur="500" fill="hold"/>
                                        <p:tgtEl>
                                          <p:spTgt spid="7">
                                            <p:graphicEl>
                                              <a:dgm id="{9032E564-3A9E-4C3F-B9DF-68BAB936AFAC}"/>
                                            </p:graphicEl>
                                          </p:spTgt>
                                        </p:tgtEl>
                                        <p:attrNameLst>
                                          <p:attrName>ppt_h</p:attrName>
                                        </p:attrNameLst>
                                      </p:cBhvr>
                                      <p:tavLst>
                                        <p:tav tm="0">
                                          <p:val>
                                            <p:fltVal val="0"/>
                                          </p:val>
                                        </p:tav>
                                        <p:tav tm="100000">
                                          <p:val>
                                            <p:strVal val="#ppt_h"/>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8" fill="hold" nodeType="clickEffect">
                                  <p:stCondLst>
                                    <p:cond delay="0"/>
                                  </p:stCondLst>
                                  <p:childTnLst>
                                    <p:set>
                                      <p:cBhvr>
                                        <p:cTn id="117" dur="1" fill="hold">
                                          <p:stCondLst>
                                            <p:cond delay="0"/>
                                          </p:stCondLst>
                                        </p:cTn>
                                        <p:tgtEl>
                                          <p:spTgt spid="9"/>
                                        </p:tgtEl>
                                        <p:attrNameLst>
                                          <p:attrName>style.visibility</p:attrName>
                                        </p:attrNameLst>
                                      </p:cBhvr>
                                      <p:to>
                                        <p:strVal val="visible"/>
                                      </p:to>
                                    </p:set>
                                    <p:anim calcmode="lin" valueType="num">
                                      <p:cBhvr additive="base">
                                        <p:cTn id="118" dur="500" fill="hold"/>
                                        <p:tgtEl>
                                          <p:spTgt spid="9"/>
                                        </p:tgtEl>
                                        <p:attrNameLst>
                                          <p:attrName>ppt_x</p:attrName>
                                        </p:attrNameLst>
                                      </p:cBhvr>
                                      <p:tavLst>
                                        <p:tav tm="0">
                                          <p:val>
                                            <p:strVal val="0-#ppt_w/2"/>
                                          </p:val>
                                        </p:tav>
                                        <p:tav tm="100000">
                                          <p:val>
                                            <p:strVal val="#ppt_x"/>
                                          </p:val>
                                        </p:tav>
                                      </p:tavLst>
                                    </p:anim>
                                    <p:anim calcmode="lin" valueType="num">
                                      <p:cBhvr additive="base">
                                        <p:cTn id="119" dur="500" fill="hold"/>
                                        <p:tgtEl>
                                          <p:spTgt spid="9"/>
                                        </p:tgtEl>
                                        <p:attrNameLst>
                                          <p:attrName>ppt_y</p:attrName>
                                        </p:attrNameLst>
                                      </p:cBhvr>
                                      <p:tavLst>
                                        <p:tav tm="0">
                                          <p:val>
                                            <p:strVal val="#ppt_y"/>
                                          </p:val>
                                        </p:tav>
                                        <p:tav tm="100000">
                                          <p:val>
                                            <p:strVal val="#ppt_y"/>
                                          </p:val>
                                        </p:tav>
                                      </p:tavLst>
                                    </p:anim>
                                  </p:childTnLst>
                                </p:cTn>
                              </p:par>
                              <p:par>
                                <p:cTn id="120" presetID="22" presetClass="entr" presetSubtype="8" fill="hold" grpId="0" nodeType="withEffect">
                                  <p:stCondLst>
                                    <p:cond delay="0"/>
                                  </p:stCondLst>
                                  <p:childTnLst>
                                    <p:set>
                                      <p:cBhvr>
                                        <p:cTn id="121" dur="1" fill="hold">
                                          <p:stCondLst>
                                            <p:cond delay="0"/>
                                          </p:stCondLst>
                                        </p:cTn>
                                        <p:tgtEl>
                                          <p:spTgt spid="6">
                                            <p:txEl>
                                              <p:pRg st="0" end="0"/>
                                            </p:txEl>
                                          </p:spTgt>
                                        </p:tgtEl>
                                        <p:attrNameLst>
                                          <p:attrName>style.visibility</p:attrName>
                                        </p:attrNameLst>
                                      </p:cBhvr>
                                      <p:to>
                                        <p:strVal val="visible"/>
                                      </p:to>
                                    </p:set>
                                    <p:animEffect transition="in" filter="wipe(left)">
                                      <p:cBhvr>
                                        <p:cTn id="122" dur="500"/>
                                        <p:tgtEl>
                                          <p:spTgt spid="6">
                                            <p:txEl>
                                              <p:pRg st="0" end="0"/>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grpId="0" nodeType="clickEffect">
                                  <p:stCondLst>
                                    <p:cond delay="0"/>
                                  </p:stCondLst>
                                  <p:childTnLst>
                                    <p:set>
                                      <p:cBhvr>
                                        <p:cTn id="126" dur="1" fill="hold">
                                          <p:stCondLst>
                                            <p:cond delay="0"/>
                                          </p:stCondLst>
                                        </p:cTn>
                                        <p:tgtEl>
                                          <p:spTgt spid="6">
                                            <p:txEl>
                                              <p:pRg st="1" end="1"/>
                                            </p:txEl>
                                          </p:spTgt>
                                        </p:tgtEl>
                                        <p:attrNameLst>
                                          <p:attrName>style.visibility</p:attrName>
                                        </p:attrNameLst>
                                      </p:cBhvr>
                                      <p:to>
                                        <p:strVal val="visible"/>
                                      </p:to>
                                    </p:set>
                                    <p:animEffect transition="in" filter="wipe(left)">
                                      <p:cBhvr>
                                        <p:cTn id="12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Graphic spid="7" grpId="0" uiExpand="1">
        <p:bldSub>
          <a:bldDgm bld="one"/>
        </p:bldSub>
      </p:bldGraphic>
      <p:bldP spid="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211FAD-1707-4FE0-8297-D6B5557DF1AD}"/>
              </a:ext>
            </a:extLst>
          </p:cNvPr>
          <p:cNvSpPr/>
          <p:nvPr/>
        </p:nvSpPr>
        <p:spPr>
          <a:xfrm>
            <a:off x="1262741" y="1154783"/>
            <a:ext cx="6409509" cy="3970318"/>
          </a:xfrm>
          <a:prstGeom prst="rect">
            <a:avLst/>
          </a:prstGeom>
        </p:spPr>
        <p:txBody>
          <a:bodyPr wrap="square">
            <a:spAutoFit/>
            <a:scene3d>
              <a:camera prst="orthographicFront"/>
              <a:lightRig rig="threePt" dir="t"/>
            </a:scene3d>
            <a:sp3d extrusionH="57150">
              <a:bevelT w="38100" h="38100"/>
            </a:sp3d>
          </a:bodyPr>
          <a:lstStyle/>
          <a:p>
            <a:pPr>
              <a:spcBef>
                <a:spcPts val="600"/>
              </a:spcBef>
            </a:pPr>
            <a:r>
              <a:rPr lang="es-ES" sz="2800" dirty="0">
                <a:solidFill>
                  <a:srgbClr val="474820"/>
                </a:solidFill>
                <a:latin typeface="Cooper Black" panose="0208090404030B020404" pitchFamily="18" charset="0"/>
              </a:rPr>
              <a:t>“Las leyes que Dios entregó a su antiguo pueblo eran más sabias, mejores, y humanitarias que las de las naciones más civilizadas de la tierra. Las leyes de las naciones tienen las características de las debilidades y pasiones del corazón humano, mientras que la ley de Dios lleva el sello divino”</a:t>
            </a:r>
          </a:p>
        </p:txBody>
      </p:sp>
      <p:sp>
        <p:nvSpPr>
          <p:cNvPr id="3" name="CuadroTexto 2">
            <a:extLst>
              <a:ext uri="{FF2B5EF4-FFF2-40B4-BE49-F238E27FC236}">
                <a16:creationId xmlns:a16="http://schemas.microsoft.com/office/drawing/2014/main" id="{1F5CC17D-663A-43A6-A045-728FD38A0F82}"/>
              </a:ext>
            </a:extLst>
          </p:cNvPr>
          <p:cNvSpPr txBox="1"/>
          <p:nvPr/>
        </p:nvSpPr>
        <p:spPr>
          <a:xfrm>
            <a:off x="3914939" y="5342594"/>
            <a:ext cx="3757311" cy="369332"/>
          </a:xfrm>
          <a:prstGeom prst="rect">
            <a:avLst/>
          </a:prstGeom>
          <a:noFill/>
        </p:spPr>
        <p:txBody>
          <a:bodyPr wrap="none" rtlCol="0">
            <a:spAutoFit/>
          </a:bodyPr>
          <a:lstStyle/>
          <a:p>
            <a:pPr algn="r"/>
            <a:r>
              <a:rPr lang="es-ES" b="1" dirty="0" err="1">
                <a:solidFill>
                  <a:srgbClr val="474820"/>
                </a:solidFill>
              </a:rPr>
              <a:t>E.G.W</a:t>
            </a:r>
            <a:r>
              <a:rPr lang="es-ES" b="1" dirty="0">
                <a:solidFill>
                  <a:srgbClr val="474820"/>
                </a:solidFill>
              </a:rPr>
              <a:t>. (Patriarcas y profetas, pg. 442)</a:t>
            </a:r>
          </a:p>
        </p:txBody>
      </p:sp>
    </p:spTree>
    <p:extLst>
      <p:ext uri="{BB962C8B-B14F-4D97-AF65-F5344CB8AC3E}">
        <p14:creationId xmlns:p14="http://schemas.microsoft.com/office/powerpoint/2010/main" val="463284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2000"/>
            <a:duotone>
              <a:schemeClr val="accent4">
                <a:shade val="45000"/>
                <a:satMod val="135000"/>
              </a:schemeClr>
              <a:prstClr val="white"/>
            </a:duotone>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6E52393-9494-41EC-B3EA-ECD000317EC8}"/>
              </a:ext>
            </a:extLst>
          </p:cNvPr>
          <p:cNvSpPr/>
          <p:nvPr/>
        </p:nvSpPr>
        <p:spPr>
          <a:xfrm>
            <a:off x="0" y="0"/>
            <a:ext cx="9144000" cy="769441"/>
          </a:xfrm>
          <a:prstGeom prst="rect">
            <a:avLst/>
          </a:prstGeom>
        </p:spPr>
        <p:txBody>
          <a:bodyPr wrap="square">
            <a:spAutoFit/>
            <a:scene3d>
              <a:camera prst="orthographicFront"/>
              <a:lightRig rig="twoPt" dir="t"/>
            </a:scene3d>
            <a:sp3d extrusionH="57150" prstMaterial="dkEdge">
              <a:bevelT w="57150" h="38100" prst="hardEdge"/>
            </a:sp3d>
          </a:bodyPr>
          <a:lstStyle/>
          <a:p>
            <a:pPr algn="ctr"/>
            <a:r>
              <a:rPr lang="es-ES" sz="4400" b="1" spc="300" dirty="0">
                <a:ln w="6600">
                  <a:solidFill>
                    <a:srgbClr val="7D5E8C"/>
                  </a:solidFill>
                  <a:prstDash val="solid"/>
                </a:ln>
                <a:solidFill>
                  <a:srgbClr val="D4C8DA"/>
                </a:solidFill>
                <a:effectLst>
                  <a:outerShdw dist="38100" dir="2700000" algn="tl" rotWithShape="0">
                    <a:srgbClr val="7D5E8C"/>
                  </a:outerShdw>
                </a:effectLst>
              </a:rPr>
              <a:t>EL SEGUNDO DIEZMO</a:t>
            </a:r>
          </a:p>
        </p:txBody>
      </p:sp>
      <p:sp>
        <p:nvSpPr>
          <p:cNvPr id="3" name="Rectángulo 2">
            <a:extLst>
              <a:ext uri="{FF2B5EF4-FFF2-40B4-BE49-F238E27FC236}">
                <a16:creationId xmlns:a16="http://schemas.microsoft.com/office/drawing/2014/main" id="{4ACDE117-B492-41FB-AD30-9B668B59BC3D}"/>
              </a:ext>
            </a:extLst>
          </p:cNvPr>
          <p:cNvSpPr/>
          <p:nvPr/>
        </p:nvSpPr>
        <p:spPr>
          <a:xfrm>
            <a:off x="435428" y="682008"/>
            <a:ext cx="8273143" cy="1754326"/>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912B35"/>
                </a:solidFill>
                <a:latin typeface="Comic Sans MS" panose="030F0702030302020204" pitchFamily="66" charset="0"/>
              </a:rPr>
              <a:t>“Al fin de cada tres años sacarás todo el diezmo de tus productos de aquel año, y lo guardarás en tus ciudades. Y vendrá el levita, que no tiene parte ni heredad contigo, y el extranjero, el huérfano y la viuda que hubiere en tus poblaciones, y comerán y serán saciados; para que Jehová tu Dios te bendiga en toda obra que tus manos hicieren”</a:t>
            </a:r>
          </a:p>
          <a:p>
            <a:pPr algn="r"/>
            <a:r>
              <a:rPr lang="es-ES" sz="1600" b="1" dirty="0">
                <a:solidFill>
                  <a:srgbClr val="912B35"/>
                </a:solidFill>
                <a:latin typeface="Comic Sans MS" panose="030F0702030302020204" pitchFamily="66" charset="0"/>
              </a:rPr>
              <a:t>(Deuteronomio 14:28-29)</a:t>
            </a:r>
            <a:endParaRPr lang="es-ES" b="1" dirty="0">
              <a:solidFill>
                <a:srgbClr val="912B35"/>
              </a:solidFill>
              <a:latin typeface="Comic Sans MS" panose="030F0702030302020204" pitchFamily="66" charset="0"/>
            </a:endParaRPr>
          </a:p>
        </p:txBody>
      </p:sp>
      <p:sp>
        <p:nvSpPr>
          <p:cNvPr id="4" name="CuadroTexto 3">
            <a:extLst>
              <a:ext uri="{FF2B5EF4-FFF2-40B4-BE49-F238E27FC236}">
                <a16:creationId xmlns:a16="http://schemas.microsoft.com/office/drawing/2014/main" id="{5F72BAEB-74A0-4166-97E6-B82629903F00}"/>
              </a:ext>
            </a:extLst>
          </p:cNvPr>
          <p:cNvSpPr txBox="1"/>
          <p:nvPr/>
        </p:nvSpPr>
        <p:spPr>
          <a:xfrm>
            <a:off x="174171" y="2243903"/>
            <a:ext cx="5279246" cy="4632037"/>
          </a:xfrm>
          <a:prstGeom prst="rect">
            <a:avLst/>
          </a:prstGeom>
          <a:noFill/>
        </p:spPr>
        <p:txBody>
          <a:bodyPr wrap="square" rtlCol="0">
            <a:spAutoFit/>
          </a:bodyPr>
          <a:lstStyle/>
          <a:p>
            <a:pPr>
              <a:spcBef>
                <a:spcPts val="600"/>
              </a:spcBef>
            </a:pPr>
            <a:r>
              <a:rPr lang="es-ES" sz="2000" b="1" dirty="0"/>
              <a:t>Deuteronomio 14:22-29 habla de un segundo diezmo que los israelitas debían entregar. Este diezmo no tenía el mismo propósito que el primero.</a:t>
            </a:r>
          </a:p>
          <a:p>
            <a:pPr>
              <a:spcBef>
                <a:spcPts val="600"/>
              </a:spcBef>
            </a:pPr>
            <a:r>
              <a:rPr lang="es-ES" sz="2000" b="1" dirty="0"/>
              <a:t>Durante dos años, llevaban este 2º diezmo a Jerusalén, y comían de él en familia, y lo compartían con los necesitados.</a:t>
            </a:r>
          </a:p>
          <a:p>
            <a:pPr>
              <a:spcBef>
                <a:spcPts val="600"/>
              </a:spcBef>
            </a:pPr>
            <a:r>
              <a:rPr lang="es-ES" sz="2000" b="1" dirty="0"/>
              <a:t>El tercer año, este diezmo especial era dejado en cada ciudad para beneficio de los necesitados “locales”.</a:t>
            </a:r>
          </a:p>
          <a:p>
            <a:pPr>
              <a:spcBef>
                <a:spcPts val="600"/>
              </a:spcBef>
            </a:pPr>
            <a:r>
              <a:rPr lang="es-ES" sz="2000" b="1" dirty="0"/>
              <a:t>Podemos calcular que cada israelita entregaba entre un 25-33% para el mantenimiento de la nación. Parte de ello se dedicaba a atender a los necesitados.</a:t>
            </a:r>
          </a:p>
        </p:txBody>
      </p:sp>
      <p:pic>
        <p:nvPicPr>
          <p:cNvPr id="8" name="Imagen 7" descr="Imagen que contiene persona, hombre, exterior&#10;&#10;Descripción generada automáticamente">
            <a:extLst>
              <a:ext uri="{FF2B5EF4-FFF2-40B4-BE49-F238E27FC236}">
                <a16:creationId xmlns:a16="http://schemas.microsoft.com/office/drawing/2014/main" id="{0204EDA3-9A0F-4D2F-8E9A-B8394959DD9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53417" y="2405557"/>
            <a:ext cx="3533830" cy="4322728"/>
          </a:xfrm>
          <a:prstGeom prst="rect">
            <a:avLst/>
          </a:prstGeom>
          <a:ln w="38100" cap="sq">
            <a:solidFill>
              <a:srgbClr val="7D5E8C"/>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56765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wipe(left)">
                                      <p:cBhvr>
                                        <p:cTn id="24" dur="50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wipe(left)">
                                      <p:cBhvr>
                                        <p:cTn id="29" dur="500"/>
                                        <p:tgtEl>
                                          <p:spTgt spid="4">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4">
                                            <p:txEl>
                                              <p:pRg st="2" end="2"/>
                                            </p:txEl>
                                          </p:spTgt>
                                        </p:tgtEl>
                                        <p:attrNameLst>
                                          <p:attrName>style.visibility</p:attrName>
                                        </p:attrNameLst>
                                      </p:cBhvr>
                                      <p:to>
                                        <p:strVal val="visible"/>
                                      </p:to>
                                    </p:set>
                                    <p:animEffect transition="in" filter="wipe(left)">
                                      <p:cBhvr>
                                        <p:cTn id="34" dur="500"/>
                                        <p:tgtEl>
                                          <p:spTgt spid="4">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animEffect transition="in" filter="wipe(left)">
                                      <p:cBhvr>
                                        <p:cTn id="39"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211FAD-1707-4FE0-8297-D6B5557DF1AD}"/>
              </a:ext>
            </a:extLst>
          </p:cNvPr>
          <p:cNvSpPr/>
          <p:nvPr/>
        </p:nvSpPr>
        <p:spPr>
          <a:xfrm>
            <a:off x="1088572" y="1684315"/>
            <a:ext cx="7315200" cy="4893647"/>
          </a:xfrm>
          <a:prstGeom prst="rect">
            <a:avLst/>
          </a:prstGeom>
        </p:spPr>
        <p:txBody>
          <a:bodyPr wrap="square">
            <a:spAutoFit/>
            <a:scene3d>
              <a:camera prst="orthographicFront"/>
              <a:lightRig rig="threePt" dir="t"/>
            </a:scene3d>
            <a:sp3d extrusionH="57150">
              <a:bevelT w="38100" h="38100"/>
            </a:sp3d>
          </a:bodyPr>
          <a:lstStyle/>
          <a:p>
            <a:pPr>
              <a:spcBef>
                <a:spcPts val="600"/>
              </a:spcBef>
            </a:pPr>
            <a:r>
              <a:rPr lang="es-ES" sz="2400" dirty="0">
                <a:solidFill>
                  <a:srgbClr val="7B2C17"/>
                </a:solidFill>
                <a:latin typeface="Cooper Black" panose="0208090404030B020404" pitchFamily="18" charset="0"/>
              </a:rPr>
              <a:t>“La consagración a Dios de un diezmo de todas las entradas, ya fueran de la huerta o la cosecha, del rebaño o la manada, del trabajo manual o del intelectual; la consagración de un segundo diezmo destinado al alivio del pobre y otros usos benéficos, tendía a mantener siempre presente ante el pueblo el principio de que Dios es dueño de todo, y que ellos tenían la oportunidad de ser los canales a través de los cuales fluyeran sus bendiciones. Era una educación adaptada para acabar con todo egoísmo, y cultivar la grandeza y la nobleza de carácter”</a:t>
            </a:r>
          </a:p>
        </p:txBody>
      </p:sp>
      <p:sp>
        <p:nvSpPr>
          <p:cNvPr id="3" name="CuadroTexto 2">
            <a:extLst>
              <a:ext uri="{FF2B5EF4-FFF2-40B4-BE49-F238E27FC236}">
                <a16:creationId xmlns:a16="http://schemas.microsoft.com/office/drawing/2014/main" id="{1F5CC17D-663A-43A6-A045-728FD38A0F82}"/>
              </a:ext>
            </a:extLst>
          </p:cNvPr>
          <p:cNvSpPr txBox="1"/>
          <p:nvPr/>
        </p:nvSpPr>
        <p:spPr>
          <a:xfrm>
            <a:off x="5477073" y="731520"/>
            <a:ext cx="2926699" cy="369332"/>
          </a:xfrm>
          <a:prstGeom prst="rect">
            <a:avLst/>
          </a:prstGeom>
          <a:noFill/>
        </p:spPr>
        <p:txBody>
          <a:bodyPr wrap="none" rtlCol="0">
            <a:spAutoFit/>
          </a:bodyPr>
          <a:lstStyle/>
          <a:p>
            <a:pPr algn="r"/>
            <a:r>
              <a:rPr lang="es-ES" b="1" dirty="0" err="1">
                <a:solidFill>
                  <a:srgbClr val="7B2C17"/>
                </a:solidFill>
              </a:rPr>
              <a:t>E.G.W</a:t>
            </a:r>
            <a:r>
              <a:rPr lang="es-ES" b="1" dirty="0">
                <a:solidFill>
                  <a:srgbClr val="7B2C17"/>
                </a:solidFill>
              </a:rPr>
              <a:t>. (La educación, pg. 41)</a:t>
            </a:r>
          </a:p>
        </p:txBody>
      </p:sp>
    </p:spTree>
    <p:extLst>
      <p:ext uri="{BB962C8B-B14F-4D97-AF65-F5344CB8AC3E}">
        <p14:creationId xmlns:p14="http://schemas.microsoft.com/office/powerpoint/2010/main" val="2441754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668CC190-5B4D-4D4E-A201-B3BADC1F90F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82873" y="4319451"/>
            <a:ext cx="4371701" cy="2461268"/>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sp>
        <p:nvSpPr>
          <p:cNvPr id="2" name="Rectángulo 1">
            <a:extLst>
              <a:ext uri="{FF2B5EF4-FFF2-40B4-BE49-F238E27FC236}">
                <a16:creationId xmlns:a16="http://schemas.microsoft.com/office/drawing/2014/main" id="{3C077DB1-92DF-49D2-A60C-2582E916CE31}"/>
              </a:ext>
            </a:extLst>
          </p:cNvPr>
          <p:cNvSpPr/>
          <p:nvPr/>
        </p:nvSpPr>
        <p:spPr>
          <a:xfrm>
            <a:off x="1" y="-130635"/>
            <a:ext cx="9143998" cy="923330"/>
          </a:xfrm>
          <a:prstGeom prst="rect">
            <a:avLst/>
          </a:prstGeom>
        </p:spPr>
        <p:txBody>
          <a:bodyPr wrap="square">
            <a:spAutoFit/>
            <a:scene3d>
              <a:camera prst="orthographicFront"/>
              <a:lightRig rig="soft" dir="t">
                <a:rot lat="0" lon="0" rev="15600000"/>
              </a:lightRig>
            </a:scene3d>
            <a:sp3d extrusionH="57150" prstMaterial="softEdge">
              <a:bevelT w="25400" h="38100"/>
            </a:sp3d>
          </a:bodyPr>
          <a:lstStyle/>
          <a:p>
            <a:pPr algn="ctr"/>
            <a:r>
              <a:rPr lang="es-ES" sz="5400" b="1" spc="600" dirty="0">
                <a:ln/>
                <a:solidFill>
                  <a:schemeClr val="accent4"/>
                </a:solidFill>
                <a:effectLst>
                  <a:glow rad="127000">
                    <a:schemeClr val="tx1">
                      <a:alpha val="66000"/>
                    </a:schemeClr>
                  </a:glow>
                </a:effectLst>
              </a:rPr>
              <a:t>EL JUBILEO</a:t>
            </a:r>
          </a:p>
        </p:txBody>
      </p:sp>
      <p:sp>
        <p:nvSpPr>
          <p:cNvPr id="3" name="Rectángulo 2">
            <a:extLst>
              <a:ext uri="{FF2B5EF4-FFF2-40B4-BE49-F238E27FC236}">
                <a16:creationId xmlns:a16="http://schemas.microsoft.com/office/drawing/2014/main" id="{8BF0679F-9992-41A6-9DDC-C0AF7C5AE197}"/>
              </a:ext>
            </a:extLst>
          </p:cNvPr>
          <p:cNvSpPr/>
          <p:nvPr/>
        </p:nvSpPr>
        <p:spPr>
          <a:xfrm>
            <a:off x="522517" y="652528"/>
            <a:ext cx="8447314" cy="923330"/>
          </a:xfrm>
          <a:prstGeom prst="rect">
            <a:avLst/>
          </a:prstGeom>
        </p:spPr>
        <p:txBody>
          <a:bodyPr wrap="square">
            <a:spAutoFit/>
            <a:scene3d>
              <a:camera prst="orthographicFront"/>
              <a:lightRig rig="threePt" dir="t"/>
            </a:scene3d>
            <a:sp3d extrusionH="57150">
              <a:bevelT w="38100" h="38100"/>
            </a:sp3d>
          </a:bodyPr>
          <a:lstStyle/>
          <a:p>
            <a:r>
              <a:rPr lang="es-ES" b="1" dirty="0">
                <a:solidFill>
                  <a:srgbClr val="8C322A"/>
                </a:solidFill>
                <a:latin typeface="Comic Sans MS" panose="030F0702030302020204" pitchFamily="66" charset="0"/>
              </a:rPr>
              <a:t>“Y santificaréis el año cincuenta, y pregonaréis libertad en la tierra a todos sus moradores; ese año os será de jubileo, y volveréis cada uno a vuestra posesión, y cada cual volverá a su familia” </a:t>
            </a:r>
            <a:r>
              <a:rPr lang="es-ES" sz="1600" b="1" dirty="0">
                <a:solidFill>
                  <a:srgbClr val="8C322A"/>
                </a:solidFill>
                <a:latin typeface="Comic Sans MS" panose="030F0702030302020204" pitchFamily="66" charset="0"/>
              </a:rPr>
              <a:t>(Levítico 25:10)</a:t>
            </a:r>
          </a:p>
        </p:txBody>
      </p:sp>
      <p:sp>
        <p:nvSpPr>
          <p:cNvPr id="4" name="CuadroTexto 3">
            <a:extLst>
              <a:ext uri="{FF2B5EF4-FFF2-40B4-BE49-F238E27FC236}">
                <a16:creationId xmlns:a16="http://schemas.microsoft.com/office/drawing/2014/main" id="{249AEB47-952E-4ABE-8F73-D096FEFEEEA3}"/>
              </a:ext>
            </a:extLst>
          </p:cNvPr>
          <p:cNvSpPr txBox="1"/>
          <p:nvPr/>
        </p:nvSpPr>
        <p:spPr>
          <a:xfrm>
            <a:off x="348342" y="1619403"/>
            <a:ext cx="4502333" cy="2631490"/>
          </a:xfrm>
          <a:prstGeom prst="rect">
            <a:avLst/>
          </a:prstGeom>
          <a:noFill/>
        </p:spPr>
        <p:txBody>
          <a:bodyPr wrap="square" rtlCol="0">
            <a:spAutoFit/>
          </a:bodyPr>
          <a:lstStyle/>
          <a:p>
            <a:pPr>
              <a:spcBef>
                <a:spcPts val="600"/>
              </a:spcBef>
            </a:pPr>
            <a:r>
              <a:rPr lang="es-ES" sz="2000" b="1" dirty="0"/>
              <a:t>El Jubileo era el año de liberación para la tierra. Cada uno recobraba la posesión de su herencia.</a:t>
            </a:r>
          </a:p>
          <a:p>
            <a:pPr>
              <a:spcBef>
                <a:spcPts val="600"/>
              </a:spcBef>
            </a:pPr>
            <a:r>
              <a:rPr lang="es-ES" sz="2000" b="1" dirty="0"/>
              <a:t>Con esta medida se evitaba que una persona se hiciese con grandes latifundios. Al mismo tiempo, se evitaba que una familia perdiese su posesión, su medio de vida.</a:t>
            </a:r>
          </a:p>
        </p:txBody>
      </p:sp>
      <p:pic>
        <p:nvPicPr>
          <p:cNvPr id="7" name="Imagen 6" descr="Imagen que contiene libro, texto, persona&#10;&#10;Descripción generada automáticamente">
            <a:extLst>
              <a:ext uri="{FF2B5EF4-FFF2-40B4-BE49-F238E27FC236}">
                <a16:creationId xmlns:a16="http://schemas.microsoft.com/office/drawing/2014/main" id="{E796613D-7988-4282-9FD6-F1B8AD47E4A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5274111" y="1619404"/>
            <a:ext cx="3521546" cy="2543842"/>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sp>
        <p:nvSpPr>
          <p:cNvPr id="10" name="Rectángulo 9">
            <a:extLst>
              <a:ext uri="{FF2B5EF4-FFF2-40B4-BE49-F238E27FC236}">
                <a16:creationId xmlns:a16="http://schemas.microsoft.com/office/drawing/2014/main" id="{51F2A0CF-E63A-4D1A-9D14-48A8405472B6}"/>
              </a:ext>
            </a:extLst>
          </p:cNvPr>
          <p:cNvSpPr/>
          <p:nvPr/>
        </p:nvSpPr>
        <p:spPr>
          <a:xfrm>
            <a:off x="4720043" y="4206790"/>
            <a:ext cx="4423956" cy="2631490"/>
          </a:xfrm>
          <a:prstGeom prst="rect">
            <a:avLst/>
          </a:prstGeom>
        </p:spPr>
        <p:txBody>
          <a:bodyPr wrap="square">
            <a:spAutoFit/>
          </a:bodyPr>
          <a:lstStyle/>
          <a:p>
            <a:pPr>
              <a:spcBef>
                <a:spcPts val="600"/>
              </a:spcBef>
            </a:pPr>
            <a:r>
              <a:rPr lang="es-ES" sz="2000" b="1" dirty="0"/>
              <a:t>Cuando alguien se veía en la necesidad de vender su herencia, lo hacía por el precio de las cosechas hasta el año de jubileo. De esta forma, volvería a él.</a:t>
            </a:r>
          </a:p>
          <a:p>
            <a:pPr>
              <a:spcBef>
                <a:spcPts val="600"/>
              </a:spcBef>
            </a:pPr>
            <a:r>
              <a:rPr lang="es-ES" sz="2000" b="1" dirty="0"/>
              <a:t>Aunque, a causa del pecado, siempre habrá pobres (Mateo 26:11), el jubileo muestra la solución propuesta por Dios para minimizar la desigualdad social.</a:t>
            </a:r>
          </a:p>
        </p:txBody>
      </p:sp>
    </p:spTree>
    <p:extLst>
      <p:ext uri="{BB962C8B-B14F-4D97-AF65-F5344CB8AC3E}">
        <p14:creationId xmlns:p14="http://schemas.microsoft.com/office/powerpoint/2010/main" val="92681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anim calcmode="lin" valueType="num">
                                      <p:cBhvr>
                                        <p:cTn id="19" dur="500" fill="hold"/>
                                        <p:tgtEl>
                                          <p:spTgt spid="3"/>
                                        </p:tgtEl>
                                        <p:attrNameLst>
                                          <p:attrName>ppt_x</p:attrName>
                                        </p:attrNameLst>
                                      </p:cBhvr>
                                      <p:tavLst>
                                        <p:tav tm="0">
                                          <p:val>
                                            <p:fltVal val="0.5"/>
                                          </p:val>
                                        </p:tav>
                                        <p:tav tm="100000">
                                          <p:val>
                                            <p:strVal val="#ppt_x"/>
                                          </p:val>
                                        </p:tav>
                                      </p:tavLst>
                                    </p:anim>
                                    <p:anim calcmode="lin" valueType="num">
                                      <p:cBhvr>
                                        <p:cTn id="20"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circle(in)">
                                      <p:cBhvr>
                                        <p:cTn id="25" dur="1000"/>
                                        <p:tgtEl>
                                          <p:spTgt spid="7"/>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Effect transition="in" filter="wipe(left)">
                                      <p:cBhvr>
                                        <p:cTn id="29" dur="500"/>
                                        <p:tgtEl>
                                          <p:spTgt spid="4">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4">
                                            <p:txEl>
                                              <p:pRg st="1" end="1"/>
                                            </p:txEl>
                                          </p:spTgt>
                                        </p:tgtEl>
                                        <p:attrNameLst>
                                          <p:attrName>style.visibility</p:attrName>
                                        </p:attrNameLst>
                                      </p:cBhvr>
                                      <p:to>
                                        <p:strVal val="visible"/>
                                      </p:to>
                                    </p:set>
                                    <p:animEffect transition="in" filter="wipe(left)">
                                      <p:cBhvr>
                                        <p:cTn id="34" dur="500"/>
                                        <p:tgtEl>
                                          <p:spTgt spid="4">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circle(in)">
                                      <p:cBhvr>
                                        <p:cTn id="39" dur="1000"/>
                                        <p:tgtEl>
                                          <p:spTgt spid="9"/>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10">
                                            <p:txEl>
                                              <p:pRg st="0" end="0"/>
                                            </p:txEl>
                                          </p:spTgt>
                                        </p:tgtEl>
                                        <p:attrNameLst>
                                          <p:attrName>style.visibility</p:attrName>
                                        </p:attrNameLst>
                                      </p:cBhvr>
                                      <p:to>
                                        <p:strVal val="visible"/>
                                      </p:to>
                                    </p:set>
                                    <p:animEffect transition="in" filter="wipe(left)">
                                      <p:cBhvr>
                                        <p:cTn id="43" dur="500"/>
                                        <p:tgtEl>
                                          <p:spTgt spid="10">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0">
                                            <p:txEl>
                                              <p:pRg st="1" end="1"/>
                                            </p:txEl>
                                          </p:spTgt>
                                        </p:tgtEl>
                                        <p:attrNameLst>
                                          <p:attrName>style.visibility</p:attrName>
                                        </p:attrNameLst>
                                      </p:cBhvr>
                                      <p:to>
                                        <p:strVal val="visible"/>
                                      </p:to>
                                    </p:set>
                                    <p:animEffect transition="in" filter="wipe(left)">
                                      <p:cBhvr>
                                        <p:cTn id="48"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uiExpand="1" build="p"/>
      <p:bldP spid="10"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211FAD-1707-4FE0-8297-D6B5557DF1AD}"/>
              </a:ext>
            </a:extLst>
          </p:cNvPr>
          <p:cNvSpPr/>
          <p:nvPr/>
        </p:nvSpPr>
        <p:spPr>
          <a:xfrm>
            <a:off x="1232267" y="588724"/>
            <a:ext cx="6814457" cy="5847755"/>
          </a:xfrm>
          <a:prstGeom prst="rect">
            <a:avLst/>
          </a:prstGeom>
        </p:spPr>
        <p:txBody>
          <a:bodyPr wrap="square">
            <a:spAutoFit/>
            <a:scene3d>
              <a:camera prst="orthographicFront"/>
              <a:lightRig rig="threePt" dir="t"/>
            </a:scene3d>
            <a:sp3d extrusionH="57150">
              <a:bevelT w="38100" h="38100"/>
            </a:sp3d>
          </a:bodyPr>
          <a:lstStyle/>
          <a:p>
            <a:pPr>
              <a:spcBef>
                <a:spcPts val="600"/>
              </a:spcBef>
            </a:pPr>
            <a:r>
              <a:rPr lang="es-ES" sz="2200" dirty="0">
                <a:solidFill>
                  <a:srgbClr val="5F402B"/>
                </a:solidFill>
                <a:latin typeface="Cooper Black" panose="0208090404030B020404" pitchFamily="18" charset="0"/>
              </a:rPr>
              <a:t>“Al distribuir la herencia de su pueblo, Dios se propuso enseñarle, y por medio de él, a las generaciones futuras, los principios correctos referentes a la propiedad. La tierra de Canaán fue repartida entre todo el pueblo, a excepción únicamente de los levitas, como ministros del santuario. Aunque alguien vendiera, transitoriamente, su posesión, no podía enajenar la herencia de sus hijos. En cualquier momento en que estuviera en condición de hacerlo podía redimirla; las deudas eran perdonadas cada siete años, y el año quincuagésimo, o de jubileo, toda propiedad volvía a su dueño original. De ese modo la herencia de cada familia estaba asegurada y se proveía una salvaguardia contra la pobreza o la riqueza extremas”</a:t>
            </a:r>
          </a:p>
        </p:txBody>
      </p:sp>
      <p:sp>
        <p:nvSpPr>
          <p:cNvPr id="3" name="CuadroTexto 2">
            <a:extLst>
              <a:ext uri="{FF2B5EF4-FFF2-40B4-BE49-F238E27FC236}">
                <a16:creationId xmlns:a16="http://schemas.microsoft.com/office/drawing/2014/main" id="{1F5CC17D-663A-43A6-A045-728FD38A0F82}"/>
              </a:ext>
            </a:extLst>
          </p:cNvPr>
          <p:cNvSpPr txBox="1"/>
          <p:nvPr/>
        </p:nvSpPr>
        <p:spPr>
          <a:xfrm rot="5400000">
            <a:off x="7307724" y="3483430"/>
            <a:ext cx="2926699" cy="369332"/>
          </a:xfrm>
          <a:prstGeom prst="rect">
            <a:avLst/>
          </a:prstGeom>
          <a:noFill/>
        </p:spPr>
        <p:txBody>
          <a:bodyPr wrap="none" rtlCol="0">
            <a:spAutoFit/>
          </a:bodyPr>
          <a:lstStyle/>
          <a:p>
            <a:pPr algn="ctr"/>
            <a:r>
              <a:rPr lang="es-ES" b="1" dirty="0" err="1">
                <a:solidFill>
                  <a:srgbClr val="5F402B"/>
                </a:solidFill>
              </a:rPr>
              <a:t>E.G.W</a:t>
            </a:r>
            <a:r>
              <a:rPr lang="es-ES" b="1" dirty="0">
                <a:solidFill>
                  <a:srgbClr val="5F402B"/>
                </a:solidFill>
              </a:rPr>
              <a:t>. (La educación, pg. 40)</a:t>
            </a:r>
          </a:p>
        </p:txBody>
      </p:sp>
    </p:spTree>
    <p:extLst>
      <p:ext uri="{BB962C8B-B14F-4D97-AF65-F5344CB8AC3E}">
        <p14:creationId xmlns:p14="http://schemas.microsoft.com/office/powerpoint/2010/main" val="313602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211FAD-1707-4FE0-8297-D6B5557DF1AD}"/>
              </a:ext>
            </a:extLst>
          </p:cNvPr>
          <p:cNvSpPr/>
          <p:nvPr/>
        </p:nvSpPr>
        <p:spPr>
          <a:xfrm>
            <a:off x="1449977" y="989320"/>
            <a:ext cx="6244046" cy="4832092"/>
          </a:xfrm>
          <a:prstGeom prst="rect">
            <a:avLst/>
          </a:prstGeom>
        </p:spPr>
        <p:txBody>
          <a:bodyPr wrap="square">
            <a:spAutoFit/>
          </a:bodyPr>
          <a:lstStyle/>
          <a:p>
            <a:pPr>
              <a:spcBef>
                <a:spcPts val="600"/>
              </a:spcBef>
            </a:pPr>
            <a:r>
              <a:rPr lang="es-ES" sz="2200" dirty="0">
                <a:latin typeface="Cooper Black" panose="0208090404030B020404" pitchFamily="18" charset="0"/>
              </a:rPr>
              <a:t>“¿Dónde encontraremos leyes más nobles, puras y justas que las presentadas en los libros de estatutos que registran las instrucciones de Moisés a los hijos de Israel? ¿Y de qué otra fuente podemos obtener tanta fuerza o aprender tan noble ciencia? ¿Qué otro libro enseñará a los hombres tan bien a amar, temer y obedecer a Dios? ¿Qué otro libro presenta a los estudiantes más ciencia ennoblecedora, más admirable historia? Presenta claramente la justicia y predice las consecuencias de ser desleales para con la ley de Jehová”</a:t>
            </a:r>
          </a:p>
        </p:txBody>
      </p:sp>
      <p:sp>
        <p:nvSpPr>
          <p:cNvPr id="3" name="CuadroTexto 2">
            <a:extLst>
              <a:ext uri="{FF2B5EF4-FFF2-40B4-BE49-F238E27FC236}">
                <a16:creationId xmlns:a16="http://schemas.microsoft.com/office/drawing/2014/main" id="{1F5CC17D-663A-43A6-A045-728FD38A0F82}"/>
              </a:ext>
            </a:extLst>
          </p:cNvPr>
          <p:cNvSpPr txBox="1"/>
          <p:nvPr/>
        </p:nvSpPr>
        <p:spPr>
          <a:xfrm>
            <a:off x="4454197" y="6191795"/>
            <a:ext cx="4395562" cy="369332"/>
          </a:xfrm>
          <a:prstGeom prst="rect">
            <a:avLst/>
          </a:prstGeom>
          <a:noFill/>
        </p:spPr>
        <p:txBody>
          <a:bodyPr wrap="none" rtlCol="0">
            <a:spAutoFit/>
          </a:bodyPr>
          <a:lstStyle/>
          <a:p>
            <a:pPr algn="r"/>
            <a:r>
              <a:rPr lang="es-ES" b="1" dirty="0" err="1"/>
              <a:t>E.G.W</a:t>
            </a:r>
            <a:r>
              <a:rPr lang="es-ES" b="1" dirty="0"/>
              <a:t>. (Consejos para los maestros, pg. 414)</a:t>
            </a:r>
          </a:p>
        </p:txBody>
      </p:sp>
    </p:spTree>
    <p:extLst>
      <p:ext uri="{BB962C8B-B14F-4D97-AF65-F5344CB8AC3E}">
        <p14:creationId xmlns:p14="http://schemas.microsoft.com/office/powerpoint/2010/main" val="684438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TotalTime>
  <Words>1570</Words>
  <Application>Microsoft Office PowerPoint</Application>
  <PresentationFormat>Apresentação na tela (4:3)</PresentationFormat>
  <Paragraphs>57</Paragraphs>
  <Slides>13</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13</vt:i4>
      </vt:variant>
    </vt:vector>
  </HeadingPairs>
  <TitlesOfParts>
    <vt:vector size="19" baseType="lpstr">
      <vt:lpstr>Cooper Black</vt:lpstr>
      <vt:lpstr>Calibri</vt:lpstr>
      <vt:lpstr>Comic Sans MS</vt:lpstr>
      <vt:lpstr>Arial</vt:lpstr>
      <vt:lpstr>Calibri Light</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45</cp:revision>
  <dcterms:created xsi:type="dcterms:W3CDTF">2019-06-17T15:01:30Z</dcterms:created>
  <dcterms:modified xsi:type="dcterms:W3CDTF">2019-07-05T21:27:20Z</dcterms:modified>
</cp:coreProperties>
</file>