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59" r:id="rId5"/>
    <p:sldId id="260" r:id="rId6"/>
    <p:sldId id="261" r:id="rId7"/>
    <p:sldId id="264" r:id="rId8"/>
    <p:sldId id="263"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Comic Sans MS" panose="030F0702030302020204" pitchFamily="66" charset="0"/>
      <p:regular r:id="rId16"/>
      <p:bold r:id="rId17"/>
      <p:italic r:id="rId18"/>
      <p:boldItalic r:id="rId19"/>
    </p:embeddedFont>
    <p:embeddedFont>
      <p:font typeface="Cooper Black" panose="0208090404030B020404" pitchFamily="18"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C28"/>
    <a:srgbClr val="9C6D3A"/>
    <a:srgbClr val="CEA77C"/>
    <a:srgbClr val="3869AD"/>
    <a:srgbClr val="A438AD"/>
    <a:srgbClr val="71AD38"/>
    <a:srgbClr val="5938AD"/>
    <a:srgbClr val="AD4938"/>
    <a:srgbClr val="F6E1CE"/>
    <a:srgbClr val="1433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23" autoAdjust="0"/>
    <p:restoredTop sz="94660"/>
  </p:normalViewPr>
  <p:slideViewPr>
    <p:cSldViewPr snapToGrid="0">
      <p:cViewPr varScale="1">
        <p:scale>
          <a:sx n="72" d="100"/>
          <a:sy n="72" d="100"/>
        </p:scale>
        <p:origin x="103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 Id="rId4" Type="http://schemas.openxmlformats.org/officeDocument/2006/relationships/image" Target="../media/image34.jpeg"/></Relationships>
</file>

<file path=ppt/diagrams/_rels/data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 Id="rId4" Type="http://schemas.openxmlformats.org/officeDocument/2006/relationships/image" Target="../media/image3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31993B-9F9F-449E-BEC9-B35E4B0FB48A}" type="doc">
      <dgm:prSet loTypeId="urn:microsoft.com/office/officeart/2008/layout/PictureStrips" loCatId="picture" qsTypeId="urn:microsoft.com/office/officeart/2005/8/quickstyle/3d1" qsCatId="3D" csTypeId="urn:microsoft.com/office/officeart/2005/8/colors/accent0_1" csCatId="mainScheme" phldr="1"/>
      <dgm:spPr/>
      <dgm:t>
        <a:bodyPr/>
        <a:lstStyle/>
        <a:p>
          <a:endParaRPr lang="es-ES"/>
        </a:p>
      </dgm:t>
    </dgm:pt>
    <dgm:pt modelId="{7DA75887-727D-4C71-A08D-6F49C00CEE05}">
      <dgm:prSet custT="1"/>
      <dgm:spPr/>
      <dgm:t>
        <a:bodyPr/>
        <a:lstStyle/>
        <a:p>
          <a:r>
            <a:rPr lang="es-ES" sz="2000" b="1" dirty="0">
              <a:solidFill>
                <a:schemeClr val="accent2">
                  <a:lumMod val="50000"/>
                </a:schemeClr>
              </a:solidFill>
            </a:rPr>
            <a:t>TODOS tenemos un Padre: Dios</a:t>
          </a:r>
          <a:br>
            <a:rPr lang="es-ES" sz="2000" b="1" dirty="0">
              <a:solidFill>
                <a:schemeClr val="accent2">
                  <a:lumMod val="50000"/>
                </a:schemeClr>
              </a:solidFill>
            </a:rPr>
          </a:br>
          <a:r>
            <a:rPr lang="es-ES" sz="2000" b="1" dirty="0">
              <a:solidFill>
                <a:schemeClr val="accent2">
                  <a:lumMod val="50000"/>
                </a:schemeClr>
              </a:solidFill>
            </a:rPr>
            <a:t>(Malaquías 2:10).</a:t>
          </a:r>
        </a:p>
      </dgm:t>
    </dgm:pt>
    <dgm:pt modelId="{0D18D3C8-4FE7-4F35-9B91-09F3FCFB3CDA}" type="parTrans" cxnId="{C77492DC-B5D0-4226-B8D5-666F4692856D}">
      <dgm:prSet/>
      <dgm:spPr/>
      <dgm:t>
        <a:bodyPr/>
        <a:lstStyle/>
        <a:p>
          <a:endParaRPr lang="es-ES" sz="2000" b="1">
            <a:solidFill>
              <a:schemeClr val="accent2">
                <a:lumMod val="50000"/>
              </a:schemeClr>
            </a:solidFill>
          </a:endParaRPr>
        </a:p>
      </dgm:t>
    </dgm:pt>
    <dgm:pt modelId="{845446D8-B4D4-4CC5-99B4-3218C5B59DE2}" type="sibTrans" cxnId="{C77492DC-B5D0-4226-B8D5-666F4692856D}">
      <dgm:prSet/>
      <dgm:spPr/>
      <dgm:t>
        <a:bodyPr/>
        <a:lstStyle/>
        <a:p>
          <a:endParaRPr lang="es-ES" sz="2000" b="1">
            <a:solidFill>
              <a:schemeClr val="accent2">
                <a:lumMod val="50000"/>
              </a:schemeClr>
            </a:solidFill>
          </a:endParaRPr>
        </a:p>
      </dgm:t>
    </dgm:pt>
    <dgm:pt modelId="{021D5A97-8EAE-4011-8E1C-8D56A27D27AD}">
      <dgm:prSet custT="1"/>
      <dgm:spPr/>
      <dgm:t>
        <a:bodyPr/>
        <a:lstStyle/>
        <a:p>
          <a:r>
            <a:rPr lang="es-ES" sz="2000" b="1" dirty="0">
              <a:solidFill>
                <a:schemeClr val="accent2">
                  <a:lumMod val="50000"/>
                </a:schemeClr>
              </a:solidFill>
            </a:rPr>
            <a:t>TODOS descendemos de la misma pareja: Adán y Eva (Hechos 17:26).</a:t>
          </a:r>
        </a:p>
      </dgm:t>
    </dgm:pt>
    <dgm:pt modelId="{EE68D710-D028-4449-A9A3-CC8264844CF5}" type="parTrans" cxnId="{29B74C26-E84F-49CD-9C91-E55DE6ABD956}">
      <dgm:prSet/>
      <dgm:spPr/>
      <dgm:t>
        <a:bodyPr/>
        <a:lstStyle/>
        <a:p>
          <a:endParaRPr lang="es-ES" sz="2000" b="1">
            <a:solidFill>
              <a:schemeClr val="accent2">
                <a:lumMod val="50000"/>
              </a:schemeClr>
            </a:solidFill>
          </a:endParaRPr>
        </a:p>
      </dgm:t>
    </dgm:pt>
    <dgm:pt modelId="{2666092C-5D53-47E7-B32B-32C2C2550C16}" type="sibTrans" cxnId="{29B74C26-E84F-49CD-9C91-E55DE6ABD956}">
      <dgm:prSet/>
      <dgm:spPr/>
      <dgm:t>
        <a:bodyPr/>
        <a:lstStyle/>
        <a:p>
          <a:endParaRPr lang="es-ES" sz="2000" b="1">
            <a:solidFill>
              <a:schemeClr val="accent2">
                <a:lumMod val="50000"/>
              </a:schemeClr>
            </a:solidFill>
          </a:endParaRPr>
        </a:p>
      </dgm:t>
    </dgm:pt>
    <dgm:pt modelId="{D3ACE7A0-7C87-4386-89C3-2502F64512AA}">
      <dgm:prSet custT="1"/>
      <dgm:spPr/>
      <dgm:t>
        <a:bodyPr/>
        <a:lstStyle/>
        <a:p>
          <a:r>
            <a:rPr lang="es-ES" sz="2000" b="1" dirty="0">
              <a:solidFill>
                <a:schemeClr val="accent2">
                  <a:lumMod val="50000"/>
                </a:schemeClr>
              </a:solidFill>
            </a:rPr>
            <a:t>TODOS hemos pecado (Romanos 3:23).</a:t>
          </a:r>
        </a:p>
      </dgm:t>
    </dgm:pt>
    <dgm:pt modelId="{EA406A56-C3B7-4289-9039-9CADBBCE9E40}" type="parTrans" cxnId="{755466BA-BC3E-46DF-BAC5-80E222D250F3}">
      <dgm:prSet/>
      <dgm:spPr/>
      <dgm:t>
        <a:bodyPr/>
        <a:lstStyle/>
        <a:p>
          <a:endParaRPr lang="es-ES" sz="2000" b="1">
            <a:solidFill>
              <a:schemeClr val="accent2">
                <a:lumMod val="50000"/>
              </a:schemeClr>
            </a:solidFill>
          </a:endParaRPr>
        </a:p>
      </dgm:t>
    </dgm:pt>
    <dgm:pt modelId="{9D5742D1-FFB3-4B69-81AA-9F1372E6F589}" type="sibTrans" cxnId="{755466BA-BC3E-46DF-BAC5-80E222D250F3}">
      <dgm:prSet/>
      <dgm:spPr/>
      <dgm:t>
        <a:bodyPr/>
        <a:lstStyle/>
        <a:p>
          <a:endParaRPr lang="es-ES" sz="2000" b="1">
            <a:solidFill>
              <a:schemeClr val="accent2">
                <a:lumMod val="50000"/>
              </a:schemeClr>
            </a:solidFill>
          </a:endParaRPr>
        </a:p>
      </dgm:t>
    </dgm:pt>
    <dgm:pt modelId="{20D71C41-923D-44CF-A830-D22FC36627C3}">
      <dgm:prSet custT="1"/>
      <dgm:spPr/>
      <dgm:t>
        <a:bodyPr/>
        <a:lstStyle/>
        <a:p>
          <a:r>
            <a:rPr lang="es-ES" sz="2000" b="1" dirty="0">
              <a:solidFill>
                <a:schemeClr val="accent2">
                  <a:lumMod val="50000"/>
                </a:schemeClr>
              </a:solidFill>
            </a:rPr>
            <a:t>TODOS somos uno en Cristo (Gálatas 3:28).</a:t>
          </a:r>
        </a:p>
      </dgm:t>
    </dgm:pt>
    <dgm:pt modelId="{EE669A1F-3DF5-4546-830C-B64447AEC432}" type="parTrans" cxnId="{29C80F1C-E928-4BC5-9E63-36C89EB83899}">
      <dgm:prSet/>
      <dgm:spPr/>
      <dgm:t>
        <a:bodyPr/>
        <a:lstStyle/>
        <a:p>
          <a:endParaRPr lang="es-ES" sz="2000" b="1">
            <a:solidFill>
              <a:schemeClr val="accent2">
                <a:lumMod val="50000"/>
              </a:schemeClr>
            </a:solidFill>
          </a:endParaRPr>
        </a:p>
      </dgm:t>
    </dgm:pt>
    <dgm:pt modelId="{1CDC2AE4-64A3-44DC-A159-02A8EEA9F8CD}" type="sibTrans" cxnId="{29C80F1C-E928-4BC5-9E63-36C89EB83899}">
      <dgm:prSet/>
      <dgm:spPr/>
      <dgm:t>
        <a:bodyPr/>
        <a:lstStyle/>
        <a:p>
          <a:endParaRPr lang="es-ES" sz="2000" b="1">
            <a:solidFill>
              <a:schemeClr val="accent2">
                <a:lumMod val="50000"/>
              </a:schemeClr>
            </a:solidFill>
          </a:endParaRPr>
        </a:p>
      </dgm:t>
    </dgm:pt>
    <dgm:pt modelId="{3093CCB7-B227-4229-AD06-173EBF1486EC}" type="pres">
      <dgm:prSet presAssocID="{6531993B-9F9F-449E-BEC9-B35E4B0FB48A}" presName="Name0" presStyleCnt="0">
        <dgm:presLayoutVars>
          <dgm:dir/>
          <dgm:resizeHandles val="exact"/>
        </dgm:presLayoutVars>
      </dgm:prSet>
      <dgm:spPr/>
    </dgm:pt>
    <dgm:pt modelId="{F898D4F2-2B57-4B33-BC02-4DEF8EA9390C}" type="pres">
      <dgm:prSet presAssocID="{7DA75887-727D-4C71-A08D-6F49C00CEE05}" presName="composite" presStyleCnt="0"/>
      <dgm:spPr/>
    </dgm:pt>
    <dgm:pt modelId="{5D8A3B1E-6021-48B7-AD6B-614107C21647}" type="pres">
      <dgm:prSet presAssocID="{7DA75887-727D-4C71-A08D-6F49C00CEE05}" presName="rect1" presStyleLbl="trAlignAcc1" presStyleIdx="0" presStyleCnt="4" custScaleX="108035">
        <dgm:presLayoutVars>
          <dgm:bulletEnabled val="1"/>
        </dgm:presLayoutVars>
      </dgm:prSet>
      <dgm:spPr/>
    </dgm:pt>
    <dgm:pt modelId="{257E1AF6-1B73-4A80-A730-5F7004E9618A}" type="pres">
      <dgm:prSet presAssocID="{7DA75887-727D-4C71-A08D-6F49C00CEE05}" presName="rect2" presStyleLbl="fgImgPlace1" presStyleIdx="0" presStyleCnt="4" custLinFactNeighborX="-26372"/>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675A312C-4B26-406C-9B1A-0EC30899605D}" type="pres">
      <dgm:prSet presAssocID="{845446D8-B4D4-4CC5-99B4-3218C5B59DE2}" presName="sibTrans" presStyleCnt="0"/>
      <dgm:spPr/>
    </dgm:pt>
    <dgm:pt modelId="{CB5AE05B-243A-4942-BE69-8829ACB75FD0}" type="pres">
      <dgm:prSet presAssocID="{021D5A97-8EAE-4011-8E1C-8D56A27D27AD}" presName="composite" presStyleCnt="0"/>
      <dgm:spPr/>
    </dgm:pt>
    <dgm:pt modelId="{62C04ECB-07EE-435A-B84D-26678721E505}" type="pres">
      <dgm:prSet presAssocID="{021D5A97-8EAE-4011-8E1C-8D56A27D27AD}" presName="rect1" presStyleLbl="trAlignAcc1" presStyleIdx="1" presStyleCnt="4" custScaleX="116067" custLinFactNeighborX="9759">
        <dgm:presLayoutVars>
          <dgm:bulletEnabled val="1"/>
        </dgm:presLayoutVars>
      </dgm:prSet>
      <dgm:spPr/>
    </dgm:pt>
    <dgm:pt modelId="{71A4D2C3-E2CF-4B54-9B76-C56C7097CFF3}" type="pres">
      <dgm:prSet presAssocID="{021D5A97-8EAE-4011-8E1C-8D56A27D27AD}" presName="rect2" presStyleLbl="fgImgPlace1" presStyleIdx="1" presStyleCnt="4"/>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9EA5FB1C-DDF5-4319-B606-507633D24A7A}" type="pres">
      <dgm:prSet presAssocID="{2666092C-5D53-47E7-B32B-32C2C2550C16}" presName="sibTrans" presStyleCnt="0"/>
      <dgm:spPr/>
    </dgm:pt>
    <dgm:pt modelId="{4DDB6043-7010-4B5A-AFFD-FA13EBD810C7}" type="pres">
      <dgm:prSet presAssocID="{D3ACE7A0-7C87-4386-89C3-2502F64512AA}" presName="composite" presStyleCnt="0"/>
      <dgm:spPr/>
    </dgm:pt>
    <dgm:pt modelId="{4A457EE3-8001-4EEA-9FF0-7367DCE5AD6F}" type="pres">
      <dgm:prSet presAssocID="{D3ACE7A0-7C87-4386-89C3-2502F64512AA}" presName="rect1" presStyleLbl="trAlignAcc1" presStyleIdx="2" presStyleCnt="4" custScaleX="104253">
        <dgm:presLayoutVars>
          <dgm:bulletEnabled val="1"/>
        </dgm:presLayoutVars>
      </dgm:prSet>
      <dgm:spPr/>
    </dgm:pt>
    <dgm:pt modelId="{0FEB1E3B-F7F0-40E4-A1BA-1E65A984093F}" type="pres">
      <dgm:prSet presAssocID="{D3ACE7A0-7C87-4386-89C3-2502F64512AA}" presName="rect2" presStyleLbl="fgImgPlace1" presStyleIdx="2" presStyleCnt="4" custLinFactNeighborX="-25480"/>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04645E28-717D-427E-92D3-A386E989EAB1}" type="pres">
      <dgm:prSet presAssocID="{9D5742D1-FFB3-4B69-81AA-9F1372E6F589}" presName="sibTrans" presStyleCnt="0"/>
      <dgm:spPr/>
    </dgm:pt>
    <dgm:pt modelId="{D5DCDADC-1964-4846-9CB9-D0945B7E471F}" type="pres">
      <dgm:prSet presAssocID="{20D71C41-923D-44CF-A830-D22FC36627C3}" presName="composite" presStyleCnt="0"/>
      <dgm:spPr/>
    </dgm:pt>
    <dgm:pt modelId="{E882520B-D1CC-4EF1-A7FA-FF5F16D2C0B7}" type="pres">
      <dgm:prSet presAssocID="{20D71C41-923D-44CF-A830-D22FC36627C3}" presName="rect1" presStyleLbl="trAlignAcc1" presStyleIdx="3" presStyleCnt="4" custScaleX="109586" custLinFactNeighborX="9198">
        <dgm:presLayoutVars>
          <dgm:bulletEnabled val="1"/>
        </dgm:presLayoutVars>
      </dgm:prSet>
      <dgm:spPr/>
    </dgm:pt>
    <dgm:pt modelId="{B9F9B91B-6B4D-4738-8312-EE021051C586}" type="pres">
      <dgm:prSet presAssocID="{20D71C41-923D-44CF-A830-D22FC36627C3}" presName="rect2" presStyleLbl="fgImgPlace1" presStyleIdx="3" presStyleCnt="4"/>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Lst>
  <dgm:cxnLst>
    <dgm:cxn modelId="{29C80F1C-E928-4BC5-9E63-36C89EB83899}" srcId="{6531993B-9F9F-449E-BEC9-B35E4B0FB48A}" destId="{20D71C41-923D-44CF-A830-D22FC36627C3}" srcOrd="3" destOrd="0" parTransId="{EE669A1F-3DF5-4546-830C-B64447AEC432}" sibTransId="{1CDC2AE4-64A3-44DC-A159-02A8EEA9F8CD}"/>
    <dgm:cxn modelId="{8565D11C-2865-41B8-90AE-38557E70C738}" type="presOf" srcId="{6531993B-9F9F-449E-BEC9-B35E4B0FB48A}" destId="{3093CCB7-B227-4229-AD06-173EBF1486EC}" srcOrd="0" destOrd="0" presId="urn:microsoft.com/office/officeart/2008/layout/PictureStrips"/>
    <dgm:cxn modelId="{29B74C26-E84F-49CD-9C91-E55DE6ABD956}" srcId="{6531993B-9F9F-449E-BEC9-B35E4B0FB48A}" destId="{021D5A97-8EAE-4011-8E1C-8D56A27D27AD}" srcOrd="1" destOrd="0" parTransId="{EE68D710-D028-4449-A9A3-CC8264844CF5}" sibTransId="{2666092C-5D53-47E7-B32B-32C2C2550C16}"/>
    <dgm:cxn modelId="{2DF2FA36-C966-43EA-9A29-545620D52ED9}" type="presOf" srcId="{D3ACE7A0-7C87-4386-89C3-2502F64512AA}" destId="{4A457EE3-8001-4EEA-9FF0-7367DCE5AD6F}" srcOrd="0" destOrd="0" presId="urn:microsoft.com/office/officeart/2008/layout/PictureStrips"/>
    <dgm:cxn modelId="{AEAE5337-A482-4E08-B2A7-1DBA72C4D6D6}" type="presOf" srcId="{7DA75887-727D-4C71-A08D-6F49C00CEE05}" destId="{5D8A3B1E-6021-48B7-AD6B-614107C21647}" srcOrd="0" destOrd="0" presId="urn:microsoft.com/office/officeart/2008/layout/PictureStrips"/>
    <dgm:cxn modelId="{519AEC93-AB8F-492A-B180-F4CD3403C268}" type="presOf" srcId="{20D71C41-923D-44CF-A830-D22FC36627C3}" destId="{E882520B-D1CC-4EF1-A7FA-FF5F16D2C0B7}" srcOrd="0" destOrd="0" presId="urn:microsoft.com/office/officeart/2008/layout/PictureStrips"/>
    <dgm:cxn modelId="{87641497-09FC-4914-832A-8BCBAB11C2FA}" type="presOf" srcId="{021D5A97-8EAE-4011-8E1C-8D56A27D27AD}" destId="{62C04ECB-07EE-435A-B84D-26678721E505}" srcOrd="0" destOrd="0" presId="urn:microsoft.com/office/officeart/2008/layout/PictureStrips"/>
    <dgm:cxn modelId="{755466BA-BC3E-46DF-BAC5-80E222D250F3}" srcId="{6531993B-9F9F-449E-BEC9-B35E4B0FB48A}" destId="{D3ACE7A0-7C87-4386-89C3-2502F64512AA}" srcOrd="2" destOrd="0" parTransId="{EA406A56-C3B7-4289-9039-9CADBBCE9E40}" sibTransId="{9D5742D1-FFB3-4B69-81AA-9F1372E6F589}"/>
    <dgm:cxn modelId="{C77492DC-B5D0-4226-B8D5-666F4692856D}" srcId="{6531993B-9F9F-449E-BEC9-B35E4B0FB48A}" destId="{7DA75887-727D-4C71-A08D-6F49C00CEE05}" srcOrd="0" destOrd="0" parTransId="{0D18D3C8-4FE7-4F35-9B91-09F3FCFB3CDA}" sibTransId="{845446D8-B4D4-4CC5-99B4-3218C5B59DE2}"/>
    <dgm:cxn modelId="{EC7E1E0B-95C9-406B-A1F3-028ABF5C504A}" type="presParOf" srcId="{3093CCB7-B227-4229-AD06-173EBF1486EC}" destId="{F898D4F2-2B57-4B33-BC02-4DEF8EA9390C}" srcOrd="0" destOrd="0" presId="urn:microsoft.com/office/officeart/2008/layout/PictureStrips"/>
    <dgm:cxn modelId="{B5EA68B1-A0CB-4AF6-9E45-07A94DEC4C61}" type="presParOf" srcId="{F898D4F2-2B57-4B33-BC02-4DEF8EA9390C}" destId="{5D8A3B1E-6021-48B7-AD6B-614107C21647}" srcOrd="0" destOrd="0" presId="urn:microsoft.com/office/officeart/2008/layout/PictureStrips"/>
    <dgm:cxn modelId="{5A665E99-11D5-4DF2-8C38-B2BE9E68A37D}" type="presParOf" srcId="{F898D4F2-2B57-4B33-BC02-4DEF8EA9390C}" destId="{257E1AF6-1B73-4A80-A730-5F7004E9618A}" srcOrd="1" destOrd="0" presId="urn:microsoft.com/office/officeart/2008/layout/PictureStrips"/>
    <dgm:cxn modelId="{45A1AF9A-0449-43FC-BE6D-E9BADBE69E0A}" type="presParOf" srcId="{3093CCB7-B227-4229-AD06-173EBF1486EC}" destId="{675A312C-4B26-406C-9B1A-0EC30899605D}" srcOrd="1" destOrd="0" presId="urn:microsoft.com/office/officeart/2008/layout/PictureStrips"/>
    <dgm:cxn modelId="{513F9490-4B7B-47CE-9290-00D8393493C6}" type="presParOf" srcId="{3093CCB7-B227-4229-AD06-173EBF1486EC}" destId="{CB5AE05B-243A-4942-BE69-8829ACB75FD0}" srcOrd="2" destOrd="0" presId="urn:microsoft.com/office/officeart/2008/layout/PictureStrips"/>
    <dgm:cxn modelId="{C74DFC9C-52F1-472A-A87D-B1651D4FC707}" type="presParOf" srcId="{CB5AE05B-243A-4942-BE69-8829ACB75FD0}" destId="{62C04ECB-07EE-435A-B84D-26678721E505}" srcOrd="0" destOrd="0" presId="urn:microsoft.com/office/officeart/2008/layout/PictureStrips"/>
    <dgm:cxn modelId="{6E57BC01-9935-461D-BC88-45FA4E46B492}" type="presParOf" srcId="{CB5AE05B-243A-4942-BE69-8829ACB75FD0}" destId="{71A4D2C3-E2CF-4B54-9B76-C56C7097CFF3}" srcOrd="1" destOrd="0" presId="urn:microsoft.com/office/officeart/2008/layout/PictureStrips"/>
    <dgm:cxn modelId="{0AA09FED-DE94-47A3-BA32-1B58AD01E5E9}" type="presParOf" srcId="{3093CCB7-B227-4229-AD06-173EBF1486EC}" destId="{9EA5FB1C-DDF5-4319-B606-507633D24A7A}" srcOrd="3" destOrd="0" presId="urn:microsoft.com/office/officeart/2008/layout/PictureStrips"/>
    <dgm:cxn modelId="{B6FBAD9D-48A5-4CCD-B143-61A779F9EF99}" type="presParOf" srcId="{3093CCB7-B227-4229-AD06-173EBF1486EC}" destId="{4DDB6043-7010-4B5A-AFFD-FA13EBD810C7}" srcOrd="4" destOrd="0" presId="urn:microsoft.com/office/officeart/2008/layout/PictureStrips"/>
    <dgm:cxn modelId="{C88AB34E-9A10-4E0B-8A0C-FDD466A3A845}" type="presParOf" srcId="{4DDB6043-7010-4B5A-AFFD-FA13EBD810C7}" destId="{4A457EE3-8001-4EEA-9FF0-7367DCE5AD6F}" srcOrd="0" destOrd="0" presId="urn:microsoft.com/office/officeart/2008/layout/PictureStrips"/>
    <dgm:cxn modelId="{89A12A75-5154-4A5A-B17A-9930A32105C5}" type="presParOf" srcId="{4DDB6043-7010-4B5A-AFFD-FA13EBD810C7}" destId="{0FEB1E3B-F7F0-40E4-A1BA-1E65A984093F}" srcOrd="1" destOrd="0" presId="urn:microsoft.com/office/officeart/2008/layout/PictureStrips"/>
    <dgm:cxn modelId="{87206435-DA87-4D90-9F8B-B9DF4BE9D920}" type="presParOf" srcId="{3093CCB7-B227-4229-AD06-173EBF1486EC}" destId="{04645E28-717D-427E-92D3-A386E989EAB1}" srcOrd="5" destOrd="0" presId="urn:microsoft.com/office/officeart/2008/layout/PictureStrips"/>
    <dgm:cxn modelId="{0328DEB6-E7EB-4AC5-8C18-80EA8FEA8F0E}" type="presParOf" srcId="{3093CCB7-B227-4229-AD06-173EBF1486EC}" destId="{D5DCDADC-1964-4846-9CB9-D0945B7E471F}" srcOrd="6" destOrd="0" presId="urn:microsoft.com/office/officeart/2008/layout/PictureStrips"/>
    <dgm:cxn modelId="{E74567A0-EBBF-4F7A-9C40-2AAF3B7167F2}" type="presParOf" srcId="{D5DCDADC-1964-4846-9CB9-D0945B7E471F}" destId="{E882520B-D1CC-4EF1-A7FA-FF5F16D2C0B7}" srcOrd="0" destOrd="0" presId="urn:microsoft.com/office/officeart/2008/layout/PictureStrips"/>
    <dgm:cxn modelId="{CE917A72-CB0E-445B-AC7E-16D7C1362064}" type="presParOf" srcId="{D5DCDADC-1964-4846-9CB9-D0945B7E471F}" destId="{B9F9B91B-6B4D-4738-8312-EE021051C586}"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E60446-DE50-4646-B89C-65A2536624D7}" type="doc">
      <dgm:prSet loTypeId="urn:microsoft.com/office/officeart/2005/8/layout/vList3" loCatId="list" qsTypeId="urn:microsoft.com/office/officeart/2005/8/quickstyle/simple2" qsCatId="simple" csTypeId="urn:microsoft.com/office/officeart/2005/8/colors/colorful5" csCatId="colorful" phldr="1"/>
      <dgm:spPr/>
      <dgm:t>
        <a:bodyPr/>
        <a:lstStyle/>
        <a:p>
          <a:endParaRPr lang="es-ES"/>
        </a:p>
      </dgm:t>
    </dgm:pt>
    <dgm:pt modelId="{F6C84592-8479-4596-B451-0E5DE97FFD46}">
      <dgm:prSet custT="1"/>
      <dgm:spPr>
        <a:scene3d>
          <a:camera prst="orthographicFront"/>
          <a:lightRig rig="threePt" dir="t"/>
        </a:scene3d>
        <a:sp3d contourW="25400">
          <a:bevelT prst="relaxedInset"/>
          <a:contourClr>
            <a:schemeClr val="bg1"/>
          </a:contourClr>
        </a:sp3d>
      </dgm:spPr>
      <dgm:t>
        <a:bodyPr/>
        <a:lstStyle/>
        <a:p>
          <a:r>
            <a:rPr lang="es-ES" sz="2000" b="1" i="1" dirty="0">
              <a:solidFill>
                <a:srgbClr val="143350"/>
              </a:solidFill>
            </a:rPr>
            <a:t>El juicio</a:t>
          </a:r>
          <a:r>
            <a:rPr lang="es-ES" sz="2000" b="1" dirty="0">
              <a:solidFill>
                <a:schemeClr val="tx1"/>
              </a:solidFill>
            </a:rPr>
            <a:t>. Dios escucha el clamor de los oprimidos y, al fin, les hará justicia.</a:t>
          </a:r>
          <a:endParaRPr lang="es-ES" sz="2000" dirty="0">
            <a:solidFill>
              <a:schemeClr val="tx1"/>
            </a:solidFill>
          </a:endParaRPr>
        </a:p>
      </dgm:t>
    </dgm:pt>
    <dgm:pt modelId="{9538EE49-744B-4513-B4D8-1EBE071041DE}" type="parTrans" cxnId="{F4081A95-6310-4AA3-81B2-9CBB77459032}">
      <dgm:prSet/>
      <dgm:spPr/>
      <dgm:t>
        <a:bodyPr/>
        <a:lstStyle/>
        <a:p>
          <a:endParaRPr lang="es-ES" sz="2000">
            <a:solidFill>
              <a:schemeClr val="tx1"/>
            </a:solidFill>
          </a:endParaRPr>
        </a:p>
      </dgm:t>
    </dgm:pt>
    <dgm:pt modelId="{96C65454-8630-47ED-9067-496289BB1805}" type="sibTrans" cxnId="{F4081A95-6310-4AA3-81B2-9CBB77459032}">
      <dgm:prSet/>
      <dgm:spPr/>
      <dgm:t>
        <a:bodyPr/>
        <a:lstStyle/>
        <a:p>
          <a:endParaRPr lang="es-ES" sz="2000">
            <a:solidFill>
              <a:schemeClr val="tx1"/>
            </a:solidFill>
          </a:endParaRPr>
        </a:p>
      </dgm:t>
    </dgm:pt>
    <dgm:pt modelId="{90392701-06F0-437F-B426-E8409F6F635E}">
      <dgm:prSet custT="1"/>
      <dgm:spPr>
        <a:scene3d>
          <a:camera prst="orthographicFront"/>
          <a:lightRig rig="threePt" dir="t"/>
        </a:scene3d>
        <a:sp3d contourW="25400">
          <a:bevelT prst="relaxedInset"/>
          <a:contourClr>
            <a:schemeClr val="bg1"/>
          </a:contourClr>
        </a:sp3d>
      </dgm:spPr>
      <dgm:t>
        <a:bodyPr/>
        <a:lstStyle/>
        <a:p>
          <a:r>
            <a:rPr lang="es-ES" sz="2000" b="1" i="1" dirty="0">
              <a:solidFill>
                <a:srgbClr val="123625"/>
              </a:solidFill>
            </a:rPr>
            <a:t>La adoración</a:t>
          </a:r>
          <a:r>
            <a:rPr lang="es-ES" sz="2000" b="1" dirty="0">
              <a:solidFill>
                <a:schemeClr val="tx1"/>
              </a:solidFill>
            </a:rPr>
            <a:t>. La adoración que Dios quiere recibir se manifiesta en actos de bondad hacia los pobres y los necesitados (Isaías 58:6-7)</a:t>
          </a:r>
          <a:endParaRPr lang="es-ES" sz="2000" dirty="0">
            <a:solidFill>
              <a:schemeClr val="tx1"/>
            </a:solidFill>
          </a:endParaRPr>
        </a:p>
      </dgm:t>
    </dgm:pt>
    <dgm:pt modelId="{A5150619-D9EC-4A0C-B62E-239EDA6AAC00}" type="parTrans" cxnId="{56BE5C52-2E44-4E9A-922E-543E97A21367}">
      <dgm:prSet/>
      <dgm:spPr/>
      <dgm:t>
        <a:bodyPr/>
        <a:lstStyle/>
        <a:p>
          <a:endParaRPr lang="es-ES" sz="2000">
            <a:solidFill>
              <a:schemeClr val="tx1"/>
            </a:solidFill>
          </a:endParaRPr>
        </a:p>
      </dgm:t>
    </dgm:pt>
    <dgm:pt modelId="{16FDAE2E-2A06-438D-B780-4CD42D3070D2}" type="sibTrans" cxnId="{56BE5C52-2E44-4E9A-922E-543E97A21367}">
      <dgm:prSet/>
      <dgm:spPr/>
      <dgm:t>
        <a:bodyPr/>
        <a:lstStyle/>
        <a:p>
          <a:endParaRPr lang="es-ES" sz="2000">
            <a:solidFill>
              <a:schemeClr val="tx1"/>
            </a:solidFill>
          </a:endParaRPr>
        </a:p>
      </dgm:t>
    </dgm:pt>
    <dgm:pt modelId="{ADA7839F-812E-4403-A341-A1C1E381461F}">
      <dgm:prSet custT="1"/>
      <dgm:spPr>
        <a:solidFill>
          <a:schemeClr val="accent2">
            <a:lumMod val="60000"/>
            <a:lumOff val="40000"/>
          </a:schemeClr>
        </a:solidFill>
        <a:scene3d>
          <a:camera prst="orthographicFront"/>
          <a:lightRig rig="threePt" dir="t"/>
        </a:scene3d>
        <a:sp3d contourW="25400">
          <a:bevelT prst="relaxedInset"/>
          <a:contourClr>
            <a:schemeClr val="bg1"/>
          </a:contourClr>
        </a:sp3d>
      </dgm:spPr>
      <dgm:t>
        <a:bodyPr/>
        <a:lstStyle/>
        <a:p>
          <a:r>
            <a:rPr lang="es-ES" sz="2000" b="1" i="1" dirty="0">
              <a:solidFill>
                <a:srgbClr val="6A310A"/>
              </a:solidFill>
            </a:rPr>
            <a:t>La Creación</a:t>
          </a:r>
          <a:r>
            <a:rPr lang="es-ES" sz="2000" b="1" dirty="0">
              <a:solidFill>
                <a:schemeClr val="tx1"/>
              </a:solidFill>
            </a:rPr>
            <a:t>. Todos hemos sido creados a Su imagen, nadie debe ser explotado ni oprimido por otro.</a:t>
          </a:r>
          <a:endParaRPr lang="es-ES" sz="2000" dirty="0">
            <a:solidFill>
              <a:schemeClr val="tx1"/>
            </a:solidFill>
          </a:endParaRPr>
        </a:p>
      </dgm:t>
    </dgm:pt>
    <dgm:pt modelId="{45D2E57E-38B1-4D9E-B429-ABEAB7124CC2}" type="parTrans" cxnId="{98B0F9BE-CEB1-46FA-9EE4-17CC33C2EF35}">
      <dgm:prSet/>
      <dgm:spPr/>
      <dgm:t>
        <a:bodyPr/>
        <a:lstStyle/>
        <a:p>
          <a:endParaRPr lang="es-ES" sz="2000">
            <a:solidFill>
              <a:schemeClr val="tx1"/>
            </a:solidFill>
          </a:endParaRPr>
        </a:p>
      </dgm:t>
    </dgm:pt>
    <dgm:pt modelId="{7E5C4535-0E61-44B2-89A2-0FA6D00E1068}" type="sibTrans" cxnId="{98B0F9BE-CEB1-46FA-9EE4-17CC33C2EF35}">
      <dgm:prSet/>
      <dgm:spPr/>
      <dgm:t>
        <a:bodyPr/>
        <a:lstStyle/>
        <a:p>
          <a:endParaRPr lang="es-ES" sz="2000">
            <a:solidFill>
              <a:schemeClr val="tx1"/>
            </a:solidFill>
          </a:endParaRPr>
        </a:p>
      </dgm:t>
    </dgm:pt>
    <dgm:pt modelId="{63D52831-0917-4670-AEC4-3C007A6DF508}" type="pres">
      <dgm:prSet presAssocID="{14E60446-DE50-4646-B89C-65A2536624D7}" presName="linearFlow" presStyleCnt="0">
        <dgm:presLayoutVars>
          <dgm:dir/>
          <dgm:resizeHandles val="exact"/>
        </dgm:presLayoutVars>
      </dgm:prSet>
      <dgm:spPr/>
    </dgm:pt>
    <dgm:pt modelId="{B80D9B9F-BF63-4112-81FD-D38982696DE3}" type="pres">
      <dgm:prSet presAssocID="{F6C84592-8479-4596-B451-0E5DE97FFD46}" presName="composite" presStyleCnt="0"/>
      <dgm:spPr>
        <a:scene3d>
          <a:camera prst="orthographicFront"/>
          <a:lightRig rig="threePt" dir="t"/>
        </a:scene3d>
        <a:sp3d contourW="25400">
          <a:bevelT prst="relaxedInset"/>
          <a:contourClr>
            <a:schemeClr val="bg1"/>
          </a:contourClr>
        </a:sp3d>
      </dgm:spPr>
    </dgm:pt>
    <dgm:pt modelId="{FCF18676-ECAF-4C7F-9CF1-F8FA074123B4}" type="pres">
      <dgm:prSet presAssocID="{F6C84592-8479-4596-B451-0E5DE97FFD46}" presName="imgShp" presStyleLbl="fgImgPlace1" presStyleIdx="0" presStyleCnt="3" custLinFactX="400000" custLinFactNeighborX="440475"/>
      <dgm:spPr>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scene3d>
          <a:camera prst="orthographicFront"/>
          <a:lightRig rig="threePt" dir="t"/>
        </a:scene3d>
        <a:sp3d contourW="25400">
          <a:bevelT prst="relaxedInset"/>
          <a:contourClr>
            <a:schemeClr val="bg1"/>
          </a:contourClr>
        </a:sp3d>
      </dgm:spPr>
    </dgm:pt>
    <dgm:pt modelId="{433A6CE9-48D0-4441-8201-E53EAEE5B640}" type="pres">
      <dgm:prSet presAssocID="{F6C84592-8479-4596-B451-0E5DE97FFD46}" presName="txShp" presStyleLbl="node1" presStyleIdx="0" presStyleCnt="3" custScaleX="134714" custLinFactNeighborX="-7728">
        <dgm:presLayoutVars>
          <dgm:bulletEnabled val="1"/>
        </dgm:presLayoutVars>
      </dgm:prSet>
      <dgm:spPr/>
    </dgm:pt>
    <dgm:pt modelId="{7446A0AC-04F1-4D09-8806-7285067A83A9}" type="pres">
      <dgm:prSet presAssocID="{96C65454-8630-47ED-9067-496289BB1805}" presName="spacing" presStyleCnt="0"/>
      <dgm:spPr>
        <a:scene3d>
          <a:camera prst="orthographicFront"/>
          <a:lightRig rig="threePt" dir="t"/>
        </a:scene3d>
        <a:sp3d contourW="25400">
          <a:bevelT prst="relaxedInset"/>
          <a:contourClr>
            <a:schemeClr val="bg1"/>
          </a:contourClr>
        </a:sp3d>
      </dgm:spPr>
    </dgm:pt>
    <dgm:pt modelId="{0199F4B2-CECD-4B4F-AACE-5C901115823B}" type="pres">
      <dgm:prSet presAssocID="{90392701-06F0-437F-B426-E8409F6F635E}" presName="composite" presStyleCnt="0"/>
      <dgm:spPr>
        <a:scene3d>
          <a:camera prst="orthographicFront"/>
          <a:lightRig rig="threePt" dir="t"/>
        </a:scene3d>
        <a:sp3d contourW="25400">
          <a:bevelT prst="relaxedInset"/>
          <a:contourClr>
            <a:schemeClr val="bg1"/>
          </a:contourClr>
        </a:sp3d>
      </dgm:spPr>
    </dgm:pt>
    <dgm:pt modelId="{677AC87E-DA0A-48A8-9EE9-82BE3387B584}" type="pres">
      <dgm:prSet presAssocID="{90392701-06F0-437F-B426-E8409F6F635E}" presName="imgShp" presStyleLbl="fgImgPlace1" presStyleIdx="1" presStyleCnt="3" custScaleY="130964" custLinFactX="400000" custLinFactNeighborX="440475"/>
      <dgm:spPr>
        <a:prstGeom prst="round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scene3d>
          <a:camera prst="orthographicFront"/>
          <a:lightRig rig="threePt" dir="t"/>
        </a:scene3d>
        <a:sp3d contourW="25400">
          <a:bevelT prst="relaxedInset"/>
          <a:contourClr>
            <a:schemeClr val="bg1"/>
          </a:contourClr>
        </a:sp3d>
      </dgm:spPr>
    </dgm:pt>
    <dgm:pt modelId="{8982F351-4FA6-4F7F-AEBB-D66179718B97}" type="pres">
      <dgm:prSet presAssocID="{90392701-06F0-437F-B426-E8409F6F635E}" presName="txShp" presStyleLbl="node1" presStyleIdx="1" presStyleCnt="3" custScaleX="134714" custScaleY="130965" custLinFactNeighborX="-7728">
        <dgm:presLayoutVars>
          <dgm:bulletEnabled val="1"/>
        </dgm:presLayoutVars>
      </dgm:prSet>
      <dgm:spPr/>
    </dgm:pt>
    <dgm:pt modelId="{76516117-E17D-4339-9630-A4897E9A7215}" type="pres">
      <dgm:prSet presAssocID="{16FDAE2E-2A06-438D-B780-4CD42D3070D2}" presName="spacing" presStyleCnt="0"/>
      <dgm:spPr>
        <a:scene3d>
          <a:camera prst="orthographicFront"/>
          <a:lightRig rig="threePt" dir="t"/>
        </a:scene3d>
        <a:sp3d contourW="25400">
          <a:bevelT prst="relaxedInset"/>
          <a:contourClr>
            <a:schemeClr val="bg1"/>
          </a:contourClr>
        </a:sp3d>
      </dgm:spPr>
    </dgm:pt>
    <dgm:pt modelId="{5B7EA77F-5DA1-44A5-AC29-BCAEE56EAF79}" type="pres">
      <dgm:prSet presAssocID="{ADA7839F-812E-4403-A341-A1C1E381461F}" presName="composite" presStyleCnt="0"/>
      <dgm:spPr>
        <a:scene3d>
          <a:camera prst="orthographicFront"/>
          <a:lightRig rig="threePt" dir="t"/>
        </a:scene3d>
        <a:sp3d contourW="25400">
          <a:bevelT prst="relaxedInset"/>
          <a:contourClr>
            <a:schemeClr val="bg1"/>
          </a:contourClr>
        </a:sp3d>
      </dgm:spPr>
    </dgm:pt>
    <dgm:pt modelId="{198B030E-65C7-4A48-8BE2-6F711A01B59F}" type="pres">
      <dgm:prSet presAssocID="{ADA7839F-812E-4403-A341-A1C1E381461F}" presName="imgShp" presStyleLbl="fgImgPlace1" presStyleIdx="2" presStyleCnt="3" custLinFactX="400000" custLinFactNeighborX="440475"/>
      <dgm:spPr>
        <a:prstGeom prst="round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scene3d>
          <a:camera prst="orthographicFront"/>
          <a:lightRig rig="threePt" dir="t"/>
        </a:scene3d>
        <a:sp3d contourW="25400">
          <a:bevelT prst="relaxedInset"/>
          <a:contourClr>
            <a:schemeClr val="bg1"/>
          </a:contourClr>
        </a:sp3d>
      </dgm:spPr>
    </dgm:pt>
    <dgm:pt modelId="{948CA475-54AF-4FFF-A337-EF13E07BE218}" type="pres">
      <dgm:prSet presAssocID="{ADA7839F-812E-4403-A341-A1C1E381461F}" presName="txShp" presStyleLbl="node1" presStyleIdx="2" presStyleCnt="3" custScaleX="134714" custLinFactNeighborX="-7728">
        <dgm:presLayoutVars>
          <dgm:bulletEnabled val="1"/>
        </dgm:presLayoutVars>
      </dgm:prSet>
      <dgm:spPr/>
    </dgm:pt>
  </dgm:ptLst>
  <dgm:cxnLst>
    <dgm:cxn modelId="{6699EB15-21BC-44C0-8550-E1541799E2C7}" type="presOf" srcId="{14E60446-DE50-4646-B89C-65A2536624D7}" destId="{63D52831-0917-4670-AEC4-3C007A6DF508}" srcOrd="0" destOrd="0" presId="urn:microsoft.com/office/officeart/2005/8/layout/vList3"/>
    <dgm:cxn modelId="{91369A4D-AEC6-4FAD-A6D1-9B45AC0E9146}" type="presOf" srcId="{ADA7839F-812E-4403-A341-A1C1E381461F}" destId="{948CA475-54AF-4FFF-A337-EF13E07BE218}" srcOrd="0" destOrd="0" presId="urn:microsoft.com/office/officeart/2005/8/layout/vList3"/>
    <dgm:cxn modelId="{56BE5C52-2E44-4E9A-922E-543E97A21367}" srcId="{14E60446-DE50-4646-B89C-65A2536624D7}" destId="{90392701-06F0-437F-B426-E8409F6F635E}" srcOrd="1" destOrd="0" parTransId="{A5150619-D9EC-4A0C-B62E-239EDA6AAC00}" sibTransId="{16FDAE2E-2A06-438D-B780-4CD42D3070D2}"/>
    <dgm:cxn modelId="{F4081A95-6310-4AA3-81B2-9CBB77459032}" srcId="{14E60446-DE50-4646-B89C-65A2536624D7}" destId="{F6C84592-8479-4596-B451-0E5DE97FFD46}" srcOrd="0" destOrd="0" parTransId="{9538EE49-744B-4513-B4D8-1EBE071041DE}" sibTransId="{96C65454-8630-47ED-9067-496289BB1805}"/>
    <dgm:cxn modelId="{12C57EB5-FC25-4798-9A39-B3CC3F0797EE}" type="presOf" srcId="{F6C84592-8479-4596-B451-0E5DE97FFD46}" destId="{433A6CE9-48D0-4441-8201-E53EAEE5B640}" srcOrd="0" destOrd="0" presId="urn:microsoft.com/office/officeart/2005/8/layout/vList3"/>
    <dgm:cxn modelId="{98B0F9BE-CEB1-46FA-9EE4-17CC33C2EF35}" srcId="{14E60446-DE50-4646-B89C-65A2536624D7}" destId="{ADA7839F-812E-4403-A341-A1C1E381461F}" srcOrd="2" destOrd="0" parTransId="{45D2E57E-38B1-4D9E-B429-ABEAB7124CC2}" sibTransId="{7E5C4535-0E61-44B2-89A2-0FA6D00E1068}"/>
    <dgm:cxn modelId="{00D1A9D0-E74D-45A9-9974-39C29B7F3850}" type="presOf" srcId="{90392701-06F0-437F-B426-E8409F6F635E}" destId="{8982F351-4FA6-4F7F-AEBB-D66179718B97}" srcOrd="0" destOrd="0" presId="urn:microsoft.com/office/officeart/2005/8/layout/vList3"/>
    <dgm:cxn modelId="{22EC0388-2AD3-4060-AECA-1B031C0561D5}" type="presParOf" srcId="{63D52831-0917-4670-AEC4-3C007A6DF508}" destId="{B80D9B9F-BF63-4112-81FD-D38982696DE3}" srcOrd="0" destOrd="0" presId="urn:microsoft.com/office/officeart/2005/8/layout/vList3"/>
    <dgm:cxn modelId="{A323C17F-B171-42E0-A136-46B79F9EBADD}" type="presParOf" srcId="{B80D9B9F-BF63-4112-81FD-D38982696DE3}" destId="{FCF18676-ECAF-4C7F-9CF1-F8FA074123B4}" srcOrd="0" destOrd="0" presId="urn:microsoft.com/office/officeart/2005/8/layout/vList3"/>
    <dgm:cxn modelId="{6C98C58A-0E63-4A7A-AB6C-3FB3D4EDA560}" type="presParOf" srcId="{B80D9B9F-BF63-4112-81FD-D38982696DE3}" destId="{433A6CE9-48D0-4441-8201-E53EAEE5B640}" srcOrd="1" destOrd="0" presId="urn:microsoft.com/office/officeart/2005/8/layout/vList3"/>
    <dgm:cxn modelId="{95AC0B0E-A4FD-4BA9-862A-798DBEB92027}" type="presParOf" srcId="{63D52831-0917-4670-AEC4-3C007A6DF508}" destId="{7446A0AC-04F1-4D09-8806-7285067A83A9}" srcOrd="1" destOrd="0" presId="urn:microsoft.com/office/officeart/2005/8/layout/vList3"/>
    <dgm:cxn modelId="{A186E3F3-CDF5-4EEE-A7BE-E09694A867DF}" type="presParOf" srcId="{63D52831-0917-4670-AEC4-3C007A6DF508}" destId="{0199F4B2-CECD-4B4F-AACE-5C901115823B}" srcOrd="2" destOrd="0" presId="urn:microsoft.com/office/officeart/2005/8/layout/vList3"/>
    <dgm:cxn modelId="{D252E48C-6E84-4F47-899D-3C7602265B2B}" type="presParOf" srcId="{0199F4B2-CECD-4B4F-AACE-5C901115823B}" destId="{677AC87E-DA0A-48A8-9EE9-82BE3387B584}" srcOrd="0" destOrd="0" presId="urn:microsoft.com/office/officeart/2005/8/layout/vList3"/>
    <dgm:cxn modelId="{94818B53-04B4-41F7-A564-88FD59B0D119}" type="presParOf" srcId="{0199F4B2-CECD-4B4F-AACE-5C901115823B}" destId="{8982F351-4FA6-4F7F-AEBB-D66179718B97}" srcOrd="1" destOrd="0" presId="urn:microsoft.com/office/officeart/2005/8/layout/vList3"/>
    <dgm:cxn modelId="{D595E520-CC11-451B-BDF3-A2E7B657D3DE}" type="presParOf" srcId="{63D52831-0917-4670-AEC4-3C007A6DF508}" destId="{76516117-E17D-4339-9630-A4897E9A7215}" srcOrd="3" destOrd="0" presId="urn:microsoft.com/office/officeart/2005/8/layout/vList3"/>
    <dgm:cxn modelId="{C4F9F18A-3AD5-4891-ACB1-7E8D952FCA49}" type="presParOf" srcId="{63D52831-0917-4670-AEC4-3C007A6DF508}" destId="{5B7EA77F-5DA1-44A5-AC29-BCAEE56EAF79}" srcOrd="4" destOrd="0" presId="urn:microsoft.com/office/officeart/2005/8/layout/vList3"/>
    <dgm:cxn modelId="{86926BA5-B50D-4C94-9BF7-C99AE1427A4A}" type="presParOf" srcId="{5B7EA77F-5DA1-44A5-AC29-BCAEE56EAF79}" destId="{198B030E-65C7-4A48-8BE2-6F711A01B59F}" srcOrd="0" destOrd="0" presId="urn:microsoft.com/office/officeart/2005/8/layout/vList3"/>
    <dgm:cxn modelId="{4896803A-5194-4E1F-821F-E1CDA3628683}" type="presParOf" srcId="{5B7EA77F-5DA1-44A5-AC29-BCAEE56EAF79}" destId="{948CA475-54AF-4FFF-A337-EF13E07BE21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A3B1E-6021-48B7-AD6B-614107C21647}">
      <dsp:nvSpPr>
        <dsp:cNvPr id="0" name=""/>
        <dsp:cNvSpPr/>
      </dsp:nvSpPr>
      <dsp:spPr>
        <a:xfrm>
          <a:off x="612272" y="142544"/>
          <a:ext cx="3262016" cy="943564"/>
        </a:xfrm>
        <a:prstGeom prst="rect">
          <a:avLst/>
        </a:prstGeom>
        <a:solidFill>
          <a:schemeClr val="dk1">
            <a:alpha val="4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9108"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2">
                  <a:lumMod val="50000"/>
                </a:schemeClr>
              </a:solidFill>
            </a:rPr>
            <a:t>TODOS tenemos un Padre: Dios</a:t>
          </a:r>
          <a:br>
            <a:rPr lang="es-ES" sz="2000" b="1" kern="1200" dirty="0">
              <a:solidFill>
                <a:schemeClr val="accent2">
                  <a:lumMod val="50000"/>
                </a:schemeClr>
              </a:solidFill>
            </a:rPr>
          </a:br>
          <a:r>
            <a:rPr lang="es-ES" sz="2000" b="1" kern="1200" dirty="0">
              <a:solidFill>
                <a:schemeClr val="accent2">
                  <a:lumMod val="50000"/>
                </a:schemeClr>
              </a:solidFill>
            </a:rPr>
            <a:t>(Malaquías 2:10).</a:t>
          </a:r>
        </a:p>
      </dsp:txBody>
      <dsp:txXfrm>
        <a:off x="612272" y="142544"/>
        <a:ext cx="3262016" cy="943564"/>
      </dsp:txXfrm>
    </dsp:sp>
    <dsp:sp modelId="{257E1AF6-1B73-4A80-A730-5F7004E9618A}">
      <dsp:nvSpPr>
        <dsp:cNvPr id="0" name=""/>
        <dsp:cNvSpPr/>
      </dsp:nvSpPr>
      <dsp:spPr>
        <a:xfrm>
          <a:off x="433583" y="6251"/>
          <a:ext cx="660495" cy="990743"/>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2C04ECB-07EE-435A-B84D-26678721E505}">
      <dsp:nvSpPr>
        <dsp:cNvPr id="0" name=""/>
        <dsp:cNvSpPr/>
      </dsp:nvSpPr>
      <dsp:spPr>
        <a:xfrm>
          <a:off x="4273061" y="152455"/>
          <a:ext cx="3418485" cy="920396"/>
        </a:xfrm>
        <a:prstGeom prst="rect">
          <a:avLst/>
        </a:prstGeom>
        <a:solidFill>
          <a:schemeClr val="dk1">
            <a:alpha val="4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3415"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2">
                  <a:lumMod val="50000"/>
                </a:schemeClr>
              </a:solidFill>
            </a:rPr>
            <a:t>TODOS descendemos de la misma pareja: Adán y Eva (Hechos 17:26).</a:t>
          </a:r>
        </a:p>
      </dsp:txBody>
      <dsp:txXfrm>
        <a:off x="4273061" y="152455"/>
        <a:ext cx="3418485" cy="920396"/>
      </dsp:txXfrm>
    </dsp:sp>
    <dsp:sp modelId="{71A4D2C3-E2CF-4B54-9B76-C56C7097CFF3}">
      <dsp:nvSpPr>
        <dsp:cNvPr id="0" name=""/>
        <dsp:cNvSpPr/>
      </dsp:nvSpPr>
      <dsp:spPr>
        <a:xfrm>
          <a:off x="4099521" y="19509"/>
          <a:ext cx="644277" cy="966416"/>
        </a:xfrm>
        <a:prstGeom prst="rect">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A457EE3-8001-4EEA-9FF0-7367DCE5AD6F}">
      <dsp:nvSpPr>
        <dsp:cNvPr id="0" name=""/>
        <dsp:cNvSpPr/>
      </dsp:nvSpPr>
      <dsp:spPr>
        <a:xfrm>
          <a:off x="638813" y="1333512"/>
          <a:ext cx="3257526" cy="976448"/>
        </a:xfrm>
        <a:prstGeom prst="rect">
          <a:avLst/>
        </a:prstGeom>
        <a:solidFill>
          <a:schemeClr val="dk1">
            <a:alpha val="4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61381"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2">
                  <a:lumMod val="50000"/>
                </a:schemeClr>
              </a:solidFill>
            </a:rPr>
            <a:t>TODOS hemos pecado (Romanos 3:23).</a:t>
          </a:r>
        </a:p>
      </dsp:txBody>
      <dsp:txXfrm>
        <a:off x="638813" y="1333512"/>
        <a:ext cx="3257526" cy="976448"/>
      </dsp:txXfrm>
    </dsp:sp>
    <dsp:sp modelId="{0FEB1E3B-F7F0-40E4-A1BA-1E65A984093F}">
      <dsp:nvSpPr>
        <dsp:cNvPr id="0" name=""/>
        <dsp:cNvSpPr/>
      </dsp:nvSpPr>
      <dsp:spPr>
        <a:xfrm>
          <a:off x="405880" y="1197858"/>
          <a:ext cx="683514" cy="1025271"/>
        </a:xfrm>
        <a:prstGeom prst="rect">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882520B-D1CC-4EF1-A7FA-FF5F16D2C0B7}">
      <dsp:nvSpPr>
        <dsp:cNvPr id="0" name=""/>
        <dsp:cNvSpPr/>
      </dsp:nvSpPr>
      <dsp:spPr>
        <a:xfrm>
          <a:off x="4295087" y="1333512"/>
          <a:ext cx="3424163" cy="976448"/>
        </a:xfrm>
        <a:prstGeom prst="rect">
          <a:avLst/>
        </a:prstGeom>
        <a:solidFill>
          <a:schemeClr val="dk1">
            <a:alpha val="4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61381"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2">
                  <a:lumMod val="50000"/>
                </a:schemeClr>
              </a:solidFill>
            </a:rPr>
            <a:t>TODOS somos uno en Cristo (Gálatas 3:28).</a:t>
          </a:r>
        </a:p>
      </dsp:txBody>
      <dsp:txXfrm>
        <a:off x="4295087" y="1333512"/>
        <a:ext cx="3424163" cy="976448"/>
      </dsp:txXfrm>
    </dsp:sp>
    <dsp:sp modelId="{B9F9B91B-6B4D-4738-8312-EE021051C586}">
      <dsp:nvSpPr>
        <dsp:cNvPr id="0" name=""/>
        <dsp:cNvSpPr/>
      </dsp:nvSpPr>
      <dsp:spPr>
        <a:xfrm>
          <a:off x="4032228" y="1197858"/>
          <a:ext cx="683514" cy="1025271"/>
        </a:xfrm>
        <a:prstGeom prst="rect">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3A6CE9-48D0-4441-8201-E53EAEE5B640}">
      <dsp:nvSpPr>
        <dsp:cNvPr id="0" name=""/>
        <dsp:cNvSpPr/>
      </dsp:nvSpPr>
      <dsp:spPr>
        <a:xfrm rot="10800000">
          <a:off x="4981" y="749"/>
          <a:ext cx="6516847" cy="671115"/>
        </a:xfrm>
        <a:prstGeom prst="homePlat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25400">
          <a:bevelT prst="relaxedInset"/>
          <a:contourClr>
            <a:schemeClr val="bg1"/>
          </a:contourClr>
        </a:sp3d>
      </dsp:spPr>
      <dsp:style>
        <a:lnRef idx="3">
          <a:scrgbClr r="0" g="0" b="0"/>
        </a:lnRef>
        <a:fillRef idx="1">
          <a:scrgbClr r="0" g="0" b="0"/>
        </a:fillRef>
        <a:effectRef idx="1">
          <a:scrgbClr r="0" g="0" b="0"/>
        </a:effectRef>
        <a:fontRef idx="minor">
          <a:schemeClr val="lt1"/>
        </a:fontRef>
      </dsp:style>
      <dsp:txBody>
        <a:bodyPr spcFirstLastPara="0" vert="horz" wrap="square" lIns="295943"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i="1" kern="1200" dirty="0">
              <a:solidFill>
                <a:srgbClr val="143350"/>
              </a:solidFill>
            </a:rPr>
            <a:t>El juicio</a:t>
          </a:r>
          <a:r>
            <a:rPr lang="es-ES" sz="2000" b="1" kern="1200" dirty="0">
              <a:solidFill>
                <a:schemeClr val="tx1"/>
              </a:solidFill>
            </a:rPr>
            <a:t>. Dios escucha el clamor de los oprimidos y, al fin, les hará justicia.</a:t>
          </a:r>
          <a:endParaRPr lang="es-ES" sz="2000" kern="1200" dirty="0">
            <a:solidFill>
              <a:schemeClr val="tx1"/>
            </a:solidFill>
          </a:endParaRPr>
        </a:p>
      </dsp:txBody>
      <dsp:txXfrm rot="10800000">
        <a:off x="172760" y="749"/>
        <a:ext cx="6349068" cy="671115"/>
      </dsp:txXfrm>
    </dsp:sp>
    <dsp:sp modelId="{FCF18676-ECAF-4C7F-9CF1-F8FA074123B4}">
      <dsp:nvSpPr>
        <dsp:cNvPr id="0" name=""/>
        <dsp:cNvSpPr/>
      </dsp:nvSpPr>
      <dsp:spPr>
        <a:xfrm>
          <a:off x="6523477" y="749"/>
          <a:ext cx="671115" cy="671115"/>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25400">
          <a:bevelT prst="relaxedInset"/>
          <a:contourClr>
            <a:schemeClr val="bg1"/>
          </a:contourClr>
        </a:sp3d>
      </dsp:spPr>
      <dsp:style>
        <a:lnRef idx="3">
          <a:scrgbClr r="0" g="0" b="0"/>
        </a:lnRef>
        <a:fillRef idx="1">
          <a:scrgbClr r="0" g="0" b="0"/>
        </a:fillRef>
        <a:effectRef idx="1">
          <a:scrgbClr r="0" g="0" b="0"/>
        </a:effectRef>
        <a:fontRef idx="minor"/>
      </dsp:style>
    </dsp:sp>
    <dsp:sp modelId="{8982F351-4FA6-4F7F-AEBB-D66179718B97}">
      <dsp:nvSpPr>
        <dsp:cNvPr id="0" name=""/>
        <dsp:cNvSpPr/>
      </dsp:nvSpPr>
      <dsp:spPr>
        <a:xfrm rot="10800000">
          <a:off x="4981" y="849324"/>
          <a:ext cx="6516847" cy="878926"/>
        </a:xfrm>
        <a:prstGeom prst="homePlate">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25400">
          <a:bevelT prst="relaxedInset"/>
          <a:contourClr>
            <a:schemeClr val="bg1"/>
          </a:contourClr>
        </a:sp3d>
      </dsp:spPr>
      <dsp:style>
        <a:lnRef idx="3">
          <a:scrgbClr r="0" g="0" b="0"/>
        </a:lnRef>
        <a:fillRef idx="1">
          <a:scrgbClr r="0" g="0" b="0"/>
        </a:fillRef>
        <a:effectRef idx="1">
          <a:scrgbClr r="0" g="0" b="0"/>
        </a:effectRef>
        <a:fontRef idx="minor">
          <a:schemeClr val="lt1"/>
        </a:fontRef>
      </dsp:style>
      <dsp:txBody>
        <a:bodyPr spcFirstLastPara="0" vert="horz" wrap="square" lIns="295943"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i="1" kern="1200" dirty="0">
              <a:solidFill>
                <a:srgbClr val="123625"/>
              </a:solidFill>
            </a:rPr>
            <a:t>La adoración</a:t>
          </a:r>
          <a:r>
            <a:rPr lang="es-ES" sz="2000" b="1" kern="1200" dirty="0">
              <a:solidFill>
                <a:schemeClr val="tx1"/>
              </a:solidFill>
            </a:rPr>
            <a:t>. La adoración que Dios quiere recibir se manifiesta en actos de bondad hacia los pobres y los necesitados (Isaías 58:6-7)</a:t>
          </a:r>
          <a:endParaRPr lang="es-ES" sz="2000" kern="1200" dirty="0">
            <a:solidFill>
              <a:schemeClr val="tx1"/>
            </a:solidFill>
          </a:endParaRPr>
        </a:p>
      </dsp:txBody>
      <dsp:txXfrm rot="10800000">
        <a:off x="224712" y="849324"/>
        <a:ext cx="6297116" cy="878926"/>
      </dsp:txXfrm>
    </dsp:sp>
    <dsp:sp modelId="{677AC87E-DA0A-48A8-9EE9-82BE3387B584}">
      <dsp:nvSpPr>
        <dsp:cNvPr id="0" name=""/>
        <dsp:cNvSpPr/>
      </dsp:nvSpPr>
      <dsp:spPr>
        <a:xfrm>
          <a:off x="6523477" y="849328"/>
          <a:ext cx="671115" cy="878919"/>
        </a:xfrm>
        <a:prstGeom prst="round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25400">
          <a:bevelT prst="relaxedInset"/>
          <a:contourClr>
            <a:schemeClr val="bg1"/>
          </a:contourClr>
        </a:sp3d>
      </dsp:spPr>
      <dsp:style>
        <a:lnRef idx="3">
          <a:scrgbClr r="0" g="0" b="0"/>
        </a:lnRef>
        <a:fillRef idx="1">
          <a:scrgbClr r="0" g="0" b="0"/>
        </a:fillRef>
        <a:effectRef idx="1">
          <a:scrgbClr r="0" g="0" b="0"/>
        </a:effectRef>
        <a:fontRef idx="minor"/>
      </dsp:style>
    </dsp:sp>
    <dsp:sp modelId="{948CA475-54AF-4FFF-A337-EF13E07BE218}">
      <dsp:nvSpPr>
        <dsp:cNvPr id="0" name=""/>
        <dsp:cNvSpPr/>
      </dsp:nvSpPr>
      <dsp:spPr>
        <a:xfrm rot="10800000">
          <a:off x="4981" y="1905711"/>
          <a:ext cx="6516847" cy="671115"/>
        </a:xfrm>
        <a:prstGeom prst="homePlate">
          <a:avLst/>
        </a:prstGeom>
        <a:solidFill>
          <a:schemeClr val="accent2">
            <a:lumMod val="60000"/>
            <a:lumOff val="4000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25400">
          <a:bevelT prst="relaxedInset"/>
          <a:contourClr>
            <a:schemeClr val="bg1"/>
          </a:contourClr>
        </a:sp3d>
      </dsp:spPr>
      <dsp:style>
        <a:lnRef idx="3">
          <a:scrgbClr r="0" g="0" b="0"/>
        </a:lnRef>
        <a:fillRef idx="1">
          <a:scrgbClr r="0" g="0" b="0"/>
        </a:fillRef>
        <a:effectRef idx="1">
          <a:scrgbClr r="0" g="0" b="0"/>
        </a:effectRef>
        <a:fontRef idx="minor">
          <a:schemeClr val="lt1"/>
        </a:fontRef>
      </dsp:style>
      <dsp:txBody>
        <a:bodyPr spcFirstLastPara="0" vert="horz" wrap="square" lIns="295943"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i="1" kern="1200" dirty="0">
              <a:solidFill>
                <a:srgbClr val="6A310A"/>
              </a:solidFill>
            </a:rPr>
            <a:t>La Creación</a:t>
          </a:r>
          <a:r>
            <a:rPr lang="es-ES" sz="2000" b="1" kern="1200" dirty="0">
              <a:solidFill>
                <a:schemeClr val="tx1"/>
              </a:solidFill>
            </a:rPr>
            <a:t>. Todos hemos sido creados a Su imagen, nadie debe ser explotado ni oprimido por otro.</a:t>
          </a:r>
          <a:endParaRPr lang="es-ES" sz="2000" kern="1200" dirty="0">
            <a:solidFill>
              <a:schemeClr val="tx1"/>
            </a:solidFill>
          </a:endParaRPr>
        </a:p>
      </dsp:txBody>
      <dsp:txXfrm rot="10800000">
        <a:off x="172760" y="1905711"/>
        <a:ext cx="6349068" cy="671115"/>
      </dsp:txXfrm>
    </dsp:sp>
    <dsp:sp modelId="{198B030E-65C7-4A48-8BE2-6F711A01B59F}">
      <dsp:nvSpPr>
        <dsp:cNvPr id="0" name=""/>
        <dsp:cNvSpPr/>
      </dsp:nvSpPr>
      <dsp:spPr>
        <a:xfrm>
          <a:off x="6523477" y="1905711"/>
          <a:ext cx="671115" cy="671115"/>
        </a:xfrm>
        <a:prstGeom prst="round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25400">
          <a:bevelT prst="relaxedInset"/>
          <a:contourClr>
            <a:schemeClr val="bg1"/>
          </a:contourClr>
        </a:sp3d>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369F742-C46B-4127-9F12-7ECCE5F9B25C}" type="datetimeFigureOut">
              <a:rPr lang="es-ES" smtClean="0"/>
              <a:t>31/08/2019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293488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369F742-C46B-4127-9F12-7ECCE5F9B25C}" type="datetimeFigureOut">
              <a:rPr lang="es-ES" smtClean="0"/>
              <a:t>31/08/2019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22791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369F742-C46B-4127-9F12-7ECCE5F9B25C}" type="datetimeFigureOut">
              <a:rPr lang="es-ES" smtClean="0"/>
              <a:t>31/08/2019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215816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369F742-C46B-4127-9F12-7ECCE5F9B25C}" type="datetimeFigureOut">
              <a:rPr lang="es-ES" smtClean="0"/>
              <a:t>31/08/2019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283240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369F742-C46B-4127-9F12-7ECCE5F9B25C}" type="datetimeFigureOut">
              <a:rPr lang="es-ES" smtClean="0"/>
              <a:t>31/08/2019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617739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369F742-C46B-4127-9F12-7ECCE5F9B25C}" type="datetimeFigureOut">
              <a:rPr lang="es-ES" smtClean="0"/>
              <a:t>31/08/2019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54763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69F742-C46B-4127-9F12-7ECCE5F9B25C}" type="datetimeFigureOut">
              <a:rPr lang="es-ES" smtClean="0"/>
              <a:t>31/08/2019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54841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369F742-C46B-4127-9F12-7ECCE5F9B25C}" type="datetimeFigureOut">
              <a:rPr lang="es-ES" smtClean="0"/>
              <a:t>31/08/2019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370115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369F742-C46B-4127-9F12-7ECCE5F9B25C}" type="datetimeFigureOut">
              <a:rPr lang="es-ES" smtClean="0"/>
              <a:t>31/08/2019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258872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369F742-C46B-4127-9F12-7ECCE5F9B25C}" type="datetimeFigureOut">
              <a:rPr lang="es-ES" smtClean="0"/>
              <a:t>31/08/2019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65036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369F742-C46B-4127-9F12-7ECCE5F9B25C}" type="datetimeFigureOut">
              <a:rPr lang="es-ES" smtClean="0"/>
              <a:t>31/08/2019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D76ED6D-B93C-47FA-9635-0ED0869410AA}" type="slidenum">
              <a:rPr lang="es-ES" smtClean="0"/>
              <a:t>‹nº›</a:t>
            </a:fld>
            <a:endParaRPr lang="es-ES"/>
          </a:p>
        </p:txBody>
      </p:sp>
    </p:spTree>
    <p:extLst>
      <p:ext uri="{BB962C8B-B14F-4D97-AF65-F5344CB8AC3E}">
        <p14:creationId xmlns:p14="http://schemas.microsoft.com/office/powerpoint/2010/main" val="304390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69F742-C46B-4127-9F12-7ECCE5F9B25C}" type="datetimeFigureOut">
              <a:rPr lang="es-ES" smtClean="0"/>
              <a:t>31/08/2019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6ED6D-B93C-47FA-9635-0ED0869410AA}" type="slidenum">
              <a:rPr lang="es-ES" smtClean="0"/>
              <a:t>‹nº›</a:t>
            </a:fld>
            <a:endParaRPr lang="es-ES"/>
          </a:p>
        </p:txBody>
      </p:sp>
    </p:spTree>
    <p:extLst>
      <p:ext uri="{BB962C8B-B14F-4D97-AF65-F5344CB8AC3E}">
        <p14:creationId xmlns:p14="http://schemas.microsoft.com/office/powerpoint/2010/main" val="18098123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gif"/><Relationship Id="rId5" Type="http://schemas.openxmlformats.org/officeDocument/2006/relationships/image" Target="../media/image13.gif"/><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openxmlformats.org/officeDocument/2006/relationships/image" Target="../media/image20.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38.jpeg"/><Relationship Id="rId5" Type="http://schemas.openxmlformats.org/officeDocument/2006/relationships/diagramQuickStyle" Target="../diagrams/quickStyle1.xml"/><Relationship Id="rId10" Type="http://schemas.openxmlformats.org/officeDocument/2006/relationships/image" Target="../media/image37.jpeg"/><Relationship Id="rId4" Type="http://schemas.openxmlformats.org/officeDocument/2006/relationships/diagramLayout" Target="../diagrams/layout1.xml"/><Relationship Id="rId9" Type="http://schemas.openxmlformats.org/officeDocument/2006/relationships/image" Target="../media/image36.jpeg"/></Relationships>
</file>

<file path=ppt/slides/_rels/slide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4.jpeg"/></Relationships>
</file>

<file path=ppt/slides/_rels/slide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142A"/>
        </a:solidFill>
        <a:effectLst/>
      </p:bgPr>
    </p:bg>
    <p:spTree>
      <p:nvGrpSpPr>
        <p:cNvPr id="1" name=""/>
        <p:cNvGrpSpPr/>
        <p:nvPr/>
      </p:nvGrpSpPr>
      <p:grpSpPr>
        <a:xfrm>
          <a:off x="0" y="0"/>
          <a:ext cx="0" cy="0"/>
          <a:chOff x="0" y="0"/>
          <a:chExt cx="0" cy="0"/>
        </a:xfrm>
      </p:grpSpPr>
      <p:pic>
        <p:nvPicPr>
          <p:cNvPr id="3" name="Imagen 2" descr="Imagen que contiene persona, naturaleza, cielo, exterior&#10;&#10;Descripción generada automáticamente">
            <a:extLst>
              <a:ext uri="{FF2B5EF4-FFF2-40B4-BE49-F238E27FC236}">
                <a16:creationId xmlns:a16="http://schemas.microsoft.com/office/drawing/2014/main" id="{C25D836D-6BD4-4D85-BEFA-51F4ED16E4E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403495"/>
            <a:ext cx="9144000" cy="5094885"/>
          </a:xfrm>
          <a:prstGeom prst="rect">
            <a:avLst/>
          </a:prstGeom>
          <a:effectLst>
            <a:softEdge rad="63500"/>
          </a:effectLst>
        </p:spPr>
      </p:pic>
      <p:sp>
        <p:nvSpPr>
          <p:cNvPr id="4" name="CuadroTexto 3">
            <a:extLst>
              <a:ext uri="{FF2B5EF4-FFF2-40B4-BE49-F238E27FC236}">
                <a16:creationId xmlns:a16="http://schemas.microsoft.com/office/drawing/2014/main" id="{14EAC3FE-E8DE-4E81-A500-89FBDADB1423}"/>
              </a:ext>
            </a:extLst>
          </p:cNvPr>
          <p:cNvSpPr txBox="1"/>
          <p:nvPr/>
        </p:nvSpPr>
        <p:spPr>
          <a:xfrm>
            <a:off x="0" y="200291"/>
            <a:ext cx="9144000" cy="800219"/>
          </a:xfrm>
          <a:prstGeom prst="rect">
            <a:avLst/>
          </a:prstGeom>
          <a:noFill/>
        </p:spPr>
        <p:txBody>
          <a:bodyPr wrap="square" rtlCol="0">
            <a:spAutoFit/>
          </a:bodyPr>
          <a:lstStyle/>
          <a:p>
            <a:pPr algn="ctr"/>
            <a:r>
              <a:rPr lang="es-ES" sz="4600" b="1" dirty="0">
                <a:ln w="6600">
                  <a:solidFill>
                    <a:srgbClr val="FFFF00"/>
                  </a:solidFill>
                  <a:prstDash val="solid"/>
                </a:ln>
                <a:solidFill>
                  <a:srgbClr val="FFFFFF"/>
                </a:solidFill>
                <a:effectLst>
                  <a:outerShdw dist="38100" dir="2700000" algn="tl" rotWithShape="0">
                    <a:srgbClr val="FF6F1E"/>
                  </a:outerShdw>
                  <a:reflection blurRad="6350" stA="55000" endA="300" endPos="45500" dir="5400000" sy="-100000" algn="bl" rotWithShape="0"/>
                </a:effectLst>
              </a:rPr>
              <a:t>DE QUÉ MODO VIVIR EL EVANGELIO</a:t>
            </a:r>
          </a:p>
        </p:txBody>
      </p:sp>
      <p:sp>
        <p:nvSpPr>
          <p:cNvPr id="5" name="CuadroTexto 4">
            <a:extLst>
              <a:ext uri="{FF2B5EF4-FFF2-40B4-BE49-F238E27FC236}">
                <a16:creationId xmlns:a16="http://schemas.microsoft.com/office/drawing/2014/main" id="{EFAF75A7-AE94-4BFF-BEBB-100AD0CD1608}"/>
              </a:ext>
            </a:extLst>
          </p:cNvPr>
          <p:cNvSpPr txBox="1"/>
          <p:nvPr/>
        </p:nvSpPr>
        <p:spPr>
          <a:xfrm>
            <a:off x="4880461" y="6488668"/>
            <a:ext cx="4263539" cy="369332"/>
          </a:xfrm>
          <a:prstGeom prst="rect">
            <a:avLst/>
          </a:prstGeom>
          <a:noFill/>
        </p:spPr>
        <p:txBody>
          <a:bodyPr wrap="none" rtlCol="0">
            <a:spAutoFit/>
          </a:bodyPr>
          <a:lstStyle/>
          <a:p>
            <a:pPr algn="r"/>
            <a:r>
              <a:rPr lang="es-ES" b="1" dirty="0">
                <a:solidFill>
                  <a:srgbClr val="DCC6E4"/>
                </a:solidFill>
              </a:rPr>
              <a:t>Lección 10 para el 7 de septiembre de 2019</a:t>
            </a:r>
          </a:p>
        </p:txBody>
      </p:sp>
    </p:spTree>
    <p:extLst>
      <p:ext uri="{BB962C8B-B14F-4D97-AF65-F5344CB8AC3E}">
        <p14:creationId xmlns:p14="http://schemas.microsoft.com/office/powerpoint/2010/main" val="332426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BD77279-30CE-4692-A447-0A4200799915}"/>
              </a:ext>
            </a:extLst>
          </p:cNvPr>
          <p:cNvSpPr txBox="1"/>
          <p:nvPr/>
        </p:nvSpPr>
        <p:spPr>
          <a:xfrm>
            <a:off x="4841965" y="3466012"/>
            <a:ext cx="4214945" cy="3231654"/>
          </a:xfrm>
          <a:prstGeom prst="rect">
            <a:avLst/>
          </a:prstGeom>
          <a:noFill/>
        </p:spPr>
        <p:txBody>
          <a:bodyPr wrap="square" rtlCol="0">
            <a:spAutoFit/>
            <a:scene3d>
              <a:camera prst="orthographicFront"/>
              <a:lightRig rig="threePt" dir="t"/>
            </a:scene3d>
            <a:sp3d extrusionH="57150">
              <a:bevelT w="38100" h="38100"/>
            </a:sp3d>
          </a:bodyPr>
          <a:lstStyle/>
          <a:p>
            <a:pPr>
              <a:spcBef>
                <a:spcPts val="1200"/>
              </a:spcBef>
              <a:spcAft>
                <a:spcPts val="600"/>
              </a:spcAft>
            </a:pPr>
            <a:r>
              <a:rPr lang="es-ES" sz="2400" b="1" dirty="0">
                <a:solidFill>
                  <a:srgbClr val="AD4938"/>
                </a:solidFill>
              </a:rPr>
              <a:t>El evangelio del amor</a:t>
            </a:r>
          </a:p>
          <a:p>
            <a:pPr>
              <a:spcBef>
                <a:spcPts val="1200"/>
              </a:spcBef>
              <a:spcAft>
                <a:spcPts val="600"/>
              </a:spcAft>
            </a:pPr>
            <a:r>
              <a:rPr lang="es-ES" sz="2400" b="1" dirty="0">
                <a:solidFill>
                  <a:srgbClr val="5938AD"/>
                </a:solidFill>
              </a:rPr>
              <a:t>El evangelio y el pecado</a:t>
            </a:r>
          </a:p>
          <a:p>
            <a:pPr>
              <a:spcBef>
                <a:spcPts val="1200"/>
              </a:spcBef>
              <a:spcAft>
                <a:spcPts val="600"/>
              </a:spcAft>
            </a:pPr>
            <a:r>
              <a:rPr lang="es-ES" sz="2400" b="1" dirty="0">
                <a:solidFill>
                  <a:srgbClr val="507C28"/>
                </a:solidFill>
              </a:rPr>
              <a:t>El evangelio y las buenas obras</a:t>
            </a:r>
          </a:p>
          <a:p>
            <a:pPr>
              <a:spcBef>
                <a:spcPts val="1200"/>
              </a:spcBef>
              <a:spcAft>
                <a:spcPts val="600"/>
              </a:spcAft>
            </a:pPr>
            <a:r>
              <a:rPr lang="es-ES" sz="2400" b="1" dirty="0">
                <a:solidFill>
                  <a:srgbClr val="A438AD"/>
                </a:solidFill>
              </a:rPr>
              <a:t>El evangelio inclusivo</a:t>
            </a:r>
          </a:p>
          <a:p>
            <a:pPr>
              <a:spcBef>
                <a:spcPts val="1200"/>
              </a:spcBef>
              <a:spcAft>
                <a:spcPts val="600"/>
              </a:spcAft>
            </a:pPr>
            <a:r>
              <a:rPr lang="es-ES" sz="2400" b="1" dirty="0">
                <a:solidFill>
                  <a:srgbClr val="3869AD"/>
                </a:solidFill>
              </a:rPr>
              <a:t>El evangelio eterno y los actos de bondad</a:t>
            </a:r>
          </a:p>
        </p:txBody>
      </p:sp>
      <p:sp>
        <p:nvSpPr>
          <p:cNvPr id="3" name="CuadroTexto 2">
            <a:extLst>
              <a:ext uri="{FF2B5EF4-FFF2-40B4-BE49-F238E27FC236}">
                <a16:creationId xmlns:a16="http://schemas.microsoft.com/office/drawing/2014/main" id="{884ECD44-CAA6-4F5A-860F-6871590B7DA6}"/>
              </a:ext>
            </a:extLst>
          </p:cNvPr>
          <p:cNvSpPr txBox="1"/>
          <p:nvPr/>
        </p:nvSpPr>
        <p:spPr>
          <a:xfrm>
            <a:off x="169817" y="224977"/>
            <a:ext cx="6696892" cy="2400657"/>
          </a:xfrm>
          <a:prstGeom prst="rect">
            <a:avLst/>
          </a:prstGeom>
          <a:noFill/>
        </p:spPr>
        <p:txBody>
          <a:bodyPr wrap="square" rtlCol="0">
            <a:spAutoFit/>
          </a:bodyPr>
          <a:lstStyle/>
          <a:p>
            <a:pPr>
              <a:spcBef>
                <a:spcPts val="600"/>
              </a:spcBef>
            </a:pPr>
            <a:r>
              <a:rPr lang="es-ES" sz="2000" b="1" dirty="0"/>
              <a:t>El evangelio son las buenas nuevas de salvación. Esta salvación es ofrecida gratuitamente por Dios al hombre.</a:t>
            </a:r>
          </a:p>
          <a:p>
            <a:pPr>
              <a:spcBef>
                <a:spcPts val="600"/>
              </a:spcBef>
            </a:pPr>
            <a:r>
              <a:rPr lang="es-ES" sz="2000" b="1" dirty="0"/>
              <a:t>Pero el evangelio no es algo teórico, sino práctico. No podemos aceptar la salvación y seguir siendo las mismas personas, ni seguir viviendo de la misma forma.</a:t>
            </a:r>
          </a:p>
          <a:p>
            <a:pPr>
              <a:spcBef>
                <a:spcPts val="600"/>
              </a:spcBef>
            </a:pPr>
            <a:r>
              <a:rPr lang="es-ES" sz="2000" b="1" dirty="0"/>
              <a:t>Dado que nuestros pensamientos y nuestras acciones deben cambiar, ¿de qué modo hemos de vivir el evangelio?</a:t>
            </a:r>
          </a:p>
        </p:txBody>
      </p:sp>
      <p:pic>
        <p:nvPicPr>
          <p:cNvPr id="5" name="Imagen 4" descr="Imagen que contiene exterior, hombre, persona, suelo&#10;&#10;Descripción generada automáticamente">
            <a:extLst>
              <a:ext uri="{FF2B5EF4-FFF2-40B4-BE49-F238E27FC236}">
                <a16:creationId xmlns:a16="http://schemas.microsoft.com/office/drawing/2014/main" id="{158A4C0B-0412-4A4B-8F85-3EDF2F0A46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66709" y="168362"/>
            <a:ext cx="2072640" cy="3108960"/>
          </a:xfrm>
          <a:prstGeom prst="roundRect">
            <a:avLst>
              <a:gd name="adj" fmla="val 4167"/>
            </a:avLst>
          </a:prstGeom>
          <a:solidFill>
            <a:srgbClr val="FFFFFF"/>
          </a:solidFill>
          <a:ln w="76200" cap="sq">
            <a:solidFill>
              <a:srgbClr val="9C6D3A"/>
            </a:solidFill>
            <a:miter lim="800000"/>
          </a:ln>
          <a:effectLst/>
          <a:scene3d>
            <a:camera prst="orthographicFront"/>
            <a:lightRig rig="threePt" dir="t">
              <a:rot lat="0" lon="0" rev="2700000"/>
            </a:lightRig>
          </a:scene3d>
          <a:sp3d>
            <a:bevelT h="38100"/>
            <a:contourClr>
              <a:srgbClr val="C0C0C0"/>
            </a:contourClr>
          </a:sp3d>
        </p:spPr>
      </p:pic>
      <p:pic>
        <p:nvPicPr>
          <p:cNvPr id="6" name="Imagen 5">
            <a:extLst>
              <a:ext uri="{FF2B5EF4-FFF2-40B4-BE49-F238E27FC236}">
                <a16:creationId xmlns:a16="http://schemas.microsoft.com/office/drawing/2014/main" id="{AD139C49-B762-400D-8B0B-60D9BAD193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1254" y="2743417"/>
            <a:ext cx="3526971" cy="4014433"/>
          </a:xfrm>
          <a:prstGeom prst="roundRect">
            <a:avLst>
              <a:gd name="adj" fmla="val 1000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BAD6D9D0-621D-4329-B37C-A463A9FB6CA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112874" y="3513907"/>
            <a:ext cx="729090" cy="424396"/>
          </a:xfrm>
          <a:prstGeom prst="rect">
            <a:avLst/>
          </a:prstGeom>
        </p:spPr>
      </p:pic>
      <p:pic>
        <p:nvPicPr>
          <p:cNvPr id="9" name="Imagen 8">
            <a:extLst>
              <a:ext uri="{FF2B5EF4-FFF2-40B4-BE49-F238E27FC236}">
                <a16:creationId xmlns:a16="http://schemas.microsoft.com/office/drawing/2014/main" id="{91107ACA-C5D0-4204-9937-6A41B9A3EF7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112874" y="4101736"/>
            <a:ext cx="729090" cy="424396"/>
          </a:xfrm>
          <a:prstGeom prst="rect">
            <a:avLst/>
          </a:prstGeom>
        </p:spPr>
      </p:pic>
      <p:pic>
        <p:nvPicPr>
          <p:cNvPr id="10" name="Imagen 9" descr="Imagen que contiene imágenes prediseñadas, tarjeta de presentación&#10;&#10;Descripción generada automáticamente">
            <a:extLst>
              <a:ext uri="{FF2B5EF4-FFF2-40B4-BE49-F238E27FC236}">
                <a16:creationId xmlns:a16="http://schemas.microsoft.com/office/drawing/2014/main" id="{9AC2350D-D116-4304-BD21-851264E5B9E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2874" y="4689565"/>
            <a:ext cx="729091" cy="424396"/>
          </a:xfrm>
          <a:prstGeom prst="rect">
            <a:avLst/>
          </a:prstGeom>
        </p:spPr>
      </p:pic>
      <p:pic>
        <p:nvPicPr>
          <p:cNvPr id="11" name="Imagen 10">
            <a:extLst>
              <a:ext uri="{FF2B5EF4-FFF2-40B4-BE49-F238E27FC236}">
                <a16:creationId xmlns:a16="http://schemas.microsoft.com/office/drawing/2014/main" id="{4F6E090C-A04B-46D9-9F99-FC94C95C31F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112874" y="5277394"/>
            <a:ext cx="729090" cy="424396"/>
          </a:xfrm>
          <a:prstGeom prst="rect">
            <a:avLst/>
          </a:prstGeom>
        </p:spPr>
      </p:pic>
      <p:pic>
        <p:nvPicPr>
          <p:cNvPr id="12" name="Imagen 11">
            <a:extLst>
              <a:ext uri="{FF2B5EF4-FFF2-40B4-BE49-F238E27FC236}">
                <a16:creationId xmlns:a16="http://schemas.microsoft.com/office/drawing/2014/main" id="{BBDD4FF8-656A-45DE-8E74-2E807BE0D5B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112874" y="5865221"/>
            <a:ext cx="729090" cy="424396"/>
          </a:xfrm>
          <a:prstGeom prst="rect">
            <a:avLst/>
          </a:prstGeom>
        </p:spPr>
      </p:pic>
    </p:spTree>
    <p:extLst>
      <p:ext uri="{BB962C8B-B14F-4D97-AF65-F5344CB8AC3E}">
        <p14:creationId xmlns:p14="http://schemas.microsoft.com/office/powerpoint/2010/main" val="2423869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7"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1)">
                                      <p:cBhvr>
                                        <p:cTn id="36" dur="750"/>
                                        <p:tgtEl>
                                          <p:spTgt spid="6"/>
                                        </p:tgtEl>
                                      </p:cBhvr>
                                    </p:animEffect>
                                  </p:childTnLst>
                                </p:cTn>
                              </p:par>
                            </p:childTnLst>
                          </p:cTn>
                        </p:par>
                        <p:par>
                          <p:cTn id="37" fill="hold">
                            <p:stCondLst>
                              <p:cond delay="750"/>
                            </p:stCondLst>
                            <p:childTnLst>
                              <p:par>
                                <p:cTn id="38" presetID="17"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ppt_x</p:attrName>
                                        </p:attrNameLst>
                                      </p:cBhvr>
                                      <p:tavLst>
                                        <p:tav tm="0">
                                          <p:val>
                                            <p:strVal val="#ppt_x-#ppt_w/2"/>
                                          </p:val>
                                        </p:tav>
                                        <p:tav tm="100000">
                                          <p:val>
                                            <p:strVal val="#ppt_x"/>
                                          </p:val>
                                        </p:tav>
                                      </p:tavLst>
                                    </p:anim>
                                    <p:anim calcmode="lin" valueType="num">
                                      <p:cBhvr>
                                        <p:cTn id="41" dur="500" fill="hold"/>
                                        <p:tgtEl>
                                          <p:spTgt spid="8"/>
                                        </p:tgtEl>
                                        <p:attrNameLst>
                                          <p:attrName>ppt_y</p:attrName>
                                        </p:attrNameLst>
                                      </p:cBhvr>
                                      <p:tavLst>
                                        <p:tav tm="0">
                                          <p:val>
                                            <p:strVal val="#ppt_y"/>
                                          </p:val>
                                        </p:tav>
                                        <p:tav tm="100000">
                                          <p:val>
                                            <p:strVal val="#ppt_y"/>
                                          </p:val>
                                        </p:tav>
                                      </p:tavLst>
                                    </p:anim>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strVal val="#ppt_h"/>
                                          </p:val>
                                        </p:tav>
                                        <p:tav tm="100000">
                                          <p:val>
                                            <p:strVal val="#ppt_h"/>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Effect transition="in" filter="wipe(left)">
                                      <p:cBhvr>
                                        <p:cTn id="47" dur="500"/>
                                        <p:tgtEl>
                                          <p:spTgt spid="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7" presetClass="entr" presetSubtype="8"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ppt_x</p:attrName>
                                        </p:attrNameLst>
                                      </p:cBhvr>
                                      <p:tavLst>
                                        <p:tav tm="0">
                                          <p:val>
                                            <p:strVal val="#ppt_x-#ppt_w/2"/>
                                          </p:val>
                                        </p:tav>
                                        <p:tav tm="100000">
                                          <p:val>
                                            <p:strVal val="#ppt_x"/>
                                          </p:val>
                                        </p:tav>
                                      </p:tavLst>
                                    </p:anim>
                                    <p:anim calcmode="lin" valueType="num">
                                      <p:cBhvr>
                                        <p:cTn id="53" dur="500" fill="hold"/>
                                        <p:tgtEl>
                                          <p:spTgt spid="9"/>
                                        </p:tgtEl>
                                        <p:attrNameLst>
                                          <p:attrName>ppt_y</p:attrName>
                                        </p:attrNameLst>
                                      </p:cBhvr>
                                      <p:tavLst>
                                        <p:tav tm="0">
                                          <p:val>
                                            <p:strVal val="#ppt_y"/>
                                          </p:val>
                                        </p:tav>
                                        <p:tav tm="100000">
                                          <p:val>
                                            <p:strVal val="#ppt_y"/>
                                          </p:val>
                                        </p:tav>
                                      </p:tavLst>
                                    </p:anim>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strVal val="#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
                                            <p:txEl>
                                              <p:pRg st="1" end="1"/>
                                            </p:txEl>
                                          </p:spTgt>
                                        </p:tgtEl>
                                        <p:attrNameLst>
                                          <p:attrName>style.visibility</p:attrName>
                                        </p:attrNameLst>
                                      </p:cBhvr>
                                      <p:to>
                                        <p:strVal val="visible"/>
                                      </p:to>
                                    </p:set>
                                    <p:animEffect transition="in" filter="wipe(left)">
                                      <p:cBhvr>
                                        <p:cTn id="59" dur="500"/>
                                        <p:tgtEl>
                                          <p:spTgt spid="2">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7" presetClass="entr" presetSubtype="8"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500" fill="hold"/>
                                        <p:tgtEl>
                                          <p:spTgt spid="10"/>
                                        </p:tgtEl>
                                        <p:attrNameLst>
                                          <p:attrName>ppt_x</p:attrName>
                                        </p:attrNameLst>
                                      </p:cBhvr>
                                      <p:tavLst>
                                        <p:tav tm="0">
                                          <p:val>
                                            <p:strVal val="#ppt_x-#ppt_w/2"/>
                                          </p:val>
                                        </p:tav>
                                        <p:tav tm="100000">
                                          <p:val>
                                            <p:strVal val="#ppt_x"/>
                                          </p:val>
                                        </p:tav>
                                      </p:tavLst>
                                    </p:anim>
                                    <p:anim calcmode="lin" valueType="num">
                                      <p:cBhvr>
                                        <p:cTn id="65" dur="500" fill="hold"/>
                                        <p:tgtEl>
                                          <p:spTgt spid="10"/>
                                        </p:tgtEl>
                                        <p:attrNameLst>
                                          <p:attrName>ppt_y</p:attrName>
                                        </p:attrNameLst>
                                      </p:cBhvr>
                                      <p:tavLst>
                                        <p:tav tm="0">
                                          <p:val>
                                            <p:strVal val="#ppt_y"/>
                                          </p:val>
                                        </p:tav>
                                        <p:tav tm="100000">
                                          <p:val>
                                            <p:strVal val="#ppt_y"/>
                                          </p:val>
                                        </p:tav>
                                      </p:tavLst>
                                    </p:anim>
                                    <p:anim calcmode="lin" valueType="num">
                                      <p:cBhvr>
                                        <p:cTn id="66" dur="500" fill="hold"/>
                                        <p:tgtEl>
                                          <p:spTgt spid="10"/>
                                        </p:tgtEl>
                                        <p:attrNameLst>
                                          <p:attrName>ppt_w</p:attrName>
                                        </p:attrNameLst>
                                      </p:cBhvr>
                                      <p:tavLst>
                                        <p:tav tm="0">
                                          <p:val>
                                            <p:fltVal val="0"/>
                                          </p:val>
                                        </p:tav>
                                        <p:tav tm="100000">
                                          <p:val>
                                            <p:strVal val="#ppt_w"/>
                                          </p:val>
                                        </p:tav>
                                      </p:tavLst>
                                    </p:anim>
                                    <p:anim calcmode="lin" valueType="num">
                                      <p:cBhvr>
                                        <p:cTn id="67" dur="500" fill="hold"/>
                                        <p:tgtEl>
                                          <p:spTgt spid="10"/>
                                        </p:tgtEl>
                                        <p:attrNameLst>
                                          <p:attrName>ppt_h</p:attrName>
                                        </p:attrNameLst>
                                      </p:cBhvr>
                                      <p:tavLst>
                                        <p:tav tm="0">
                                          <p:val>
                                            <p:strVal val="#ppt_h"/>
                                          </p:val>
                                        </p:tav>
                                        <p:tav tm="100000">
                                          <p:val>
                                            <p:strVal val="#ppt_h"/>
                                          </p:val>
                                        </p:tav>
                                      </p:tavLst>
                                    </p:anim>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2">
                                            <p:txEl>
                                              <p:pRg st="2" end="2"/>
                                            </p:txEl>
                                          </p:spTgt>
                                        </p:tgtEl>
                                        <p:attrNameLst>
                                          <p:attrName>style.visibility</p:attrName>
                                        </p:attrNameLst>
                                      </p:cBhvr>
                                      <p:to>
                                        <p:strVal val="visible"/>
                                      </p:to>
                                    </p:set>
                                    <p:animEffect transition="in" filter="wipe(left)">
                                      <p:cBhvr>
                                        <p:cTn id="71" dur="500"/>
                                        <p:tgtEl>
                                          <p:spTgt spid="2">
                                            <p:txEl>
                                              <p:pRg st="2" end="2"/>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7" presetClass="entr" presetSubtype="8" fill="hold" nodeType="click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p:cTn id="76" dur="500" fill="hold"/>
                                        <p:tgtEl>
                                          <p:spTgt spid="11"/>
                                        </p:tgtEl>
                                        <p:attrNameLst>
                                          <p:attrName>ppt_x</p:attrName>
                                        </p:attrNameLst>
                                      </p:cBhvr>
                                      <p:tavLst>
                                        <p:tav tm="0">
                                          <p:val>
                                            <p:strVal val="#ppt_x-#ppt_w/2"/>
                                          </p:val>
                                        </p:tav>
                                        <p:tav tm="100000">
                                          <p:val>
                                            <p:strVal val="#ppt_x"/>
                                          </p:val>
                                        </p:tav>
                                      </p:tavLst>
                                    </p:anim>
                                    <p:anim calcmode="lin" valueType="num">
                                      <p:cBhvr>
                                        <p:cTn id="77" dur="500" fill="hold"/>
                                        <p:tgtEl>
                                          <p:spTgt spid="11"/>
                                        </p:tgtEl>
                                        <p:attrNameLst>
                                          <p:attrName>ppt_y</p:attrName>
                                        </p:attrNameLst>
                                      </p:cBhvr>
                                      <p:tavLst>
                                        <p:tav tm="0">
                                          <p:val>
                                            <p:strVal val="#ppt_y"/>
                                          </p:val>
                                        </p:tav>
                                        <p:tav tm="100000">
                                          <p:val>
                                            <p:strVal val="#ppt_y"/>
                                          </p:val>
                                        </p:tav>
                                      </p:tavLst>
                                    </p:anim>
                                    <p:anim calcmode="lin" valueType="num">
                                      <p:cBhvr>
                                        <p:cTn id="78" dur="500" fill="hold"/>
                                        <p:tgtEl>
                                          <p:spTgt spid="11"/>
                                        </p:tgtEl>
                                        <p:attrNameLst>
                                          <p:attrName>ppt_w</p:attrName>
                                        </p:attrNameLst>
                                      </p:cBhvr>
                                      <p:tavLst>
                                        <p:tav tm="0">
                                          <p:val>
                                            <p:fltVal val="0"/>
                                          </p:val>
                                        </p:tav>
                                        <p:tav tm="100000">
                                          <p:val>
                                            <p:strVal val="#ppt_w"/>
                                          </p:val>
                                        </p:tav>
                                      </p:tavLst>
                                    </p:anim>
                                    <p:anim calcmode="lin" valueType="num">
                                      <p:cBhvr>
                                        <p:cTn id="79" dur="500" fill="hold"/>
                                        <p:tgtEl>
                                          <p:spTgt spid="11"/>
                                        </p:tgtEl>
                                        <p:attrNameLst>
                                          <p:attrName>ppt_h</p:attrName>
                                        </p:attrNameLst>
                                      </p:cBhvr>
                                      <p:tavLst>
                                        <p:tav tm="0">
                                          <p:val>
                                            <p:strVal val="#ppt_h"/>
                                          </p:val>
                                        </p:tav>
                                        <p:tav tm="100000">
                                          <p:val>
                                            <p:strVal val="#ppt_h"/>
                                          </p:val>
                                        </p:tav>
                                      </p:tavLst>
                                    </p:anim>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2">
                                            <p:txEl>
                                              <p:pRg st="3" end="3"/>
                                            </p:txEl>
                                          </p:spTgt>
                                        </p:tgtEl>
                                        <p:attrNameLst>
                                          <p:attrName>style.visibility</p:attrName>
                                        </p:attrNameLst>
                                      </p:cBhvr>
                                      <p:to>
                                        <p:strVal val="visible"/>
                                      </p:to>
                                    </p:set>
                                    <p:animEffect transition="in" filter="wipe(left)">
                                      <p:cBhvr>
                                        <p:cTn id="83" dur="500"/>
                                        <p:tgtEl>
                                          <p:spTgt spid="2">
                                            <p:txEl>
                                              <p:pRg st="3" end="3"/>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7" presetClass="entr" presetSubtype="8"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ppt_x</p:attrName>
                                        </p:attrNameLst>
                                      </p:cBhvr>
                                      <p:tavLst>
                                        <p:tav tm="0">
                                          <p:val>
                                            <p:strVal val="#ppt_x-#ppt_w/2"/>
                                          </p:val>
                                        </p:tav>
                                        <p:tav tm="100000">
                                          <p:val>
                                            <p:strVal val="#ppt_x"/>
                                          </p:val>
                                        </p:tav>
                                      </p:tavLst>
                                    </p:anim>
                                    <p:anim calcmode="lin" valueType="num">
                                      <p:cBhvr>
                                        <p:cTn id="89" dur="500" fill="hold"/>
                                        <p:tgtEl>
                                          <p:spTgt spid="12"/>
                                        </p:tgtEl>
                                        <p:attrNameLst>
                                          <p:attrName>ppt_y</p:attrName>
                                        </p:attrNameLst>
                                      </p:cBhvr>
                                      <p:tavLst>
                                        <p:tav tm="0">
                                          <p:val>
                                            <p:strVal val="#ppt_y"/>
                                          </p:val>
                                        </p:tav>
                                        <p:tav tm="100000">
                                          <p:val>
                                            <p:strVal val="#ppt_y"/>
                                          </p:val>
                                        </p:tav>
                                      </p:tavLst>
                                    </p:anim>
                                    <p:anim calcmode="lin" valueType="num">
                                      <p:cBhvr>
                                        <p:cTn id="90" dur="500" fill="hold"/>
                                        <p:tgtEl>
                                          <p:spTgt spid="12"/>
                                        </p:tgtEl>
                                        <p:attrNameLst>
                                          <p:attrName>ppt_w</p:attrName>
                                        </p:attrNameLst>
                                      </p:cBhvr>
                                      <p:tavLst>
                                        <p:tav tm="0">
                                          <p:val>
                                            <p:fltVal val="0"/>
                                          </p:val>
                                        </p:tav>
                                        <p:tav tm="100000">
                                          <p:val>
                                            <p:strVal val="#ppt_w"/>
                                          </p:val>
                                        </p:tav>
                                      </p:tavLst>
                                    </p:anim>
                                    <p:anim calcmode="lin" valueType="num">
                                      <p:cBhvr>
                                        <p:cTn id="91" dur="500" fill="hold"/>
                                        <p:tgtEl>
                                          <p:spTgt spid="12"/>
                                        </p:tgtEl>
                                        <p:attrNameLst>
                                          <p:attrName>ppt_h</p:attrName>
                                        </p:attrNameLst>
                                      </p:cBhvr>
                                      <p:tavLst>
                                        <p:tav tm="0">
                                          <p:val>
                                            <p:strVal val="#ppt_h"/>
                                          </p:val>
                                        </p:tav>
                                        <p:tav tm="100000">
                                          <p:val>
                                            <p:strVal val="#ppt_h"/>
                                          </p:val>
                                        </p:tav>
                                      </p:tavLst>
                                    </p:anim>
                                  </p:childTnLst>
                                </p:cTn>
                              </p:par>
                            </p:childTnLst>
                          </p:cTn>
                        </p:par>
                        <p:par>
                          <p:cTn id="92" fill="hold">
                            <p:stCondLst>
                              <p:cond delay="500"/>
                            </p:stCondLst>
                            <p:childTnLst>
                              <p:par>
                                <p:cTn id="93" presetID="22" presetClass="entr" presetSubtype="8" fill="hold" grpId="0" nodeType="afterEffect">
                                  <p:stCondLst>
                                    <p:cond delay="0"/>
                                  </p:stCondLst>
                                  <p:childTnLst>
                                    <p:set>
                                      <p:cBhvr>
                                        <p:cTn id="94" dur="1" fill="hold">
                                          <p:stCondLst>
                                            <p:cond delay="0"/>
                                          </p:stCondLst>
                                        </p:cTn>
                                        <p:tgtEl>
                                          <p:spTgt spid="2">
                                            <p:txEl>
                                              <p:pRg st="4" end="4"/>
                                            </p:txEl>
                                          </p:spTgt>
                                        </p:tgtEl>
                                        <p:attrNameLst>
                                          <p:attrName>style.visibility</p:attrName>
                                        </p:attrNameLst>
                                      </p:cBhvr>
                                      <p:to>
                                        <p:strVal val="visible"/>
                                      </p:to>
                                    </p:set>
                                    <p:animEffect transition="in" filter="wipe(left)">
                                      <p:cBhvr>
                                        <p:cTn id="9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C0C70E6-BB8A-4D80-8CEB-7D97DEB6F39E}"/>
              </a:ext>
            </a:extLst>
          </p:cNvPr>
          <p:cNvSpPr/>
          <p:nvPr/>
        </p:nvSpPr>
        <p:spPr>
          <a:xfrm>
            <a:off x="1974667" y="0"/>
            <a:ext cx="7169332" cy="769441"/>
          </a:xfrm>
          <a:prstGeom prst="rect">
            <a:avLst/>
          </a:prstGeom>
          <a:noFill/>
        </p:spPr>
        <p:txBody>
          <a:bodyPr wrap="square" rtlCol="0">
            <a:spAutoFit/>
            <a:scene3d>
              <a:camera prst="orthographicFront"/>
              <a:lightRig rig="twoPt" dir="tl">
                <a:rot lat="0" lon="0" rev="6600000"/>
              </a:lightRig>
            </a:scene3d>
            <a:sp3d extrusionH="25400" contourW="8890">
              <a:bevelT w="38100" h="31750"/>
              <a:contourClr>
                <a:srgbClr val="960032"/>
              </a:contourClr>
            </a:sp3d>
          </a:bodyPr>
          <a:lstStyle/>
          <a:p>
            <a:pPr algn="ctr" defTabSz="914400"/>
            <a:r>
              <a:rPr lang="es-ES" sz="4400" b="1" dirty="0">
                <a:ln w="11430"/>
                <a:solidFill>
                  <a:srgbClr val="FF6699"/>
                </a:solidFill>
                <a:effectLst>
                  <a:outerShdw blurRad="50800" dist="39000" dir="5460000" algn="tl">
                    <a:srgbClr val="000000">
                      <a:alpha val="38000"/>
                    </a:srgbClr>
                  </a:outerShdw>
                </a:effectLst>
              </a:rPr>
              <a:t>EL EVANGELIO DEL AMOR</a:t>
            </a:r>
          </a:p>
        </p:txBody>
      </p:sp>
      <p:sp>
        <p:nvSpPr>
          <p:cNvPr id="3" name="Rectángulo 2">
            <a:extLst>
              <a:ext uri="{FF2B5EF4-FFF2-40B4-BE49-F238E27FC236}">
                <a16:creationId xmlns:a16="http://schemas.microsoft.com/office/drawing/2014/main" id="{CDC45C28-6DC3-4523-83D4-E42708EFF2AA}"/>
              </a:ext>
            </a:extLst>
          </p:cNvPr>
          <p:cNvSpPr/>
          <p:nvPr/>
        </p:nvSpPr>
        <p:spPr>
          <a:xfrm>
            <a:off x="2284910" y="761778"/>
            <a:ext cx="6548846" cy="923330"/>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960032"/>
                </a:solidFill>
                <a:latin typeface="Comic Sans MS" panose="030F0702030302020204" pitchFamily="66" charset="0"/>
              </a:rPr>
              <a:t>“Porque de tal manera amó Dios al mundo, que ha dado a su Hijo unigénito, para que todo aquel que en él cree, no se pierda, mas tenga vida eterna” </a:t>
            </a:r>
            <a:r>
              <a:rPr lang="es-ES" sz="1600" b="1" dirty="0">
                <a:solidFill>
                  <a:srgbClr val="960032"/>
                </a:solidFill>
                <a:latin typeface="Comic Sans MS" panose="030F0702030302020204" pitchFamily="66" charset="0"/>
              </a:rPr>
              <a:t>(Juan 3:16)</a:t>
            </a:r>
            <a:endParaRPr lang="es-ES" b="1" dirty="0">
              <a:solidFill>
                <a:srgbClr val="960032"/>
              </a:solidFill>
              <a:latin typeface="Comic Sans MS" panose="030F0702030302020204" pitchFamily="66" charset="0"/>
            </a:endParaRPr>
          </a:p>
        </p:txBody>
      </p:sp>
      <p:sp>
        <p:nvSpPr>
          <p:cNvPr id="4" name="CuadroTexto 3">
            <a:extLst>
              <a:ext uri="{FF2B5EF4-FFF2-40B4-BE49-F238E27FC236}">
                <a16:creationId xmlns:a16="http://schemas.microsoft.com/office/drawing/2014/main" id="{BAC7E6D4-0E45-4773-A608-F6DD805B0077}"/>
              </a:ext>
            </a:extLst>
          </p:cNvPr>
          <p:cNvSpPr txBox="1"/>
          <p:nvPr/>
        </p:nvSpPr>
        <p:spPr>
          <a:xfrm>
            <a:off x="104503" y="2159275"/>
            <a:ext cx="4574721" cy="1708160"/>
          </a:xfrm>
          <a:prstGeom prst="rect">
            <a:avLst/>
          </a:prstGeom>
          <a:noFill/>
        </p:spPr>
        <p:txBody>
          <a:bodyPr wrap="square" rtlCol="0">
            <a:spAutoFit/>
          </a:bodyPr>
          <a:lstStyle/>
          <a:p>
            <a:pPr>
              <a:spcBef>
                <a:spcPts val="600"/>
              </a:spcBef>
            </a:pPr>
            <a:r>
              <a:rPr lang="es-ES" sz="2000" b="1" dirty="0"/>
              <a:t>La base del evangelio es el amor. No nuestro amor, sino el amor de Dios.</a:t>
            </a:r>
          </a:p>
          <a:p>
            <a:pPr>
              <a:spcBef>
                <a:spcPts val="600"/>
              </a:spcBef>
            </a:pPr>
            <a:r>
              <a:rPr lang="es-ES" sz="2000" b="1" dirty="0"/>
              <a:t>Su amor le lleva a prodigar sus beneficios a todos, tanto a buenos como a malos, a justos como a injustos (Mateo 5:45).</a:t>
            </a:r>
          </a:p>
        </p:txBody>
      </p:sp>
      <p:pic>
        <p:nvPicPr>
          <p:cNvPr id="8" name="Imagen 7" descr="Imagen que contiene persona, hombre&#10;&#10;Descripción generada automáticamente">
            <a:extLst>
              <a:ext uri="{FF2B5EF4-FFF2-40B4-BE49-F238E27FC236}">
                <a16:creationId xmlns:a16="http://schemas.microsoft.com/office/drawing/2014/main" id="{C802F4E5-D13C-4699-838E-7ED97BCA60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1330" y="117610"/>
            <a:ext cx="1663337" cy="1964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descr="Imagen que contiene persona, foto, pose, grupo&#10;&#10;Descripción generada automáticamente">
            <a:extLst>
              <a:ext uri="{FF2B5EF4-FFF2-40B4-BE49-F238E27FC236}">
                <a16:creationId xmlns:a16="http://schemas.microsoft.com/office/drawing/2014/main" id="{A5B3E9D5-128F-4CAD-AC10-C95BF585F4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03" y="4022590"/>
            <a:ext cx="2091873" cy="2689551"/>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2" name="Imagen 11">
            <a:extLst>
              <a:ext uri="{FF2B5EF4-FFF2-40B4-BE49-F238E27FC236}">
                <a16:creationId xmlns:a16="http://schemas.microsoft.com/office/drawing/2014/main" id="{7EEAC545-7376-4509-B19D-9F61DF5A67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29749" y="1820087"/>
            <a:ext cx="2857500" cy="1905000"/>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p:spPr>
      </p:pic>
      <p:pic>
        <p:nvPicPr>
          <p:cNvPr id="14" name="Imagen 13" descr="Imagen que contiene árbol, exterior, cielo, colorido&#10;&#10;Descripción generada automáticamente">
            <a:extLst>
              <a:ext uri="{FF2B5EF4-FFF2-40B4-BE49-F238E27FC236}">
                <a16:creationId xmlns:a16="http://schemas.microsoft.com/office/drawing/2014/main" id="{4D7AAB6D-7B60-4BDB-BBC1-2AF1923A01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01143" y="1820087"/>
            <a:ext cx="1143000" cy="1905000"/>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p:spPr>
      </p:pic>
      <p:sp>
        <p:nvSpPr>
          <p:cNvPr id="15" name="Rectángulo 14">
            <a:extLst>
              <a:ext uri="{FF2B5EF4-FFF2-40B4-BE49-F238E27FC236}">
                <a16:creationId xmlns:a16="http://schemas.microsoft.com/office/drawing/2014/main" id="{83CCCAA8-7AEE-4163-B38D-4AEE5D9C604B}"/>
              </a:ext>
            </a:extLst>
          </p:cNvPr>
          <p:cNvSpPr/>
          <p:nvPr/>
        </p:nvSpPr>
        <p:spPr>
          <a:xfrm>
            <a:off x="4801143" y="3995045"/>
            <a:ext cx="4325437" cy="2708434"/>
          </a:xfrm>
          <a:prstGeom prst="rect">
            <a:avLst/>
          </a:prstGeom>
        </p:spPr>
        <p:txBody>
          <a:bodyPr wrap="square">
            <a:spAutoFit/>
          </a:bodyPr>
          <a:lstStyle/>
          <a:p>
            <a:pPr>
              <a:spcBef>
                <a:spcPts val="600"/>
              </a:spcBef>
            </a:pPr>
            <a:r>
              <a:rPr lang="es-ES" sz="2000" b="1" dirty="0"/>
              <a:t>Dios no nos ama solo a nosotros, que hemos aceptado el evangelio.</a:t>
            </a:r>
          </a:p>
          <a:p>
            <a:pPr>
              <a:spcBef>
                <a:spcPts val="600"/>
              </a:spcBef>
            </a:pPr>
            <a:r>
              <a:rPr lang="es-ES" sz="2000" b="1" dirty="0"/>
              <a:t>Él ama a los que nosotros amamos, y a nuestros amigos. Pero también ama a los que no nos caen bien, o a los que nos hacen daño.</a:t>
            </a:r>
          </a:p>
          <a:p>
            <a:pPr>
              <a:spcBef>
                <a:spcPts val="600"/>
              </a:spcBef>
            </a:pPr>
            <a:r>
              <a:rPr lang="es-ES" sz="2000" b="1" dirty="0"/>
              <a:t>Al compartir el evangelio con ellos, nos hacemos canales del amor de Dios.</a:t>
            </a:r>
          </a:p>
        </p:txBody>
      </p:sp>
      <p:pic>
        <p:nvPicPr>
          <p:cNvPr id="17" name="Imagen 16" descr="Imagen que contiene persona, interior&#10;&#10;Descripción generada automáticamente">
            <a:extLst>
              <a:ext uri="{FF2B5EF4-FFF2-40B4-BE49-F238E27FC236}">
                <a16:creationId xmlns:a16="http://schemas.microsoft.com/office/drawing/2014/main" id="{D2600850-CEE2-4369-B442-6CEBC4A2779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2300867" y="4022590"/>
            <a:ext cx="2291058" cy="2689551"/>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6007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25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1250"/>
                            </p:stCondLst>
                            <p:childTnLst>
                              <p:par>
                                <p:cTn id="38" presetID="22" presetClass="entr" presetSubtype="8" fill="hold" grpId="0" nodeType="after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wipe(left)">
                                      <p:cBhvr>
                                        <p:cTn id="40" dur="500"/>
                                        <p:tgtEl>
                                          <p:spTgt spid="4">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Effect transition="in" filter="wipe(left)">
                                      <p:cBhvr>
                                        <p:cTn id="45" dur="500"/>
                                        <p:tgtEl>
                                          <p:spTgt spid="1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7" presetClass="entr" presetSubtype="2"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ppt_x</p:attrName>
                                        </p:attrNameLst>
                                      </p:cBhvr>
                                      <p:tavLst>
                                        <p:tav tm="0">
                                          <p:val>
                                            <p:strVal val="#ppt_x+#ppt_w/2"/>
                                          </p:val>
                                        </p:tav>
                                        <p:tav tm="100000">
                                          <p:val>
                                            <p:strVal val="#ppt_x"/>
                                          </p:val>
                                        </p:tav>
                                      </p:tavLst>
                                    </p:anim>
                                    <p:anim calcmode="lin" valueType="num">
                                      <p:cBhvr>
                                        <p:cTn id="51" dur="500" fill="hold"/>
                                        <p:tgtEl>
                                          <p:spTgt spid="10"/>
                                        </p:tgtEl>
                                        <p:attrNameLst>
                                          <p:attrName>ppt_y</p:attrName>
                                        </p:attrNameLst>
                                      </p:cBhvr>
                                      <p:tavLst>
                                        <p:tav tm="0">
                                          <p:val>
                                            <p:strVal val="#ppt_y"/>
                                          </p:val>
                                        </p:tav>
                                        <p:tav tm="100000">
                                          <p:val>
                                            <p:strVal val="#ppt_y"/>
                                          </p:val>
                                        </p:tav>
                                      </p:tavLst>
                                    </p:anim>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strVal val="#ppt_h"/>
                                          </p:val>
                                        </p:tav>
                                        <p:tav tm="100000">
                                          <p:val>
                                            <p:strVal val="#ppt_h"/>
                                          </p:val>
                                        </p:tav>
                                      </p:tavLst>
                                    </p:anim>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15">
                                            <p:txEl>
                                              <p:pRg st="1" end="1"/>
                                            </p:txEl>
                                          </p:spTgt>
                                        </p:tgtEl>
                                        <p:attrNameLst>
                                          <p:attrName>style.visibility</p:attrName>
                                        </p:attrNameLst>
                                      </p:cBhvr>
                                      <p:to>
                                        <p:strVal val="visible"/>
                                      </p:to>
                                    </p:set>
                                    <p:animEffect transition="in" filter="wipe(left)">
                                      <p:cBhvr>
                                        <p:cTn id="57" dur="500"/>
                                        <p:tgtEl>
                                          <p:spTgt spid="15">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8" fill="hold" nodeType="click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ppt_x</p:attrName>
                                        </p:attrNameLst>
                                      </p:cBhvr>
                                      <p:tavLst>
                                        <p:tav tm="0">
                                          <p:val>
                                            <p:strVal val="#ppt_x-#ppt_w/2"/>
                                          </p:val>
                                        </p:tav>
                                        <p:tav tm="100000">
                                          <p:val>
                                            <p:strVal val="#ppt_x"/>
                                          </p:val>
                                        </p:tav>
                                      </p:tavLst>
                                    </p:anim>
                                    <p:anim calcmode="lin" valueType="num">
                                      <p:cBhvr>
                                        <p:cTn id="63" dur="500" fill="hold"/>
                                        <p:tgtEl>
                                          <p:spTgt spid="17"/>
                                        </p:tgtEl>
                                        <p:attrNameLst>
                                          <p:attrName>ppt_y</p:attrName>
                                        </p:attrNameLst>
                                      </p:cBhvr>
                                      <p:tavLst>
                                        <p:tav tm="0">
                                          <p:val>
                                            <p:strVal val="#ppt_y"/>
                                          </p:val>
                                        </p:tav>
                                        <p:tav tm="100000">
                                          <p:val>
                                            <p:strVal val="#ppt_y"/>
                                          </p:val>
                                        </p:tav>
                                      </p:tavLst>
                                    </p:anim>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strVal val="#ppt_h"/>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5">
                                            <p:txEl>
                                              <p:pRg st="2" end="2"/>
                                            </p:txEl>
                                          </p:spTgt>
                                        </p:tgtEl>
                                        <p:attrNameLst>
                                          <p:attrName>style.visibility</p:attrName>
                                        </p:attrNameLst>
                                      </p:cBhvr>
                                      <p:to>
                                        <p:strVal val="visible"/>
                                      </p:to>
                                    </p:set>
                                    <p:animEffect transition="in" filter="wipe(left)">
                                      <p:cBhvr>
                                        <p:cTn id="69"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artisticCrisscrossEtching trans="5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B99822A-030A-40EF-9FF1-60FE0E67EEEB}"/>
              </a:ext>
            </a:extLst>
          </p:cNvPr>
          <p:cNvSpPr/>
          <p:nvPr/>
        </p:nvSpPr>
        <p:spPr>
          <a:xfrm>
            <a:off x="0" y="0"/>
            <a:ext cx="6957283" cy="769441"/>
          </a:xfrm>
          <a:prstGeom prst="rect">
            <a:avLst/>
          </a:prstGeom>
          <a:noFill/>
        </p:spPr>
        <p:txBody>
          <a:bodyPr wrap="square" rtlCol="0">
            <a:spAutoFit/>
            <a:scene3d>
              <a:camera prst="orthographicFront"/>
              <a:lightRig rig="sunrise" dir="t"/>
            </a:scene3d>
            <a:sp3d extrusionH="57150" contourW="12700">
              <a:bevelT w="82550" h="38100" prst="coolSlant"/>
              <a:contourClr>
                <a:srgbClr val="5C437A"/>
              </a:contourClr>
            </a:sp3d>
          </a:bodyPr>
          <a:lstStyle/>
          <a:p>
            <a:pPr algn="ctr" defTabSz="914400"/>
            <a:r>
              <a:rPr lang="es-ES" sz="4400" b="1" cap="all" dirty="0">
                <a:ln w="9000" cmpd="sng">
                  <a:noFill/>
                  <a:prstDash val="solid"/>
                </a:ln>
                <a:gradFill>
                  <a:gsLst>
                    <a:gs pos="0">
                      <a:srgbClr val="381563"/>
                    </a:gs>
                    <a:gs pos="43000">
                      <a:srgbClr val="7B34D2"/>
                    </a:gs>
                    <a:gs pos="48000">
                      <a:srgbClr val="7212C3"/>
                    </a:gs>
                    <a:gs pos="100000">
                      <a:srgbClr val="381563"/>
                    </a:gs>
                  </a:gsLst>
                  <a:lin ang="5400000"/>
                </a:gradFill>
                <a:effectLst/>
              </a:rPr>
              <a:t>EL EVANGELIO Y EL PECADO</a:t>
            </a:r>
          </a:p>
        </p:txBody>
      </p:sp>
      <p:sp>
        <p:nvSpPr>
          <p:cNvPr id="3" name="Rectángulo 2">
            <a:extLst>
              <a:ext uri="{FF2B5EF4-FFF2-40B4-BE49-F238E27FC236}">
                <a16:creationId xmlns:a16="http://schemas.microsoft.com/office/drawing/2014/main" id="{0C9D14CC-4F8A-4862-A425-CE64F4174444}"/>
              </a:ext>
            </a:extLst>
          </p:cNvPr>
          <p:cNvSpPr/>
          <p:nvPr/>
        </p:nvSpPr>
        <p:spPr>
          <a:xfrm>
            <a:off x="130629" y="656891"/>
            <a:ext cx="6705600" cy="923330"/>
          </a:xfrm>
          <a:prstGeom prst="rect">
            <a:avLst/>
          </a:prstGeom>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“Y saliendo Jesús, vio una gran multitud, y tuvo compasión de ellos, y sanó a los que de ellos estaban enfermos” </a:t>
            </a:r>
            <a:r>
              <a:rPr lang="es-ES" sz="1600" b="1" dirty="0">
                <a:solidFill>
                  <a:srgbClr val="7030A0"/>
                </a:solidFill>
                <a:latin typeface="Comic Sans MS" panose="030F0702030302020204" pitchFamily="66" charset="0"/>
              </a:rPr>
              <a:t>(Mateo 14:14)</a:t>
            </a:r>
          </a:p>
        </p:txBody>
      </p:sp>
      <p:sp>
        <p:nvSpPr>
          <p:cNvPr id="4" name="CuadroTexto 3">
            <a:extLst>
              <a:ext uri="{FF2B5EF4-FFF2-40B4-BE49-F238E27FC236}">
                <a16:creationId xmlns:a16="http://schemas.microsoft.com/office/drawing/2014/main" id="{9D3CD0D1-BF6A-4283-9F0E-32C2FF4B9062}"/>
              </a:ext>
            </a:extLst>
          </p:cNvPr>
          <p:cNvSpPr txBox="1"/>
          <p:nvPr/>
        </p:nvSpPr>
        <p:spPr>
          <a:xfrm>
            <a:off x="2778035" y="1480070"/>
            <a:ext cx="4169242" cy="1708160"/>
          </a:xfrm>
          <a:prstGeom prst="rect">
            <a:avLst/>
          </a:prstGeom>
          <a:noFill/>
        </p:spPr>
        <p:txBody>
          <a:bodyPr wrap="square" rtlCol="0">
            <a:spAutoFit/>
          </a:bodyPr>
          <a:lstStyle/>
          <a:p>
            <a:pPr>
              <a:spcBef>
                <a:spcPts val="600"/>
              </a:spcBef>
            </a:pPr>
            <a:r>
              <a:rPr lang="es-ES" sz="2000" b="1" dirty="0"/>
              <a:t>Ante la enfermedad, el dolor y la muerte, “Jesús lloró” (Juan 11:35).</a:t>
            </a:r>
          </a:p>
          <a:p>
            <a:pPr>
              <a:spcBef>
                <a:spcPts val="600"/>
              </a:spcBef>
            </a:pPr>
            <a:r>
              <a:rPr lang="es-ES" sz="2000" b="1" dirty="0"/>
              <a:t>Podemos percibir por doquier los terribles resultados de la presencia del pecado en este mundo.</a:t>
            </a:r>
          </a:p>
        </p:txBody>
      </p:sp>
      <p:pic>
        <p:nvPicPr>
          <p:cNvPr id="8" name="Imagen 7" descr="Imagen que contiene persona, ropa, hierba&#10;&#10;Descripción generada automáticamente">
            <a:extLst>
              <a:ext uri="{FF2B5EF4-FFF2-40B4-BE49-F238E27FC236}">
                <a16:creationId xmlns:a16="http://schemas.microsoft.com/office/drawing/2014/main" id="{C192D979-587A-423B-A415-3D9D8E8C0B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629" y="1547817"/>
            <a:ext cx="2438401" cy="1546860"/>
          </a:xfrm>
          <a:prstGeom prst="rect">
            <a:avLst/>
          </a:prstGeom>
          <a:ln w="38100" cap="sq">
            <a:solidFill>
              <a:srgbClr val="881BB4"/>
            </a:solidFill>
            <a:prstDash val="solid"/>
            <a:miter lim="800000"/>
          </a:ln>
          <a:effectLst>
            <a:outerShdw blurRad="50800" dist="38100" dir="2700000" algn="tl" rotWithShape="0">
              <a:srgbClr val="000000">
                <a:alpha val="43000"/>
              </a:srgbClr>
            </a:outerShdw>
          </a:effectLst>
        </p:spPr>
      </p:pic>
      <p:sp>
        <p:nvSpPr>
          <p:cNvPr id="11" name="Rectángulo 10">
            <a:extLst>
              <a:ext uri="{FF2B5EF4-FFF2-40B4-BE49-F238E27FC236}">
                <a16:creationId xmlns:a16="http://schemas.microsoft.com/office/drawing/2014/main" id="{D6D17AE2-0F2E-49C2-8A85-2F3F6D7DD57C}"/>
              </a:ext>
            </a:extLst>
          </p:cNvPr>
          <p:cNvSpPr/>
          <p:nvPr/>
        </p:nvSpPr>
        <p:spPr>
          <a:xfrm>
            <a:off x="130628" y="3088649"/>
            <a:ext cx="6705600" cy="1708160"/>
          </a:xfrm>
          <a:prstGeom prst="rect">
            <a:avLst/>
          </a:prstGeom>
        </p:spPr>
        <p:txBody>
          <a:bodyPr wrap="square">
            <a:spAutoFit/>
          </a:bodyPr>
          <a:lstStyle/>
          <a:p>
            <a:pPr>
              <a:spcBef>
                <a:spcPts val="300"/>
              </a:spcBef>
            </a:pPr>
            <a:r>
              <a:rPr lang="es-ES" sz="2000" b="1" dirty="0"/>
              <a:t>En muchas ocasiones, es el pecado de las personas el que produce amargos frutos.</a:t>
            </a:r>
          </a:p>
          <a:p>
            <a:pPr>
              <a:spcBef>
                <a:spcPts val="300"/>
              </a:spcBef>
            </a:pPr>
            <a:r>
              <a:rPr lang="es-ES" sz="2000" b="1" dirty="0"/>
              <a:t>Los antiguos profetas se lamentaban, gemían y lloraban por el egoísmo, la codicia, la injusticia y la maldad de las personas (Salmo 35; Jeremías 9).</a:t>
            </a:r>
          </a:p>
        </p:txBody>
      </p:sp>
      <p:pic>
        <p:nvPicPr>
          <p:cNvPr id="13" name="Imagen 12" descr="Imagen que contiene edificio, persona, pared&#10;&#10;Descripción generada automáticamente">
            <a:extLst>
              <a:ext uri="{FF2B5EF4-FFF2-40B4-BE49-F238E27FC236}">
                <a16:creationId xmlns:a16="http://schemas.microsoft.com/office/drawing/2014/main" id="{32F8802C-5E09-46CF-B225-5BEADA97F7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57284" y="157975"/>
            <a:ext cx="2056087" cy="2588308"/>
          </a:xfrm>
          <a:prstGeom prst="rect">
            <a:avLst/>
          </a:prstGeom>
          <a:ln>
            <a:noFill/>
          </a:ln>
          <a:effectLst>
            <a:outerShdw blurRad="190500" algn="tl" rotWithShape="0">
              <a:srgbClr val="000000">
                <a:alpha val="70000"/>
              </a:srgbClr>
            </a:outerShdw>
          </a:effectLst>
        </p:spPr>
      </p:pic>
      <p:sp>
        <p:nvSpPr>
          <p:cNvPr id="14" name="Rectángulo 13">
            <a:extLst>
              <a:ext uri="{FF2B5EF4-FFF2-40B4-BE49-F238E27FC236}">
                <a16:creationId xmlns:a16="http://schemas.microsoft.com/office/drawing/2014/main" id="{4D9F9C60-5FA7-4662-94A9-C04902FFB008}"/>
              </a:ext>
            </a:extLst>
          </p:cNvPr>
          <p:cNvSpPr/>
          <p:nvPr/>
        </p:nvSpPr>
        <p:spPr>
          <a:xfrm>
            <a:off x="2225034" y="4639598"/>
            <a:ext cx="4028568" cy="2246769"/>
          </a:xfrm>
          <a:prstGeom prst="rect">
            <a:avLst/>
          </a:prstGeom>
        </p:spPr>
        <p:txBody>
          <a:bodyPr wrap="square">
            <a:spAutoFit/>
          </a:bodyPr>
          <a:lstStyle/>
          <a:p>
            <a:pPr>
              <a:spcBef>
                <a:spcPts val="600"/>
              </a:spcBef>
            </a:pPr>
            <a:r>
              <a:rPr lang="es-ES" sz="2000" b="1" dirty="0"/>
              <a:t>Aceptar el evangelio, arrepintiéndonos de nuestro pecado y abandonándolo, es un primer paso hacia un cambio. El amor y la compasión que manifiestan los que aceptan el evangelio mitigan los nefastos resultados del pecado.</a:t>
            </a:r>
          </a:p>
        </p:txBody>
      </p:sp>
      <p:pic>
        <p:nvPicPr>
          <p:cNvPr id="17" name="Imagen 16" descr="Imagen que contiene persona, exterior, grupo, personas&#10;&#10;Descripción generada automáticamente">
            <a:extLst>
              <a:ext uri="{FF2B5EF4-FFF2-40B4-BE49-F238E27FC236}">
                <a16:creationId xmlns:a16="http://schemas.microsoft.com/office/drawing/2014/main" id="{99E62AFF-B275-4694-8E32-B1E65FCF934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47276" y="2882040"/>
            <a:ext cx="2066095" cy="1489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Imagen 18" descr="Imagen que contiene pared, hombre, suelo, persona&#10;&#10;Descripción generada automáticamente">
            <a:extLst>
              <a:ext uri="{FF2B5EF4-FFF2-40B4-BE49-F238E27FC236}">
                <a16:creationId xmlns:a16="http://schemas.microsoft.com/office/drawing/2014/main" id="{49ED85F7-9D19-46BA-9CBC-7F239A879E6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6247060" y="4551993"/>
            <a:ext cx="1121245" cy="2148031"/>
          </a:xfrm>
          <a:prstGeom prst="snip2DiagRect">
            <a:avLst/>
          </a:prstGeom>
          <a:solidFill>
            <a:srgbClr val="FFFFFF">
              <a:shade val="85000"/>
            </a:srgbClr>
          </a:solidFill>
          <a:ln w="28575" cap="sq">
            <a:solidFill>
              <a:srgbClr val="D9C3F6"/>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50" name="Picture 2" descr="Resultado de imagen de adventista ayudando">
            <a:extLst>
              <a:ext uri="{FF2B5EF4-FFF2-40B4-BE49-F238E27FC236}">
                <a16:creationId xmlns:a16="http://schemas.microsoft.com/office/drawing/2014/main" id="{14B1E90D-DECA-4C7B-A8D4-7AC49E99F93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7428411" y="4545378"/>
            <a:ext cx="1584960" cy="2154647"/>
          </a:xfrm>
          <a:prstGeom prst="snip2DiagRect">
            <a:avLst/>
          </a:prstGeom>
          <a:solidFill>
            <a:srgbClr val="FFFFFF">
              <a:shade val="85000"/>
            </a:srgbClr>
          </a:solidFill>
          <a:ln w="28575" cap="sq">
            <a:solidFill>
              <a:srgbClr val="CEE4DE"/>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Imagen 5" descr="Imagen que contiene persona, hombre, interior, ropa&#10;&#10;Descripción generada automáticamente">
            <a:extLst>
              <a:ext uri="{FF2B5EF4-FFF2-40B4-BE49-F238E27FC236}">
                <a16:creationId xmlns:a16="http://schemas.microsoft.com/office/drawing/2014/main" id="{0C93C574-E4BA-4844-9E7F-FF24B6B0349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633" y="4849578"/>
            <a:ext cx="2037806" cy="1898824"/>
          </a:xfrm>
          <a:prstGeom prst="rect">
            <a:avLst/>
          </a:prstGeom>
          <a:ln w="38100" cap="sq">
            <a:solidFill>
              <a:srgbClr val="881BB4"/>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8713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12"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wipe(left)">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80">
                                          <p:stCondLst>
                                            <p:cond delay="0"/>
                                          </p:stCondLst>
                                        </p:cTn>
                                        <p:tgtEl>
                                          <p:spTgt spid="17"/>
                                        </p:tgtEl>
                                      </p:cBhvr>
                                    </p:animEffect>
                                    <p:anim calcmode="lin" valueType="num">
                                      <p:cBhvr>
                                        <p:cTn id="43"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8" dur="26">
                                          <p:stCondLst>
                                            <p:cond delay="650"/>
                                          </p:stCondLst>
                                        </p:cTn>
                                        <p:tgtEl>
                                          <p:spTgt spid="17"/>
                                        </p:tgtEl>
                                      </p:cBhvr>
                                      <p:to x="100000" y="60000"/>
                                    </p:animScale>
                                    <p:animScale>
                                      <p:cBhvr>
                                        <p:cTn id="49" dur="166" decel="50000">
                                          <p:stCondLst>
                                            <p:cond delay="676"/>
                                          </p:stCondLst>
                                        </p:cTn>
                                        <p:tgtEl>
                                          <p:spTgt spid="17"/>
                                        </p:tgtEl>
                                      </p:cBhvr>
                                      <p:to x="100000" y="100000"/>
                                    </p:animScale>
                                    <p:animScale>
                                      <p:cBhvr>
                                        <p:cTn id="50" dur="26">
                                          <p:stCondLst>
                                            <p:cond delay="1312"/>
                                          </p:stCondLst>
                                        </p:cTn>
                                        <p:tgtEl>
                                          <p:spTgt spid="17"/>
                                        </p:tgtEl>
                                      </p:cBhvr>
                                      <p:to x="100000" y="80000"/>
                                    </p:animScale>
                                    <p:animScale>
                                      <p:cBhvr>
                                        <p:cTn id="51" dur="166" decel="50000">
                                          <p:stCondLst>
                                            <p:cond delay="1338"/>
                                          </p:stCondLst>
                                        </p:cTn>
                                        <p:tgtEl>
                                          <p:spTgt spid="17"/>
                                        </p:tgtEl>
                                      </p:cBhvr>
                                      <p:to x="100000" y="100000"/>
                                    </p:animScale>
                                    <p:animScale>
                                      <p:cBhvr>
                                        <p:cTn id="52" dur="26">
                                          <p:stCondLst>
                                            <p:cond delay="1642"/>
                                          </p:stCondLst>
                                        </p:cTn>
                                        <p:tgtEl>
                                          <p:spTgt spid="17"/>
                                        </p:tgtEl>
                                      </p:cBhvr>
                                      <p:to x="100000" y="90000"/>
                                    </p:animScale>
                                    <p:animScale>
                                      <p:cBhvr>
                                        <p:cTn id="53" dur="166" decel="50000">
                                          <p:stCondLst>
                                            <p:cond delay="1668"/>
                                          </p:stCondLst>
                                        </p:cTn>
                                        <p:tgtEl>
                                          <p:spTgt spid="17"/>
                                        </p:tgtEl>
                                      </p:cBhvr>
                                      <p:to x="100000" y="100000"/>
                                    </p:animScale>
                                    <p:animScale>
                                      <p:cBhvr>
                                        <p:cTn id="54" dur="26">
                                          <p:stCondLst>
                                            <p:cond delay="1808"/>
                                          </p:stCondLst>
                                        </p:cTn>
                                        <p:tgtEl>
                                          <p:spTgt spid="17"/>
                                        </p:tgtEl>
                                      </p:cBhvr>
                                      <p:to x="100000" y="95000"/>
                                    </p:animScale>
                                    <p:animScale>
                                      <p:cBhvr>
                                        <p:cTn id="55" dur="166" decel="50000">
                                          <p:stCondLst>
                                            <p:cond delay="1834"/>
                                          </p:stCondLst>
                                        </p:cTn>
                                        <p:tgtEl>
                                          <p:spTgt spid="17"/>
                                        </p:tgtEl>
                                      </p:cBhvr>
                                      <p:to x="100000" y="100000"/>
                                    </p:animScale>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4">
                                            <p:txEl>
                                              <p:pRg st="1" end="1"/>
                                            </p:txEl>
                                          </p:spTgt>
                                        </p:tgtEl>
                                        <p:attrNameLst>
                                          <p:attrName>style.visibility</p:attrName>
                                        </p:attrNameLst>
                                      </p:cBhvr>
                                      <p:to>
                                        <p:strVal val="visible"/>
                                      </p:to>
                                    </p:set>
                                    <p:animEffect transition="in" filter="wipe(left)">
                                      <p:cBhvr>
                                        <p:cTn id="59" dur="500"/>
                                        <p:tgtEl>
                                          <p:spTgt spid="4">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1">
                                            <p:txEl>
                                              <p:pRg st="0" end="0"/>
                                            </p:txEl>
                                          </p:spTgt>
                                        </p:tgtEl>
                                        <p:attrNameLst>
                                          <p:attrName>style.visibility</p:attrName>
                                        </p:attrNameLst>
                                      </p:cBhvr>
                                      <p:to>
                                        <p:strVal val="visible"/>
                                      </p:to>
                                    </p:set>
                                    <p:animEffect transition="in" filter="wipe(left)">
                                      <p:cBhvr>
                                        <p:cTn id="64" dur="500"/>
                                        <p:tgtEl>
                                          <p:spTgt spid="11">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3" fill="hold"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1+#ppt_w/2"/>
                                          </p:val>
                                        </p:tav>
                                        <p:tav tm="100000">
                                          <p:val>
                                            <p:strVal val="#ppt_x"/>
                                          </p:val>
                                        </p:tav>
                                      </p:tavLst>
                                    </p:anim>
                                    <p:anim calcmode="lin" valueType="num">
                                      <p:cBhvr additive="base">
                                        <p:cTn id="70" dur="500" fill="hold"/>
                                        <p:tgtEl>
                                          <p:spTgt spid="6"/>
                                        </p:tgtEl>
                                        <p:attrNameLst>
                                          <p:attrName>ppt_y</p:attrName>
                                        </p:attrNameLst>
                                      </p:cBhvr>
                                      <p:tavLst>
                                        <p:tav tm="0">
                                          <p:val>
                                            <p:strVal val="0-#ppt_h/2"/>
                                          </p:val>
                                        </p:tav>
                                        <p:tav tm="100000">
                                          <p:val>
                                            <p:strVal val="#ppt_y"/>
                                          </p:val>
                                        </p:tav>
                                      </p:tavLst>
                                    </p:anim>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11">
                                            <p:txEl>
                                              <p:pRg st="1" end="1"/>
                                            </p:txEl>
                                          </p:spTgt>
                                        </p:tgtEl>
                                        <p:attrNameLst>
                                          <p:attrName>style.visibility</p:attrName>
                                        </p:attrNameLst>
                                      </p:cBhvr>
                                      <p:to>
                                        <p:strVal val="visible"/>
                                      </p:to>
                                    </p:set>
                                    <p:animEffect transition="in" filter="wipe(left)">
                                      <p:cBhvr>
                                        <p:cTn id="74" dur="500"/>
                                        <p:tgtEl>
                                          <p:spTgt spid="11">
                                            <p:txEl>
                                              <p:pRg st="1" end="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7" presetClass="entr" presetSubtype="8" fill="hold" nodeType="clickEffect">
                                  <p:stCondLst>
                                    <p:cond delay="0"/>
                                  </p:stCondLst>
                                  <p:childTnLst>
                                    <p:set>
                                      <p:cBhvr>
                                        <p:cTn id="78" dur="1" fill="hold">
                                          <p:stCondLst>
                                            <p:cond delay="0"/>
                                          </p:stCondLst>
                                        </p:cTn>
                                        <p:tgtEl>
                                          <p:spTgt spid="2050"/>
                                        </p:tgtEl>
                                        <p:attrNameLst>
                                          <p:attrName>style.visibility</p:attrName>
                                        </p:attrNameLst>
                                      </p:cBhvr>
                                      <p:to>
                                        <p:strVal val="visible"/>
                                      </p:to>
                                    </p:set>
                                    <p:anim calcmode="lin" valueType="num">
                                      <p:cBhvr>
                                        <p:cTn id="79" dur="500" fill="hold"/>
                                        <p:tgtEl>
                                          <p:spTgt spid="2050"/>
                                        </p:tgtEl>
                                        <p:attrNameLst>
                                          <p:attrName>ppt_x</p:attrName>
                                        </p:attrNameLst>
                                      </p:cBhvr>
                                      <p:tavLst>
                                        <p:tav tm="0">
                                          <p:val>
                                            <p:strVal val="#ppt_x-#ppt_w/2"/>
                                          </p:val>
                                        </p:tav>
                                        <p:tav tm="100000">
                                          <p:val>
                                            <p:strVal val="#ppt_x"/>
                                          </p:val>
                                        </p:tav>
                                      </p:tavLst>
                                    </p:anim>
                                    <p:anim calcmode="lin" valueType="num">
                                      <p:cBhvr>
                                        <p:cTn id="80" dur="500" fill="hold"/>
                                        <p:tgtEl>
                                          <p:spTgt spid="2050"/>
                                        </p:tgtEl>
                                        <p:attrNameLst>
                                          <p:attrName>ppt_y</p:attrName>
                                        </p:attrNameLst>
                                      </p:cBhvr>
                                      <p:tavLst>
                                        <p:tav tm="0">
                                          <p:val>
                                            <p:strVal val="#ppt_y"/>
                                          </p:val>
                                        </p:tav>
                                        <p:tav tm="100000">
                                          <p:val>
                                            <p:strVal val="#ppt_y"/>
                                          </p:val>
                                        </p:tav>
                                      </p:tavLst>
                                    </p:anim>
                                    <p:anim calcmode="lin" valueType="num">
                                      <p:cBhvr>
                                        <p:cTn id="81" dur="500" fill="hold"/>
                                        <p:tgtEl>
                                          <p:spTgt spid="2050"/>
                                        </p:tgtEl>
                                        <p:attrNameLst>
                                          <p:attrName>ppt_w</p:attrName>
                                        </p:attrNameLst>
                                      </p:cBhvr>
                                      <p:tavLst>
                                        <p:tav tm="0">
                                          <p:val>
                                            <p:fltVal val="0"/>
                                          </p:val>
                                        </p:tav>
                                        <p:tav tm="100000">
                                          <p:val>
                                            <p:strVal val="#ppt_w"/>
                                          </p:val>
                                        </p:tav>
                                      </p:tavLst>
                                    </p:anim>
                                    <p:anim calcmode="lin" valueType="num">
                                      <p:cBhvr>
                                        <p:cTn id="82" dur="500" fill="hold"/>
                                        <p:tgtEl>
                                          <p:spTgt spid="2050"/>
                                        </p:tgtEl>
                                        <p:attrNameLst>
                                          <p:attrName>ppt_h</p:attrName>
                                        </p:attrNameLst>
                                      </p:cBhvr>
                                      <p:tavLst>
                                        <p:tav tm="0">
                                          <p:val>
                                            <p:strVal val="#ppt_h"/>
                                          </p:val>
                                        </p:tav>
                                        <p:tav tm="100000">
                                          <p:val>
                                            <p:strVal val="#ppt_h"/>
                                          </p:val>
                                        </p:tav>
                                      </p:tavLst>
                                    </p:anim>
                                  </p:childTnLst>
                                </p:cTn>
                              </p:par>
                              <p:par>
                                <p:cTn id="83" presetID="17" presetClass="entr" presetSubtype="2" fill="hold" nodeType="with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ppt_x</p:attrName>
                                        </p:attrNameLst>
                                      </p:cBhvr>
                                      <p:tavLst>
                                        <p:tav tm="0">
                                          <p:val>
                                            <p:strVal val="#ppt_x+#ppt_w/2"/>
                                          </p:val>
                                        </p:tav>
                                        <p:tav tm="100000">
                                          <p:val>
                                            <p:strVal val="#ppt_x"/>
                                          </p:val>
                                        </p:tav>
                                      </p:tavLst>
                                    </p:anim>
                                    <p:anim calcmode="lin" valueType="num">
                                      <p:cBhvr>
                                        <p:cTn id="86" dur="500" fill="hold"/>
                                        <p:tgtEl>
                                          <p:spTgt spid="19"/>
                                        </p:tgtEl>
                                        <p:attrNameLst>
                                          <p:attrName>ppt_y</p:attrName>
                                        </p:attrNameLst>
                                      </p:cBhvr>
                                      <p:tavLst>
                                        <p:tav tm="0">
                                          <p:val>
                                            <p:strVal val="#ppt_y"/>
                                          </p:val>
                                        </p:tav>
                                        <p:tav tm="100000">
                                          <p:val>
                                            <p:strVal val="#ppt_y"/>
                                          </p:val>
                                        </p:tav>
                                      </p:tavLst>
                                    </p:anim>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strVal val="#ppt_h"/>
                                          </p:val>
                                        </p:tav>
                                        <p:tav tm="100000">
                                          <p:val>
                                            <p:strVal val="#ppt_h"/>
                                          </p:val>
                                        </p:tav>
                                      </p:tavLst>
                                    </p:anim>
                                  </p:childTnLst>
                                </p:cTn>
                              </p:par>
                            </p:childTnLst>
                          </p:cTn>
                        </p:par>
                        <p:par>
                          <p:cTn id="89" fill="hold">
                            <p:stCondLst>
                              <p:cond delay="500"/>
                            </p:stCondLst>
                            <p:childTnLst>
                              <p:par>
                                <p:cTn id="90" presetID="14" presetClass="entr" presetSubtype="10"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randombar(horizontal)">
                                      <p:cBhvr>
                                        <p:cTn id="9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1" grpId="0" uiExpand="1" build="p"/>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0" name="Grupo 19">
            <a:extLst>
              <a:ext uri="{FF2B5EF4-FFF2-40B4-BE49-F238E27FC236}">
                <a16:creationId xmlns:a16="http://schemas.microsoft.com/office/drawing/2014/main" id="{9A08C682-358A-4737-97B0-E4C24303AB48}"/>
              </a:ext>
            </a:extLst>
          </p:cNvPr>
          <p:cNvGrpSpPr/>
          <p:nvPr/>
        </p:nvGrpSpPr>
        <p:grpSpPr>
          <a:xfrm>
            <a:off x="80006" y="2182039"/>
            <a:ext cx="2189912" cy="4664692"/>
            <a:chOff x="149677" y="2258952"/>
            <a:chExt cx="2112920" cy="4500692"/>
          </a:xfrm>
        </p:grpSpPr>
        <p:pic>
          <p:nvPicPr>
            <p:cNvPr id="12" name="Imagen 11" descr="Imagen que contiene interior, ventana, edificio, pared&#10;&#10;Descripción generada automáticamente">
              <a:extLst>
                <a:ext uri="{FF2B5EF4-FFF2-40B4-BE49-F238E27FC236}">
                  <a16:creationId xmlns:a16="http://schemas.microsoft.com/office/drawing/2014/main" id="{2393A25E-8768-4139-9DA1-C8B1792393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678" y="3708683"/>
              <a:ext cx="2112919" cy="1584689"/>
            </a:xfrm>
            <a:prstGeom prst="rect">
              <a:avLst/>
            </a:prstGeom>
            <a:ln>
              <a:noFill/>
            </a:ln>
            <a:effectLst>
              <a:softEdge rad="112500"/>
            </a:effectLst>
          </p:spPr>
        </p:pic>
        <p:pic>
          <p:nvPicPr>
            <p:cNvPr id="10" name="Imagen 9" descr="Imagen que contiene ventana, interior, edificio, pared&#10;&#10;Descripción generada automáticamente">
              <a:extLst>
                <a:ext uri="{FF2B5EF4-FFF2-40B4-BE49-F238E27FC236}">
                  <a16:creationId xmlns:a16="http://schemas.microsoft.com/office/drawing/2014/main" id="{5FD2DACF-032C-4FFC-B11B-217C55698D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9677" y="5174954"/>
              <a:ext cx="2112920" cy="1584690"/>
            </a:xfrm>
            <a:prstGeom prst="rect">
              <a:avLst/>
            </a:prstGeom>
            <a:ln>
              <a:noFill/>
            </a:ln>
            <a:effectLst>
              <a:softEdge rad="112500"/>
            </a:effectLst>
          </p:spPr>
        </p:pic>
        <p:pic>
          <p:nvPicPr>
            <p:cNvPr id="8" name="Imagen 7" descr="Imagen que contiene interior, hombre, ventana, edificio&#10;&#10;Descripción generada automáticamente">
              <a:extLst>
                <a:ext uri="{FF2B5EF4-FFF2-40B4-BE49-F238E27FC236}">
                  <a16:creationId xmlns:a16="http://schemas.microsoft.com/office/drawing/2014/main" id="{6ED45071-1532-412C-8B29-8C21DDA24D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9677" y="2258952"/>
              <a:ext cx="2112920" cy="1584690"/>
            </a:xfrm>
            <a:prstGeom prst="rect">
              <a:avLst/>
            </a:prstGeom>
            <a:ln>
              <a:noFill/>
            </a:ln>
            <a:effectLst>
              <a:softEdge rad="112500"/>
            </a:effectLst>
          </p:spPr>
        </p:pic>
      </p:grpSp>
      <p:pic>
        <p:nvPicPr>
          <p:cNvPr id="14" name="Imagen 13" descr="Imagen que contiene hierba, persona, de pie, exterior&#10;&#10;Descripción generada automáticamente">
            <a:extLst>
              <a:ext uri="{FF2B5EF4-FFF2-40B4-BE49-F238E27FC236}">
                <a16:creationId xmlns:a16="http://schemas.microsoft.com/office/drawing/2014/main" id="{D5BB5129-446A-4B70-ACE9-F62BDE03839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149678" y="647977"/>
            <a:ext cx="2112919" cy="1534062"/>
          </a:xfrm>
          <a:prstGeom prst="roundRect">
            <a:avLst>
              <a:gd name="adj" fmla="val 4167"/>
            </a:avLst>
          </a:prstGeom>
          <a:solidFill>
            <a:srgbClr val="FFFFFF"/>
          </a:solidFill>
          <a:ln w="76200" cap="sq">
            <a:solidFill>
              <a:srgbClr val="D9CCB7"/>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Imagen 5" descr="Imagen que contiene edificio, persona&#10;&#10;Descripción generada automáticamente">
            <a:extLst>
              <a:ext uri="{FF2B5EF4-FFF2-40B4-BE49-F238E27FC236}">
                <a16:creationId xmlns:a16="http://schemas.microsoft.com/office/drawing/2014/main" id="{1E0E8FA7-D96A-4900-BD86-0E547D8AF63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79474" y="4911249"/>
            <a:ext cx="2464526" cy="1848395"/>
          </a:xfrm>
          <a:prstGeom prst="rect">
            <a:avLst/>
          </a:prstGeom>
          <a:ln>
            <a:noFill/>
          </a:ln>
          <a:effectLst>
            <a:softEdge rad="112500"/>
          </a:effectLst>
        </p:spPr>
      </p:pic>
      <p:sp>
        <p:nvSpPr>
          <p:cNvPr id="2" name="Rectángulo 1">
            <a:extLst>
              <a:ext uri="{FF2B5EF4-FFF2-40B4-BE49-F238E27FC236}">
                <a16:creationId xmlns:a16="http://schemas.microsoft.com/office/drawing/2014/main" id="{5A1B7083-C6C4-421A-9187-B9D1CA89C368}"/>
              </a:ext>
            </a:extLst>
          </p:cNvPr>
          <p:cNvSpPr/>
          <p:nvPr/>
        </p:nvSpPr>
        <p:spPr>
          <a:xfrm>
            <a:off x="1" y="-60963"/>
            <a:ext cx="9143998" cy="769441"/>
          </a:xfrm>
          <a:prstGeom prst="rect">
            <a:avLst/>
          </a:prstGeom>
          <a:noFill/>
        </p:spPr>
        <p:txBody>
          <a:bodyPr wrap="square" rtlCol="0">
            <a:spAutoFit/>
          </a:bodyPr>
          <a:lstStyle/>
          <a:p>
            <a:pPr algn="ctr" defTabSz="914400"/>
            <a:r>
              <a:rPr lang="es-ES" sz="4400" b="1" dirty="0">
                <a:ln w="18000">
                  <a:solidFill>
                    <a:srgbClr val="FF0000"/>
                  </a:solidFill>
                  <a:prstDash val="solid"/>
                  <a:miter lim="800000"/>
                </a:ln>
                <a:noFill/>
                <a:effectLst>
                  <a:outerShdw blurRad="25500" dist="23000" dir="7020000" algn="tl">
                    <a:srgbClr val="000000">
                      <a:alpha val="50000"/>
                    </a:srgbClr>
                  </a:outerShdw>
                </a:effectLst>
              </a:rPr>
              <a:t>EL EVANGELIO Y LAS BUENAS OBRAS</a:t>
            </a:r>
          </a:p>
        </p:txBody>
      </p:sp>
      <p:grpSp>
        <p:nvGrpSpPr>
          <p:cNvPr id="5" name="Grupo 4">
            <a:extLst>
              <a:ext uri="{FF2B5EF4-FFF2-40B4-BE49-F238E27FC236}">
                <a16:creationId xmlns:a16="http://schemas.microsoft.com/office/drawing/2014/main" id="{D8A98CFD-C5C1-4143-BE1D-9C4ADF0FF782}"/>
              </a:ext>
            </a:extLst>
          </p:cNvPr>
          <p:cNvGrpSpPr/>
          <p:nvPr/>
        </p:nvGrpSpPr>
        <p:grpSpPr>
          <a:xfrm>
            <a:off x="2412274" y="647977"/>
            <a:ext cx="6881402" cy="943164"/>
            <a:chOff x="2412274" y="647977"/>
            <a:chExt cx="6881402" cy="943164"/>
          </a:xfrm>
        </p:grpSpPr>
        <p:sp>
          <p:nvSpPr>
            <p:cNvPr id="23" name="Rectángulo: esquinas redondeadas 22">
              <a:extLst>
                <a:ext uri="{FF2B5EF4-FFF2-40B4-BE49-F238E27FC236}">
                  <a16:creationId xmlns:a16="http://schemas.microsoft.com/office/drawing/2014/main" id="{9EC50273-5DDA-40F5-A6FE-B5FF3E7A896D}"/>
                </a:ext>
              </a:extLst>
            </p:cNvPr>
            <p:cNvSpPr/>
            <p:nvPr/>
          </p:nvSpPr>
          <p:spPr>
            <a:xfrm>
              <a:off x="2412274" y="647977"/>
              <a:ext cx="6881402" cy="93969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C77C38ED-1171-44DC-AE05-14EE1F191983}"/>
                </a:ext>
              </a:extLst>
            </p:cNvPr>
            <p:cNvSpPr/>
            <p:nvPr/>
          </p:nvSpPr>
          <p:spPr>
            <a:xfrm>
              <a:off x="2473237" y="667811"/>
              <a:ext cx="6461760" cy="923330"/>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6A5738"/>
                  </a:solidFill>
                  <a:latin typeface="Comic Sans MS" panose="030F0702030302020204" pitchFamily="66" charset="0"/>
                </a:rPr>
                <a:t>“Porque somos hechura suya, creados en Cristo Jesús para buenas obras, las cuales Dios preparó de antemano para que anduviésemos en ellas” </a:t>
              </a:r>
              <a:r>
                <a:rPr lang="es-ES" sz="1600" b="1" dirty="0">
                  <a:solidFill>
                    <a:srgbClr val="6A5738"/>
                  </a:solidFill>
                  <a:latin typeface="Comic Sans MS" panose="030F0702030302020204" pitchFamily="66" charset="0"/>
                </a:rPr>
                <a:t>(Efesios 2:10)</a:t>
              </a:r>
              <a:endParaRPr lang="es-ES" b="1" dirty="0">
                <a:solidFill>
                  <a:srgbClr val="6A5738"/>
                </a:solidFill>
                <a:latin typeface="Comic Sans MS" panose="030F0702030302020204" pitchFamily="66" charset="0"/>
              </a:endParaRPr>
            </a:p>
          </p:txBody>
        </p:sp>
      </p:grpSp>
      <p:sp>
        <p:nvSpPr>
          <p:cNvPr id="4" name="CuadroTexto 3">
            <a:extLst>
              <a:ext uri="{FF2B5EF4-FFF2-40B4-BE49-F238E27FC236}">
                <a16:creationId xmlns:a16="http://schemas.microsoft.com/office/drawing/2014/main" id="{82A152F4-B4E2-46F9-A93E-21389BEB0966}"/>
              </a:ext>
            </a:extLst>
          </p:cNvPr>
          <p:cNvSpPr txBox="1"/>
          <p:nvPr/>
        </p:nvSpPr>
        <p:spPr>
          <a:xfrm>
            <a:off x="2412274" y="1591141"/>
            <a:ext cx="6582048" cy="707886"/>
          </a:xfrm>
          <a:prstGeom prst="rect">
            <a:avLst/>
          </a:prstGeom>
          <a:noFill/>
        </p:spPr>
        <p:txBody>
          <a:bodyPr wrap="square" rtlCol="0">
            <a:spAutoFit/>
          </a:bodyPr>
          <a:lstStyle/>
          <a:p>
            <a:pPr>
              <a:spcBef>
                <a:spcPts val="600"/>
              </a:spcBef>
            </a:pPr>
            <a:r>
              <a:rPr lang="es-ES" sz="2000" b="1" dirty="0"/>
              <a:t>Cuando Pablo dice que somos salvos por gracia, puntualiza: “no por obras” (Efesios 2:8-9).</a:t>
            </a:r>
          </a:p>
        </p:txBody>
      </p:sp>
      <p:sp>
        <p:nvSpPr>
          <p:cNvPr id="19" name="Rectángulo 18">
            <a:extLst>
              <a:ext uri="{FF2B5EF4-FFF2-40B4-BE49-F238E27FC236}">
                <a16:creationId xmlns:a16="http://schemas.microsoft.com/office/drawing/2014/main" id="{807F354E-0537-4E35-8E9A-3330FE491F38}"/>
              </a:ext>
            </a:extLst>
          </p:cNvPr>
          <p:cNvSpPr/>
          <p:nvPr/>
        </p:nvSpPr>
        <p:spPr>
          <a:xfrm>
            <a:off x="2412274" y="2424420"/>
            <a:ext cx="4545875" cy="4247317"/>
          </a:xfrm>
          <a:prstGeom prst="rect">
            <a:avLst/>
          </a:prstGeom>
        </p:spPr>
        <p:txBody>
          <a:bodyPr wrap="square">
            <a:spAutoFit/>
          </a:bodyPr>
          <a:lstStyle/>
          <a:p>
            <a:pPr>
              <a:spcBef>
                <a:spcPts val="600"/>
              </a:spcBef>
            </a:pPr>
            <a:r>
              <a:rPr lang="es-ES" sz="2000" b="1" dirty="0"/>
              <a:t>Nada podemos añadir al sacrificio de Jesús. Ninguna obra podemos hacer para merecer o pagar nuestra redención.</a:t>
            </a:r>
          </a:p>
          <a:p>
            <a:pPr>
              <a:spcBef>
                <a:spcPts val="600"/>
              </a:spcBef>
            </a:pPr>
            <a:r>
              <a:rPr lang="es-ES" sz="2000" b="1" dirty="0"/>
              <a:t>Sin embargo, al aceptar la gracia divina, somos creados a “hechura suya […] para buenas obras”. En otras palabras, nos asociamos con Dios para tratar de sanar y restaurar el daño y el sufrimiento en la vida de los demás.</a:t>
            </a:r>
          </a:p>
          <a:p>
            <a:pPr>
              <a:spcBef>
                <a:spcPts val="600"/>
              </a:spcBef>
            </a:pPr>
            <a:r>
              <a:rPr lang="es-ES" sz="2000" b="1" dirty="0"/>
              <a:t>Nuestra preocupación por los demás es un reflejo del amor que Dios ha demostrado por nosotros</a:t>
            </a:r>
            <a:br>
              <a:rPr lang="es-ES" sz="2000" b="1" dirty="0"/>
            </a:br>
            <a:r>
              <a:rPr lang="es-ES" sz="2000" b="1" dirty="0"/>
              <a:t>(1ª de Juan 3:16-17).</a:t>
            </a:r>
          </a:p>
        </p:txBody>
      </p:sp>
      <p:pic>
        <p:nvPicPr>
          <p:cNvPr id="22" name="Imagen 21" descr="Imagen que contiene cielo, arma, exterior, nubes&#10;&#10;Descripción generada automáticamente">
            <a:extLst>
              <a:ext uri="{FF2B5EF4-FFF2-40B4-BE49-F238E27FC236}">
                <a16:creationId xmlns:a16="http://schemas.microsoft.com/office/drawing/2014/main" id="{3165DA80-5943-409B-BCDC-1EDB2FF8E67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15157" y="2068825"/>
            <a:ext cx="1879165" cy="2738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8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900" decel="100000" fill="hold"/>
                                        <p:tgtEl>
                                          <p:spTgt spid="2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500"/>
                                        <p:tgtEl>
                                          <p:spTgt spid="1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19">
                                            <p:txEl>
                                              <p:pRg st="1" end="1"/>
                                            </p:txEl>
                                          </p:spTgt>
                                        </p:tgtEl>
                                        <p:attrNameLst>
                                          <p:attrName>style.visibility</p:attrName>
                                        </p:attrNameLst>
                                      </p:cBhvr>
                                      <p:to>
                                        <p:strVal val="visible"/>
                                      </p:to>
                                    </p:set>
                                    <p:animEffect transition="in" filter="wipe(left)">
                                      <p:cBhvr>
                                        <p:cTn id="48" dur="500"/>
                                        <p:tgtEl>
                                          <p:spTgt spid="19">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5"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6" dur="1000" fill="hold"/>
                                        <p:tgtEl>
                                          <p:spTgt spid="6"/>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6"/>
                                        </p:tgtEl>
                                      </p:cBhvr>
                                    </p:animEffect>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19">
                                            <p:txEl>
                                              <p:pRg st="2" end="2"/>
                                            </p:txEl>
                                          </p:spTgt>
                                        </p:tgtEl>
                                        <p:attrNameLst>
                                          <p:attrName>style.visibility</p:attrName>
                                        </p:attrNameLst>
                                      </p:cBhvr>
                                      <p:to>
                                        <p:strVal val="visible"/>
                                      </p:to>
                                    </p:set>
                                    <p:animEffect transition="in" filter="wipe(left)">
                                      <p:cBhvr>
                                        <p:cTn id="64"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4059F82-C4E5-4820-B573-C0FF06E76CAC}"/>
              </a:ext>
            </a:extLst>
          </p:cNvPr>
          <p:cNvSpPr/>
          <p:nvPr/>
        </p:nvSpPr>
        <p:spPr>
          <a:xfrm>
            <a:off x="2282910" y="0"/>
            <a:ext cx="6861090" cy="769441"/>
          </a:xfrm>
          <a:prstGeom prst="rect">
            <a:avLst/>
          </a:prstGeom>
          <a:noFill/>
        </p:spPr>
        <p:txBody>
          <a:bodyPr wrap="square" rtlCol="0">
            <a:spAutoFit/>
          </a:bodyPr>
          <a:lstStyle/>
          <a:p>
            <a:pPr algn="ctr" defTabSz="914400"/>
            <a:r>
              <a:rPr lang="es-ES" sz="4400" b="1" dirty="0">
                <a:ln w="19050">
                  <a:solidFill>
                    <a:schemeClr val="tx2">
                      <a:tint val="1000"/>
                    </a:schemeClr>
                  </a:solidFill>
                  <a:prstDash val="solid"/>
                </a:ln>
                <a:solidFill>
                  <a:schemeClr val="accent2">
                    <a:lumMod val="75000"/>
                  </a:schemeClr>
                </a:solidFill>
                <a:effectLst>
                  <a:outerShdw blurRad="50000" dist="50800" dir="7500000" algn="tl">
                    <a:srgbClr val="000000">
                      <a:shade val="5000"/>
                      <a:alpha val="35000"/>
                    </a:srgbClr>
                  </a:outerShdw>
                </a:effectLst>
              </a:rPr>
              <a:t>EL EVANGELIO INCLUSIVO</a:t>
            </a:r>
          </a:p>
        </p:txBody>
      </p:sp>
      <p:sp>
        <p:nvSpPr>
          <p:cNvPr id="3" name="Rectángulo 2">
            <a:extLst>
              <a:ext uri="{FF2B5EF4-FFF2-40B4-BE49-F238E27FC236}">
                <a16:creationId xmlns:a16="http://schemas.microsoft.com/office/drawing/2014/main" id="{0DAC466D-61C6-4DA4-98FC-887DB78C0CAF}"/>
              </a:ext>
            </a:extLst>
          </p:cNvPr>
          <p:cNvSpPr/>
          <p:nvPr/>
        </p:nvSpPr>
        <p:spPr>
          <a:xfrm>
            <a:off x="2291621" y="664562"/>
            <a:ext cx="6861089" cy="923330"/>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2C5410"/>
                </a:solidFill>
                <a:latin typeface="Comic Sans MS" panose="030F0702030302020204" pitchFamily="66" charset="0"/>
              </a:rPr>
              <a:t>“En esta nueva naturaleza no hay griego ni judío, circunciso ni incircunciso, culto ni inculto, esclavo ni libre, sino que Cristo es todo y está en todos” </a:t>
            </a:r>
            <a:r>
              <a:rPr lang="es-ES" sz="1600" b="1" dirty="0">
                <a:solidFill>
                  <a:srgbClr val="2C5410"/>
                </a:solidFill>
                <a:latin typeface="Comic Sans MS" panose="030F0702030302020204" pitchFamily="66" charset="0"/>
              </a:rPr>
              <a:t>(Colosenses 3:11 </a:t>
            </a:r>
            <a:r>
              <a:rPr lang="es-ES" sz="1400" b="1" dirty="0" err="1">
                <a:solidFill>
                  <a:srgbClr val="2C5410"/>
                </a:solidFill>
                <a:latin typeface="Comic Sans MS" panose="030F0702030302020204" pitchFamily="66" charset="0"/>
              </a:rPr>
              <a:t>NVI</a:t>
            </a:r>
            <a:r>
              <a:rPr lang="es-ES" sz="1600" b="1" dirty="0">
                <a:solidFill>
                  <a:srgbClr val="2C5410"/>
                </a:solidFill>
                <a:latin typeface="Comic Sans MS" panose="030F0702030302020204" pitchFamily="66" charset="0"/>
              </a:rPr>
              <a:t>)</a:t>
            </a:r>
            <a:endParaRPr lang="es-ES" b="1" dirty="0">
              <a:solidFill>
                <a:srgbClr val="2C5410"/>
              </a:solidFill>
              <a:latin typeface="Comic Sans MS" panose="030F0702030302020204" pitchFamily="66" charset="0"/>
            </a:endParaRPr>
          </a:p>
        </p:txBody>
      </p:sp>
      <p:sp>
        <p:nvSpPr>
          <p:cNvPr id="4" name="CuadroTexto 3">
            <a:extLst>
              <a:ext uri="{FF2B5EF4-FFF2-40B4-BE49-F238E27FC236}">
                <a16:creationId xmlns:a16="http://schemas.microsoft.com/office/drawing/2014/main" id="{06904F41-EC8B-4506-AF8E-A77D2201E602}"/>
              </a:ext>
            </a:extLst>
          </p:cNvPr>
          <p:cNvSpPr txBox="1"/>
          <p:nvPr/>
        </p:nvSpPr>
        <p:spPr>
          <a:xfrm>
            <a:off x="95790" y="1706877"/>
            <a:ext cx="7297784" cy="1785104"/>
          </a:xfrm>
          <a:prstGeom prst="rect">
            <a:avLst/>
          </a:prstGeom>
          <a:noFill/>
        </p:spPr>
        <p:txBody>
          <a:bodyPr wrap="square" rtlCol="0">
            <a:spAutoFit/>
          </a:bodyPr>
          <a:lstStyle/>
          <a:p>
            <a:pPr>
              <a:spcBef>
                <a:spcPts val="600"/>
              </a:spcBef>
            </a:pPr>
            <a:r>
              <a:rPr lang="es-ES" sz="2000" b="1" dirty="0"/>
              <a:t>Aunque el evangelio debía ser proclamado en todo el mundo (Hechos 1:8), la iglesia tardó en comprender lo que esto abarcaba.</a:t>
            </a:r>
          </a:p>
          <a:p>
            <a:pPr>
              <a:spcBef>
                <a:spcPts val="600"/>
              </a:spcBef>
            </a:pPr>
            <a:r>
              <a:rPr lang="es-ES" sz="2000" b="1" dirty="0"/>
              <a:t>Lentamente, la iglesia aceptó la idea de incluir a todas las personas entre aquellos a los que se debían llevar las buenas nuevas.</a:t>
            </a:r>
          </a:p>
          <a:p>
            <a:pPr>
              <a:spcBef>
                <a:spcPts val="600"/>
              </a:spcBef>
            </a:pPr>
            <a:r>
              <a:rPr lang="es-ES" sz="2000" b="1" dirty="0"/>
              <a:t>¿Por qué el evangelio incluye a todos?</a:t>
            </a:r>
          </a:p>
        </p:txBody>
      </p:sp>
      <p:graphicFrame>
        <p:nvGraphicFramePr>
          <p:cNvPr id="10" name="Diagrama 9">
            <a:extLst>
              <a:ext uri="{FF2B5EF4-FFF2-40B4-BE49-F238E27FC236}">
                <a16:creationId xmlns:a16="http://schemas.microsoft.com/office/drawing/2014/main" id="{80E5B3DA-38A3-4AF5-9F08-FEE9A72F5BFD}"/>
              </a:ext>
            </a:extLst>
          </p:cNvPr>
          <p:cNvGraphicFramePr/>
          <p:nvPr>
            <p:extLst>
              <p:ext uri="{D42A27DB-BD31-4B8C-83A1-F6EECF244321}">
                <p14:modId xmlns:p14="http://schemas.microsoft.com/office/powerpoint/2010/main" val="2561436429"/>
              </p:ext>
            </p:extLst>
          </p:nvPr>
        </p:nvGraphicFramePr>
        <p:xfrm>
          <a:off x="-243841" y="3526972"/>
          <a:ext cx="8011887" cy="231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descr="Imagen que contiene persona&#10;&#10;Descripción generada automáticamente">
            <a:extLst>
              <a:ext uri="{FF2B5EF4-FFF2-40B4-BE49-F238E27FC236}">
                <a16:creationId xmlns:a16="http://schemas.microsoft.com/office/drawing/2014/main" id="{44C9E822-BC52-4E2B-8755-1633A13F793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921" y="131794"/>
            <a:ext cx="2053108" cy="15398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descr="Imagen que contiene persona, interior, grupo, personas&#10;&#10;Descripción generada automáticamente">
            <a:extLst>
              <a:ext uri="{FF2B5EF4-FFF2-40B4-BE49-F238E27FC236}">
                <a16:creationId xmlns:a16="http://schemas.microsoft.com/office/drawing/2014/main" id="{35DB79A9-3A74-441F-8252-6EA6F1468A1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15059" y="1649811"/>
            <a:ext cx="1589602" cy="1192890"/>
          </a:xfrm>
          <a:prstGeom prst="rect">
            <a:avLst/>
          </a:prstGeom>
          <a:ln>
            <a:noFill/>
          </a:ln>
          <a:effectLst>
            <a:outerShdw blurRad="190500" algn="tl" rotWithShape="0">
              <a:srgbClr val="000000">
                <a:alpha val="70000"/>
              </a:srgbClr>
            </a:outerShdw>
          </a:effectLst>
        </p:spPr>
      </p:pic>
      <p:pic>
        <p:nvPicPr>
          <p:cNvPr id="14" name="Imagen 13" descr="Imagen que contiene persona, cielo, exterior&#10;&#10;Descripción generada automáticamente">
            <a:extLst>
              <a:ext uri="{FF2B5EF4-FFF2-40B4-BE49-F238E27FC236}">
                <a16:creationId xmlns:a16="http://schemas.microsoft.com/office/drawing/2014/main" id="{49A52F1D-55BF-4AA2-A402-6D6E6F2C0CE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35485" y="2921535"/>
            <a:ext cx="1369176" cy="1785105"/>
          </a:xfrm>
          <a:prstGeom prst="rect">
            <a:avLst/>
          </a:prstGeom>
          <a:ln>
            <a:noFill/>
          </a:ln>
          <a:effectLst>
            <a:outerShdw blurRad="190500" algn="tl" rotWithShape="0">
              <a:srgbClr val="000000">
                <a:alpha val="70000"/>
              </a:srgbClr>
            </a:outerShdw>
          </a:effectLst>
        </p:spPr>
      </p:pic>
      <p:pic>
        <p:nvPicPr>
          <p:cNvPr id="15" name="Imagen 14" descr="Imagen que contiene persona, suelo, edificio, exterior&#10;&#10;Descripción generada automáticamente">
            <a:extLst>
              <a:ext uri="{FF2B5EF4-FFF2-40B4-BE49-F238E27FC236}">
                <a16:creationId xmlns:a16="http://schemas.microsoft.com/office/drawing/2014/main" id="{AECFE71D-23AE-4A73-9D51-AD7B0B2AD59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35485" y="4785475"/>
            <a:ext cx="1369175" cy="1998996"/>
          </a:xfrm>
          <a:prstGeom prst="rect">
            <a:avLst/>
          </a:prstGeom>
          <a:ln>
            <a:noFill/>
          </a:ln>
          <a:effectLst>
            <a:outerShdw blurRad="44450" dist="27940" dir="5400000" algn="ctr">
              <a:srgbClr val="000000">
                <a:alpha val="32000"/>
              </a:srgbClr>
            </a:outerShdw>
          </a:effectLst>
          <a:scene3d>
            <a:camera prst="isometricOffAxis2Left"/>
            <a:lightRig rig="balanced" dir="t">
              <a:rot lat="0" lon="0" rev="8700000"/>
            </a:lightRig>
          </a:scene3d>
          <a:sp3d>
            <a:bevelT w="190500" h="38100"/>
          </a:sp3d>
        </p:spPr>
      </p:pic>
      <p:sp>
        <p:nvSpPr>
          <p:cNvPr id="6" name="CuadroTexto 5">
            <a:extLst>
              <a:ext uri="{FF2B5EF4-FFF2-40B4-BE49-F238E27FC236}">
                <a16:creationId xmlns:a16="http://schemas.microsoft.com/office/drawing/2014/main" id="{C8054AB5-5DCB-4F3E-BCEE-3B824B43A677}"/>
              </a:ext>
            </a:extLst>
          </p:cNvPr>
          <p:cNvSpPr txBox="1"/>
          <p:nvPr/>
        </p:nvSpPr>
        <p:spPr>
          <a:xfrm>
            <a:off x="243839" y="5851891"/>
            <a:ext cx="7506787" cy="1015663"/>
          </a:xfrm>
          <a:prstGeom prst="rect">
            <a:avLst/>
          </a:prstGeom>
          <a:noFill/>
        </p:spPr>
        <p:txBody>
          <a:bodyPr wrap="square" rtlCol="0">
            <a:spAutoFit/>
          </a:bodyPr>
          <a:lstStyle/>
          <a:p>
            <a:pPr>
              <a:spcBef>
                <a:spcPts val="600"/>
              </a:spcBef>
            </a:pPr>
            <a:r>
              <a:rPr lang="es-ES" sz="2000" b="1" dirty="0"/>
              <a:t>Si todos tienen el mismo derecho a recibir las bendiciones del evangelio, no nos detengamos a pensar a quién debemos servir. Simplemente, vayamos y sirvamos.</a:t>
            </a:r>
          </a:p>
        </p:txBody>
      </p:sp>
    </p:spTree>
    <p:extLst>
      <p:ext uri="{BB962C8B-B14F-4D97-AF65-F5344CB8AC3E}">
        <p14:creationId xmlns:p14="http://schemas.microsoft.com/office/powerpoint/2010/main" val="247776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fltVal val="0"/>
                                          </p:val>
                                        </p:tav>
                                        <p:tav tm="100000">
                                          <p:val>
                                            <p:strVal val="#ppt_w"/>
                                          </p:val>
                                        </p:tav>
                                      </p:tavLst>
                                    </p:anim>
                                    <p:anim calcmode="lin" valueType="num">
                                      <p:cBhvr>
                                        <p:cTn id="17" dur="1000" fill="hold"/>
                                        <p:tgtEl>
                                          <p:spTgt spid="9"/>
                                        </p:tgtEl>
                                        <p:attrNameLst>
                                          <p:attrName>ppt_h</p:attrName>
                                        </p:attrNameLst>
                                      </p:cBhvr>
                                      <p:tavLst>
                                        <p:tav tm="0">
                                          <p:val>
                                            <p:fltVal val="0"/>
                                          </p:val>
                                        </p:tav>
                                        <p:tav tm="100000">
                                          <p:val>
                                            <p:strVal val="#ppt_h"/>
                                          </p:val>
                                        </p:tav>
                                      </p:tavLst>
                                    </p:anim>
                                    <p:anim calcmode="lin" valueType="num">
                                      <p:cBhvr>
                                        <p:cTn id="18" dur="1000" fill="hold"/>
                                        <p:tgtEl>
                                          <p:spTgt spid="9"/>
                                        </p:tgtEl>
                                        <p:attrNameLst>
                                          <p:attrName>style.rotation</p:attrName>
                                        </p:attrNameLst>
                                      </p:cBhvr>
                                      <p:tavLst>
                                        <p:tav tm="0">
                                          <p:val>
                                            <p:fltVal val="90"/>
                                          </p:val>
                                        </p:tav>
                                        <p:tav tm="100000">
                                          <p:val>
                                            <p:fltVal val="0"/>
                                          </p:val>
                                        </p:tav>
                                      </p:tavLst>
                                    </p:anim>
                                    <p:animEffect transition="in" filter="fade">
                                      <p:cBhvr>
                                        <p:cTn id="19" dur="1000"/>
                                        <p:tgtEl>
                                          <p:spTgt spid="9"/>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 calcmode="lin" valueType="num">
                                      <p:cBhvr>
                                        <p:cTn id="24" dur="1000" fill="hold"/>
                                        <p:tgtEl>
                                          <p:spTgt spid="3"/>
                                        </p:tgtEl>
                                        <p:attrNameLst>
                                          <p:attrName>style.rotation</p:attrName>
                                        </p:attrNameLst>
                                      </p:cBhvr>
                                      <p:tavLst>
                                        <p:tav tm="0">
                                          <p:val>
                                            <p:fltVal val="90"/>
                                          </p:val>
                                        </p:tav>
                                        <p:tav tm="100000">
                                          <p:val>
                                            <p:fltVal val="0"/>
                                          </p:val>
                                        </p:tav>
                                      </p:tavLst>
                                    </p:anim>
                                    <p:animEffect transition="in" filter="fade">
                                      <p:cBhvr>
                                        <p:cTn id="25" dur="1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Effect transition="in" filter="wipe(left)">
                                      <p:cBhvr>
                                        <p:cTn id="34" dur="5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80">
                                          <p:stCondLst>
                                            <p:cond delay="0"/>
                                          </p:stCondLst>
                                        </p:cTn>
                                        <p:tgtEl>
                                          <p:spTgt spid="14"/>
                                        </p:tgtEl>
                                      </p:cBhvr>
                                    </p:animEffect>
                                    <p:anim calcmode="lin" valueType="num">
                                      <p:cBhvr>
                                        <p:cTn id="4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5" dur="26">
                                          <p:stCondLst>
                                            <p:cond delay="650"/>
                                          </p:stCondLst>
                                        </p:cTn>
                                        <p:tgtEl>
                                          <p:spTgt spid="14"/>
                                        </p:tgtEl>
                                      </p:cBhvr>
                                      <p:to x="100000" y="60000"/>
                                    </p:animScale>
                                    <p:animScale>
                                      <p:cBhvr>
                                        <p:cTn id="46" dur="166" decel="50000">
                                          <p:stCondLst>
                                            <p:cond delay="676"/>
                                          </p:stCondLst>
                                        </p:cTn>
                                        <p:tgtEl>
                                          <p:spTgt spid="14"/>
                                        </p:tgtEl>
                                      </p:cBhvr>
                                      <p:to x="100000" y="100000"/>
                                    </p:animScale>
                                    <p:animScale>
                                      <p:cBhvr>
                                        <p:cTn id="47" dur="26">
                                          <p:stCondLst>
                                            <p:cond delay="1312"/>
                                          </p:stCondLst>
                                        </p:cTn>
                                        <p:tgtEl>
                                          <p:spTgt spid="14"/>
                                        </p:tgtEl>
                                      </p:cBhvr>
                                      <p:to x="100000" y="80000"/>
                                    </p:animScale>
                                    <p:animScale>
                                      <p:cBhvr>
                                        <p:cTn id="48" dur="166" decel="50000">
                                          <p:stCondLst>
                                            <p:cond delay="1338"/>
                                          </p:stCondLst>
                                        </p:cTn>
                                        <p:tgtEl>
                                          <p:spTgt spid="14"/>
                                        </p:tgtEl>
                                      </p:cBhvr>
                                      <p:to x="100000" y="100000"/>
                                    </p:animScale>
                                    <p:animScale>
                                      <p:cBhvr>
                                        <p:cTn id="49" dur="26">
                                          <p:stCondLst>
                                            <p:cond delay="1642"/>
                                          </p:stCondLst>
                                        </p:cTn>
                                        <p:tgtEl>
                                          <p:spTgt spid="14"/>
                                        </p:tgtEl>
                                      </p:cBhvr>
                                      <p:to x="100000" y="90000"/>
                                    </p:animScale>
                                    <p:animScale>
                                      <p:cBhvr>
                                        <p:cTn id="50" dur="166" decel="50000">
                                          <p:stCondLst>
                                            <p:cond delay="1668"/>
                                          </p:stCondLst>
                                        </p:cTn>
                                        <p:tgtEl>
                                          <p:spTgt spid="14"/>
                                        </p:tgtEl>
                                      </p:cBhvr>
                                      <p:to x="100000" y="100000"/>
                                    </p:animScale>
                                    <p:animScale>
                                      <p:cBhvr>
                                        <p:cTn id="51" dur="26">
                                          <p:stCondLst>
                                            <p:cond delay="1808"/>
                                          </p:stCondLst>
                                        </p:cTn>
                                        <p:tgtEl>
                                          <p:spTgt spid="14"/>
                                        </p:tgtEl>
                                      </p:cBhvr>
                                      <p:to x="100000" y="95000"/>
                                    </p:animScale>
                                    <p:animScale>
                                      <p:cBhvr>
                                        <p:cTn id="52" dur="166" decel="50000">
                                          <p:stCondLst>
                                            <p:cond delay="1834"/>
                                          </p:stCondLst>
                                        </p:cTn>
                                        <p:tgtEl>
                                          <p:spTgt spid="14"/>
                                        </p:tgtEl>
                                      </p:cBhvr>
                                      <p:to x="100000" y="100000"/>
                                    </p:animScale>
                                  </p:childTnLst>
                                </p:cTn>
                              </p:par>
                            </p:childTnLst>
                          </p:cTn>
                        </p:par>
                        <p:par>
                          <p:cTn id="53" fill="hold">
                            <p:stCondLst>
                              <p:cond delay="2000"/>
                            </p:stCondLst>
                            <p:childTnLst>
                              <p:par>
                                <p:cTn id="54" presetID="22" presetClass="entr" presetSubtype="8" fill="hold" grpId="0" nodeType="afterEffect">
                                  <p:stCondLst>
                                    <p:cond delay="0"/>
                                  </p:stCondLst>
                                  <p:childTnLst>
                                    <p:set>
                                      <p:cBhvr>
                                        <p:cTn id="55" dur="1" fill="hold">
                                          <p:stCondLst>
                                            <p:cond delay="0"/>
                                          </p:stCondLst>
                                        </p:cTn>
                                        <p:tgtEl>
                                          <p:spTgt spid="4">
                                            <p:txEl>
                                              <p:pRg st="1" end="1"/>
                                            </p:txEl>
                                          </p:spTgt>
                                        </p:tgtEl>
                                        <p:attrNameLst>
                                          <p:attrName>style.visibility</p:attrName>
                                        </p:attrNameLst>
                                      </p:cBhvr>
                                      <p:to>
                                        <p:strVal val="visible"/>
                                      </p:to>
                                    </p:set>
                                    <p:animEffect transition="in" filter="wipe(left)">
                                      <p:cBhvr>
                                        <p:cTn id="56" dur="500"/>
                                        <p:tgtEl>
                                          <p:spTgt spid="4">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5" presetClass="entr" presetSubtype="0" fill="hold" grpId="0" nodeType="click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p:cTn id="61" dur="500" decel="50000" fill="hold">
                                          <p:stCondLst>
                                            <p:cond delay="0"/>
                                          </p:stCondLst>
                                        </p:cTn>
                                        <p:tgtEl>
                                          <p:spTgt spid="4">
                                            <p:txEl>
                                              <p:pRg st="2" end="2"/>
                                            </p:txEl>
                                          </p:spTgt>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4">
                                            <p:txEl>
                                              <p:pRg st="2" end="2"/>
                                            </p:txEl>
                                          </p:spTgt>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4">
                                            <p:txEl>
                                              <p:pRg st="2" end="2"/>
                                            </p:txEl>
                                          </p:spTgt>
                                        </p:tgtEl>
                                        <p:attrNameLst>
                                          <p:attrName>ppt_w</p:attrName>
                                        </p:attrNameLst>
                                      </p:cBhvr>
                                      <p:tavLst>
                                        <p:tav tm="0">
                                          <p:val>
                                            <p:strVal val="#ppt_w*.05"/>
                                          </p:val>
                                        </p:tav>
                                        <p:tav tm="100000">
                                          <p:val>
                                            <p:strVal val="#ppt_w"/>
                                          </p:val>
                                        </p:tav>
                                      </p:tavLst>
                                    </p:anim>
                                    <p:anim calcmode="lin" valueType="num">
                                      <p:cBhvr>
                                        <p:cTn id="64" dur="10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4">
                                            <p:txEl>
                                              <p:pRg st="2" end="2"/>
                                            </p:txEl>
                                          </p:spTgt>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4">
                                            <p:txEl>
                                              <p:pRg st="2" end="2"/>
                                            </p:txEl>
                                          </p:spTgt>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4">
                                            <p:txEl>
                                              <p:pRg st="2" end="2"/>
                                            </p:txEl>
                                          </p:spTgt>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4">
                                            <p:txEl>
                                              <p:pRg st="2" end="2"/>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528" fill="hold" grpId="0" nodeType="clickEffect">
                                  <p:stCondLst>
                                    <p:cond delay="0"/>
                                  </p:stCondLst>
                                  <p:childTnLst>
                                    <p:set>
                                      <p:cBhvr>
                                        <p:cTn id="72" dur="1" fill="hold">
                                          <p:stCondLst>
                                            <p:cond delay="0"/>
                                          </p:stCondLst>
                                        </p:cTn>
                                        <p:tgtEl>
                                          <p:spTgt spid="10">
                                            <p:graphicEl>
                                              <a:dgm id="{257E1AF6-1B73-4A80-A730-5F7004E9618A}"/>
                                            </p:graphicEl>
                                          </p:spTgt>
                                        </p:tgtEl>
                                        <p:attrNameLst>
                                          <p:attrName>style.visibility</p:attrName>
                                        </p:attrNameLst>
                                      </p:cBhvr>
                                      <p:to>
                                        <p:strVal val="visible"/>
                                      </p:to>
                                    </p:set>
                                    <p:anim calcmode="lin" valueType="num">
                                      <p:cBhvr>
                                        <p:cTn id="73" dur="500" fill="hold"/>
                                        <p:tgtEl>
                                          <p:spTgt spid="10">
                                            <p:graphicEl>
                                              <a:dgm id="{257E1AF6-1B73-4A80-A730-5F7004E9618A}"/>
                                            </p:graphicEl>
                                          </p:spTgt>
                                        </p:tgtEl>
                                        <p:attrNameLst>
                                          <p:attrName>ppt_w</p:attrName>
                                        </p:attrNameLst>
                                      </p:cBhvr>
                                      <p:tavLst>
                                        <p:tav tm="0">
                                          <p:val>
                                            <p:fltVal val="0"/>
                                          </p:val>
                                        </p:tav>
                                        <p:tav tm="100000">
                                          <p:val>
                                            <p:strVal val="#ppt_w"/>
                                          </p:val>
                                        </p:tav>
                                      </p:tavLst>
                                    </p:anim>
                                    <p:anim calcmode="lin" valueType="num">
                                      <p:cBhvr>
                                        <p:cTn id="74" dur="500" fill="hold"/>
                                        <p:tgtEl>
                                          <p:spTgt spid="10">
                                            <p:graphicEl>
                                              <a:dgm id="{257E1AF6-1B73-4A80-A730-5F7004E9618A}"/>
                                            </p:graphicEl>
                                          </p:spTgt>
                                        </p:tgtEl>
                                        <p:attrNameLst>
                                          <p:attrName>ppt_h</p:attrName>
                                        </p:attrNameLst>
                                      </p:cBhvr>
                                      <p:tavLst>
                                        <p:tav tm="0">
                                          <p:val>
                                            <p:fltVal val="0"/>
                                          </p:val>
                                        </p:tav>
                                        <p:tav tm="100000">
                                          <p:val>
                                            <p:strVal val="#ppt_h"/>
                                          </p:val>
                                        </p:tav>
                                      </p:tavLst>
                                    </p:anim>
                                    <p:animEffect transition="in" filter="fade">
                                      <p:cBhvr>
                                        <p:cTn id="75" dur="500"/>
                                        <p:tgtEl>
                                          <p:spTgt spid="10">
                                            <p:graphicEl>
                                              <a:dgm id="{257E1AF6-1B73-4A80-A730-5F7004E9618A}"/>
                                            </p:graphicEl>
                                          </p:spTgt>
                                        </p:tgtEl>
                                      </p:cBhvr>
                                    </p:animEffect>
                                    <p:anim calcmode="lin" valueType="num">
                                      <p:cBhvr>
                                        <p:cTn id="76" dur="500" fill="hold"/>
                                        <p:tgtEl>
                                          <p:spTgt spid="10">
                                            <p:graphicEl>
                                              <a:dgm id="{257E1AF6-1B73-4A80-A730-5F7004E9618A}"/>
                                            </p:graphicEl>
                                          </p:spTgt>
                                        </p:tgtEl>
                                        <p:attrNameLst>
                                          <p:attrName>ppt_x</p:attrName>
                                        </p:attrNameLst>
                                      </p:cBhvr>
                                      <p:tavLst>
                                        <p:tav tm="0">
                                          <p:val>
                                            <p:fltVal val="0.5"/>
                                          </p:val>
                                        </p:tav>
                                        <p:tav tm="100000">
                                          <p:val>
                                            <p:strVal val="#ppt_x"/>
                                          </p:val>
                                        </p:tav>
                                      </p:tavLst>
                                    </p:anim>
                                    <p:anim calcmode="lin" valueType="num">
                                      <p:cBhvr>
                                        <p:cTn id="77" dur="500" fill="hold"/>
                                        <p:tgtEl>
                                          <p:spTgt spid="10">
                                            <p:graphicEl>
                                              <a:dgm id="{257E1AF6-1B73-4A80-A730-5F7004E9618A}"/>
                                            </p:graphicEl>
                                          </p:spTgt>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0"/>
                                  </p:stCondLst>
                                  <p:childTnLst>
                                    <p:set>
                                      <p:cBhvr>
                                        <p:cTn id="79" dur="1" fill="hold">
                                          <p:stCondLst>
                                            <p:cond delay="0"/>
                                          </p:stCondLst>
                                        </p:cTn>
                                        <p:tgtEl>
                                          <p:spTgt spid="10">
                                            <p:graphicEl>
                                              <a:dgm id="{5D8A3B1E-6021-48B7-AD6B-614107C21647}"/>
                                            </p:graphicEl>
                                          </p:spTgt>
                                        </p:tgtEl>
                                        <p:attrNameLst>
                                          <p:attrName>style.visibility</p:attrName>
                                        </p:attrNameLst>
                                      </p:cBhvr>
                                      <p:to>
                                        <p:strVal val="visible"/>
                                      </p:to>
                                    </p:set>
                                    <p:anim calcmode="lin" valueType="num">
                                      <p:cBhvr>
                                        <p:cTn id="80" dur="500" fill="hold"/>
                                        <p:tgtEl>
                                          <p:spTgt spid="10">
                                            <p:graphicEl>
                                              <a:dgm id="{5D8A3B1E-6021-48B7-AD6B-614107C21647}"/>
                                            </p:graphicEl>
                                          </p:spTgt>
                                        </p:tgtEl>
                                        <p:attrNameLst>
                                          <p:attrName>ppt_w</p:attrName>
                                        </p:attrNameLst>
                                      </p:cBhvr>
                                      <p:tavLst>
                                        <p:tav tm="0">
                                          <p:val>
                                            <p:fltVal val="0"/>
                                          </p:val>
                                        </p:tav>
                                        <p:tav tm="100000">
                                          <p:val>
                                            <p:strVal val="#ppt_w"/>
                                          </p:val>
                                        </p:tav>
                                      </p:tavLst>
                                    </p:anim>
                                    <p:anim calcmode="lin" valueType="num">
                                      <p:cBhvr>
                                        <p:cTn id="81" dur="500" fill="hold"/>
                                        <p:tgtEl>
                                          <p:spTgt spid="10">
                                            <p:graphicEl>
                                              <a:dgm id="{5D8A3B1E-6021-48B7-AD6B-614107C21647}"/>
                                            </p:graphicEl>
                                          </p:spTgt>
                                        </p:tgtEl>
                                        <p:attrNameLst>
                                          <p:attrName>ppt_h</p:attrName>
                                        </p:attrNameLst>
                                      </p:cBhvr>
                                      <p:tavLst>
                                        <p:tav tm="0">
                                          <p:val>
                                            <p:fltVal val="0"/>
                                          </p:val>
                                        </p:tav>
                                        <p:tav tm="100000">
                                          <p:val>
                                            <p:strVal val="#ppt_h"/>
                                          </p:val>
                                        </p:tav>
                                      </p:tavLst>
                                    </p:anim>
                                    <p:animEffect transition="in" filter="fade">
                                      <p:cBhvr>
                                        <p:cTn id="82" dur="500"/>
                                        <p:tgtEl>
                                          <p:spTgt spid="10">
                                            <p:graphicEl>
                                              <a:dgm id="{5D8A3B1E-6021-48B7-AD6B-614107C21647}"/>
                                            </p:graphicEl>
                                          </p:spTgt>
                                        </p:tgtEl>
                                      </p:cBhvr>
                                    </p:animEffect>
                                    <p:anim calcmode="lin" valueType="num">
                                      <p:cBhvr>
                                        <p:cTn id="83" dur="500" fill="hold"/>
                                        <p:tgtEl>
                                          <p:spTgt spid="10">
                                            <p:graphicEl>
                                              <a:dgm id="{5D8A3B1E-6021-48B7-AD6B-614107C21647}"/>
                                            </p:graphicEl>
                                          </p:spTgt>
                                        </p:tgtEl>
                                        <p:attrNameLst>
                                          <p:attrName>ppt_x</p:attrName>
                                        </p:attrNameLst>
                                      </p:cBhvr>
                                      <p:tavLst>
                                        <p:tav tm="0">
                                          <p:val>
                                            <p:fltVal val="0.5"/>
                                          </p:val>
                                        </p:tav>
                                        <p:tav tm="100000">
                                          <p:val>
                                            <p:strVal val="#ppt_x"/>
                                          </p:val>
                                        </p:tav>
                                      </p:tavLst>
                                    </p:anim>
                                    <p:anim calcmode="lin" valueType="num">
                                      <p:cBhvr>
                                        <p:cTn id="84" dur="500" fill="hold"/>
                                        <p:tgtEl>
                                          <p:spTgt spid="10">
                                            <p:graphicEl>
                                              <a:dgm id="{5D8A3B1E-6021-48B7-AD6B-614107C21647}"/>
                                            </p:graphicEl>
                                          </p:spTgt>
                                        </p:tgtEl>
                                        <p:attrNameLst>
                                          <p:attrName>ppt_y</p:attrName>
                                        </p:attrNameLst>
                                      </p:cBhvr>
                                      <p:tavLst>
                                        <p:tav tm="0">
                                          <p:val>
                                            <p:fltVal val="0.5"/>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53" presetClass="entr" presetSubtype="528" fill="hold" grpId="0" nodeType="clickEffect">
                                  <p:stCondLst>
                                    <p:cond delay="0"/>
                                  </p:stCondLst>
                                  <p:childTnLst>
                                    <p:set>
                                      <p:cBhvr>
                                        <p:cTn id="88" dur="1" fill="hold">
                                          <p:stCondLst>
                                            <p:cond delay="0"/>
                                          </p:stCondLst>
                                        </p:cTn>
                                        <p:tgtEl>
                                          <p:spTgt spid="10">
                                            <p:graphicEl>
                                              <a:dgm id="{71A4D2C3-E2CF-4B54-9B76-C56C7097CFF3}"/>
                                            </p:graphicEl>
                                          </p:spTgt>
                                        </p:tgtEl>
                                        <p:attrNameLst>
                                          <p:attrName>style.visibility</p:attrName>
                                        </p:attrNameLst>
                                      </p:cBhvr>
                                      <p:to>
                                        <p:strVal val="visible"/>
                                      </p:to>
                                    </p:set>
                                    <p:anim calcmode="lin" valueType="num">
                                      <p:cBhvr>
                                        <p:cTn id="89" dur="500" fill="hold"/>
                                        <p:tgtEl>
                                          <p:spTgt spid="10">
                                            <p:graphicEl>
                                              <a:dgm id="{71A4D2C3-E2CF-4B54-9B76-C56C7097CFF3}"/>
                                            </p:graphicEl>
                                          </p:spTgt>
                                        </p:tgtEl>
                                        <p:attrNameLst>
                                          <p:attrName>ppt_w</p:attrName>
                                        </p:attrNameLst>
                                      </p:cBhvr>
                                      <p:tavLst>
                                        <p:tav tm="0">
                                          <p:val>
                                            <p:fltVal val="0"/>
                                          </p:val>
                                        </p:tav>
                                        <p:tav tm="100000">
                                          <p:val>
                                            <p:strVal val="#ppt_w"/>
                                          </p:val>
                                        </p:tav>
                                      </p:tavLst>
                                    </p:anim>
                                    <p:anim calcmode="lin" valueType="num">
                                      <p:cBhvr>
                                        <p:cTn id="90" dur="500" fill="hold"/>
                                        <p:tgtEl>
                                          <p:spTgt spid="10">
                                            <p:graphicEl>
                                              <a:dgm id="{71A4D2C3-E2CF-4B54-9B76-C56C7097CFF3}"/>
                                            </p:graphicEl>
                                          </p:spTgt>
                                        </p:tgtEl>
                                        <p:attrNameLst>
                                          <p:attrName>ppt_h</p:attrName>
                                        </p:attrNameLst>
                                      </p:cBhvr>
                                      <p:tavLst>
                                        <p:tav tm="0">
                                          <p:val>
                                            <p:fltVal val="0"/>
                                          </p:val>
                                        </p:tav>
                                        <p:tav tm="100000">
                                          <p:val>
                                            <p:strVal val="#ppt_h"/>
                                          </p:val>
                                        </p:tav>
                                      </p:tavLst>
                                    </p:anim>
                                    <p:animEffect transition="in" filter="fade">
                                      <p:cBhvr>
                                        <p:cTn id="91" dur="500"/>
                                        <p:tgtEl>
                                          <p:spTgt spid="10">
                                            <p:graphicEl>
                                              <a:dgm id="{71A4D2C3-E2CF-4B54-9B76-C56C7097CFF3}"/>
                                            </p:graphicEl>
                                          </p:spTgt>
                                        </p:tgtEl>
                                      </p:cBhvr>
                                    </p:animEffect>
                                    <p:anim calcmode="lin" valueType="num">
                                      <p:cBhvr>
                                        <p:cTn id="92" dur="500" fill="hold"/>
                                        <p:tgtEl>
                                          <p:spTgt spid="10">
                                            <p:graphicEl>
                                              <a:dgm id="{71A4D2C3-E2CF-4B54-9B76-C56C7097CFF3}"/>
                                            </p:graphicEl>
                                          </p:spTgt>
                                        </p:tgtEl>
                                        <p:attrNameLst>
                                          <p:attrName>ppt_x</p:attrName>
                                        </p:attrNameLst>
                                      </p:cBhvr>
                                      <p:tavLst>
                                        <p:tav tm="0">
                                          <p:val>
                                            <p:fltVal val="0.5"/>
                                          </p:val>
                                        </p:tav>
                                        <p:tav tm="100000">
                                          <p:val>
                                            <p:strVal val="#ppt_x"/>
                                          </p:val>
                                        </p:tav>
                                      </p:tavLst>
                                    </p:anim>
                                    <p:anim calcmode="lin" valueType="num">
                                      <p:cBhvr>
                                        <p:cTn id="93" dur="500" fill="hold"/>
                                        <p:tgtEl>
                                          <p:spTgt spid="10">
                                            <p:graphicEl>
                                              <a:dgm id="{71A4D2C3-E2CF-4B54-9B76-C56C7097CFF3}"/>
                                            </p:graphicEl>
                                          </p:spTgt>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0"/>
                                  </p:stCondLst>
                                  <p:childTnLst>
                                    <p:set>
                                      <p:cBhvr>
                                        <p:cTn id="95" dur="1" fill="hold">
                                          <p:stCondLst>
                                            <p:cond delay="0"/>
                                          </p:stCondLst>
                                        </p:cTn>
                                        <p:tgtEl>
                                          <p:spTgt spid="10">
                                            <p:graphicEl>
                                              <a:dgm id="{62C04ECB-07EE-435A-B84D-26678721E505}"/>
                                            </p:graphicEl>
                                          </p:spTgt>
                                        </p:tgtEl>
                                        <p:attrNameLst>
                                          <p:attrName>style.visibility</p:attrName>
                                        </p:attrNameLst>
                                      </p:cBhvr>
                                      <p:to>
                                        <p:strVal val="visible"/>
                                      </p:to>
                                    </p:set>
                                    <p:anim calcmode="lin" valueType="num">
                                      <p:cBhvr>
                                        <p:cTn id="96" dur="500" fill="hold"/>
                                        <p:tgtEl>
                                          <p:spTgt spid="10">
                                            <p:graphicEl>
                                              <a:dgm id="{62C04ECB-07EE-435A-B84D-26678721E505}"/>
                                            </p:graphicEl>
                                          </p:spTgt>
                                        </p:tgtEl>
                                        <p:attrNameLst>
                                          <p:attrName>ppt_w</p:attrName>
                                        </p:attrNameLst>
                                      </p:cBhvr>
                                      <p:tavLst>
                                        <p:tav tm="0">
                                          <p:val>
                                            <p:fltVal val="0"/>
                                          </p:val>
                                        </p:tav>
                                        <p:tav tm="100000">
                                          <p:val>
                                            <p:strVal val="#ppt_w"/>
                                          </p:val>
                                        </p:tav>
                                      </p:tavLst>
                                    </p:anim>
                                    <p:anim calcmode="lin" valueType="num">
                                      <p:cBhvr>
                                        <p:cTn id="97" dur="500" fill="hold"/>
                                        <p:tgtEl>
                                          <p:spTgt spid="10">
                                            <p:graphicEl>
                                              <a:dgm id="{62C04ECB-07EE-435A-B84D-26678721E505}"/>
                                            </p:graphicEl>
                                          </p:spTgt>
                                        </p:tgtEl>
                                        <p:attrNameLst>
                                          <p:attrName>ppt_h</p:attrName>
                                        </p:attrNameLst>
                                      </p:cBhvr>
                                      <p:tavLst>
                                        <p:tav tm="0">
                                          <p:val>
                                            <p:fltVal val="0"/>
                                          </p:val>
                                        </p:tav>
                                        <p:tav tm="100000">
                                          <p:val>
                                            <p:strVal val="#ppt_h"/>
                                          </p:val>
                                        </p:tav>
                                      </p:tavLst>
                                    </p:anim>
                                    <p:animEffect transition="in" filter="fade">
                                      <p:cBhvr>
                                        <p:cTn id="98" dur="500"/>
                                        <p:tgtEl>
                                          <p:spTgt spid="10">
                                            <p:graphicEl>
                                              <a:dgm id="{62C04ECB-07EE-435A-B84D-26678721E505}"/>
                                            </p:graphicEl>
                                          </p:spTgt>
                                        </p:tgtEl>
                                      </p:cBhvr>
                                    </p:animEffect>
                                    <p:anim calcmode="lin" valueType="num">
                                      <p:cBhvr>
                                        <p:cTn id="99" dur="500" fill="hold"/>
                                        <p:tgtEl>
                                          <p:spTgt spid="10">
                                            <p:graphicEl>
                                              <a:dgm id="{62C04ECB-07EE-435A-B84D-26678721E505}"/>
                                            </p:graphicEl>
                                          </p:spTgt>
                                        </p:tgtEl>
                                        <p:attrNameLst>
                                          <p:attrName>ppt_x</p:attrName>
                                        </p:attrNameLst>
                                      </p:cBhvr>
                                      <p:tavLst>
                                        <p:tav tm="0">
                                          <p:val>
                                            <p:fltVal val="0.5"/>
                                          </p:val>
                                        </p:tav>
                                        <p:tav tm="100000">
                                          <p:val>
                                            <p:strVal val="#ppt_x"/>
                                          </p:val>
                                        </p:tav>
                                      </p:tavLst>
                                    </p:anim>
                                    <p:anim calcmode="lin" valueType="num">
                                      <p:cBhvr>
                                        <p:cTn id="100" dur="500" fill="hold"/>
                                        <p:tgtEl>
                                          <p:spTgt spid="10">
                                            <p:graphicEl>
                                              <a:dgm id="{62C04ECB-07EE-435A-B84D-26678721E505}"/>
                                            </p:graphicEl>
                                          </p:spTgt>
                                        </p:tgtEl>
                                        <p:attrNameLst>
                                          <p:attrName>ppt_y</p:attrName>
                                        </p:attrNameLst>
                                      </p:cBhvr>
                                      <p:tavLst>
                                        <p:tav tm="0">
                                          <p:val>
                                            <p:fltVal val="0.5"/>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53" presetClass="entr" presetSubtype="528" fill="hold" grpId="0" nodeType="clickEffect">
                                  <p:stCondLst>
                                    <p:cond delay="0"/>
                                  </p:stCondLst>
                                  <p:childTnLst>
                                    <p:set>
                                      <p:cBhvr>
                                        <p:cTn id="104" dur="1" fill="hold">
                                          <p:stCondLst>
                                            <p:cond delay="0"/>
                                          </p:stCondLst>
                                        </p:cTn>
                                        <p:tgtEl>
                                          <p:spTgt spid="10">
                                            <p:graphicEl>
                                              <a:dgm id="{0FEB1E3B-F7F0-40E4-A1BA-1E65A984093F}"/>
                                            </p:graphicEl>
                                          </p:spTgt>
                                        </p:tgtEl>
                                        <p:attrNameLst>
                                          <p:attrName>style.visibility</p:attrName>
                                        </p:attrNameLst>
                                      </p:cBhvr>
                                      <p:to>
                                        <p:strVal val="visible"/>
                                      </p:to>
                                    </p:set>
                                    <p:anim calcmode="lin" valueType="num">
                                      <p:cBhvr>
                                        <p:cTn id="105" dur="500" fill="hold"/>
                                        <p:tgtEl>
                                          <p:spTgt spid="10">
                                            <p:graphicEl>
                                              <a:dgm id="{0FEB1E3B-F7F0-40E4-A1BA-1E65A984093F}"/>
                                            </p:graphicEl>
                                          </p:spTgt>
                                        </p:tgtEl>
                                        <p:attrNameLst>
                                          <p:attrName>ppt_w</p:attrName>
                                        </p:attrNameLst>
                                      </p:cBhvr>
                                      <p:tavLst>
                                        <p:tav tm="0">
                                          <p:val>
                                            <p:fltVal val="0"/>
                                          </p:val>
                                        </p:tav>
                                        <p:tav tm="100000">
                                          <p:val>
                                            <p:strVal val="#ppt_w"/>
                                          </p:val>
                                        </p:tav>
                                      </p:tavLst>
                                    </p:anim>
                                    <p:anim calcmode="lin" valueType="num">
                                      <p:cBhvr>
                                        <p:cTn id="106" dur="500" fill="hold"/>
                                        <p:tgtEl>
                                          <p:spTgt spid="10">
                                            <p:graphicEl>
                                              <a:dgm id="{0FEB1E3B-F7F0-40E4-A1BA-1E65A984093F}"/>
                                            </p:graphicEl>
                                          </p:spTgt>
                                        </p:tgtEl>
                                        <p:attrNameLst>
                                          <p:attrName>ppt_h</p:attrName>
                                        </p:attrNameLst>
                                      </p:cBhvr>
                                      <p:tavLst>
                                        <p:tav tm="0">
                                          <p:val>
                                            <p:fltVal val="0"/>
                                          </p:val>
                                        </p:tav>
                                        <p:tav tm="100000">
                                          <p:val>
                                            <p:strVal val="#ppt_h"/>
                                          </p:val>
                                        </p:tav>
                                      </p:tavLst>
                                    </p:anim>
                                    <p:animEffect transition="in" filter="fade">
                                      <p:cBhvr>
                                        <p:cTn id="107" dur="500"/>
                                        <p:tgtEl>
                                          <p:spTgt spid="10">
                                            <p:graphicEl>
                                              <a:dgm id="{0FEB1E3B-F7F0-40E4-A1BA-1E65A984093F}"/>
                                            </p:graphicEl>
                                          </p:spTgt>
                                        </p:tgtEl>
                                      </p:cBhvr>
                                    </p:animEffect>
                                    <p:anim calcmode="lin" valueType="num">
                                      <p:cBhvr>
                                        <p:cTn id="108" dur="500" fill="hold"/>
                                        <p:tgtEl>
                                          <p:spTgt spid="10">
                                            <p:graphicEl>
                                              <a:dgm id="{0FEB1E3B-F7F0-40E4-A1BA-1E65A984093F}"/>
                                            </p:graphicEl>
                                          </p:spTgt>
                                        </p:tgtEl>
                                        <p:attrNameLst>
                                          <p:attrName>ppt_x</p:attrName>
                                        </p:attrNameLst>
                                      </p:cBhvr>
                                      <p:tavLst>
                                        <p:tav tm="0">
                                          <p:val>
                                            <p:fltVal val="0.5"/>
                                          </p:val>
                                        </p:tav>
                                        <p:tav tm="100000">
                                          <p:val>
                                            <p:strVal val="#ppt_x"/>
                                          </p:val>
                                        </p:tav>
                                      </p:tavLst>
                                    </p:anim>
                                    <p:anim calcmode="lin" valueType="num">
                                      <p:cBhvr>
                                        <p:cTn id="109" dur="500" fill="hold"/>
                                        <p:tgtEl>
                                          <p:spTgt spid="10">
                                            <p:graphicEl>
                                              <a:dgm id="{0FEB1E3B-F7F0-40E4-A1BA-1E65A984093F}"/>
                                            </p:graphicEl>
                                          </p:spTgt>
                                        </p:tgtEl>
                                        <p:attrNameLst>
                                          <p:attrName>ppt_y</p:attrName>
                                        </p:attrNameLst>
                                      </p:cBhvr>
                                      <p:tavLst>
                                        <p:tav tm="0">
                                          <p:val>
                                            <p:fltVal val="0.5"/>
                                          </p:val>
                                        </p:tav>
                                        <p:tav tm="100000">
                                          <p:val>
                                            <p:strVal val="#ppt_y"/>
                                          </p:val>
                                        </p:tav>
                                      </p:tavLst>
                                    </p:anim>
                                  </p:childTnLst>
                                </p:cTn>
                              </p:par>
                              <p:par>
                                <p:cTn id="110" presetID="53" presetClass="entr" presetSubtype="528" fill="hold" grpId="0" nodeType="withEffect">
                                  <p:stCondLst>
                                    <p:cond delay="0"/>
                                  </p:stCondLst>
                                  <p:childTnLst>
                                    <p:set>
                                      <p:cBhvr>
                                        <p:cTn id="111" dur="1" fill="hold">
                                          <p:stCondLst>
                                            <p:cond delay="0"/>
                                          </p:stCondLst>
                                        </p:cTn>
                                        <p:tgtEl>
                                          <p:spTgt spid="10">
                                            <p:graphicEl>
                                              <a:dgm id="{4A457EE3-8001-4EEA-9FF0-7367DCE5AD6F}"/>
                                            </p:graphicEl>
                                          </p:spTgt>
                                        </p:tgtEl>
                                        <p:attrNameLst>
                                          <p:attrName>style.visibility</p:attrName>
                                        </p:attrNameLst>
                                      </p:cBhvr>
                                      <p:to>
                                        <p:strVal val="visible"/>
                                      </p:to>
                                    </p:set>
                                    <p:anim calcmode="lin" valueType="num">
                                      <p:cBhvr>
                                        <p:cTn id="112" dur="500" fill="hold"/>
                                        <p:tgtEl>
                                          <p:spTgt spid="10">
                                            <p:graphicEl>
                                              <a:dgm id="{4A457EE3-8001-4EEA-9FF0-7367DCE5AD6F}"/>
                                            </p:graphicEl>
                                          </p:spTgt>
                                        </p:tgtEl>
                                        <p:attrNameLst>
                                          <p:attrName>ppt_w</p:attrName>
                                        </p:attrNameLst>
                                      </p:cBhvr>
                                      <p:tavLst>
                                        <p:tav tm="0">
                                          <p:val>
                                            <p:fltVal val="0"/>
                                          </p:val>
                                        </p:tav>
                                        <p:tav tm="100000">
                                          <p:val>
                                            <p:strVal val="#ppt_w"/>
                                          </p:val>
                                        </p:tav>
                                      </p:tavLst>
                                    </p:anim>
                                    <p:anim calcmode="lin" valueType="num">
                                      <p:cBhvr>
                                        <p:cTn id="113" dur="500" fill="hold"/>
                                        <p:tgtEl>
                                          <p:spTgt spid="10">
                                            <p:graphicEl>
                                              <a:dgm id="{4A457EE3-8001-4EEA-9FF0-7367DCE5AD6F}"/>
                                            </p:graphicEl>
                                          </p:spTgt>
                                        </p:tgtEl>
                                        <p:attrNameLst>
                                          <p:attrName>ppt_h</p:attrName>
                                        </p:attrNameLst>
                                      </p:cBhvr>
                                      <p:tavLst>
                                        <p:tav tm="0">
                                          <p:val>
                                            <p:fltVal val="0"/>
                                          </p:val>
                                        </p:tav>
                                        <p:tav tm="100000">
                                          <p:val>
                                            <p:strVal val="#ppt_h"/>
                                          </p:val>
                                        </p:tav>
                                      </p:tavLst>
                                    </p:anim>
                                    <p:animEffect transition="in" filter="fade">
                                      <p:cBhvr>
                                        <p:cTn id="114" dur="500"/>
                                        <p:tgtEl>
                                          <p:spTgt spid="10">
                                            <p:graphicEl>
                                              <a:dgm id="{4A457EE3-8001-4EEA-9FF0-7367DCE5AD6F}"/>
                                            </p:graphicEl>
                                          </p:spTgt>
                                        </p:tgtEl>
                                      </p:cBhvr>
                                    </p:animEffect>
                                    <p:anim calcmode="lin" valueType="num">
                                      <p:cBhvr>
                                        <p:cTn id="115" dur="500" fill="hold"/>
                                        <p:tgtEl>
                                          <p:spTgt spid="10">
                                            <p:graphicEl>
                                              <a:dgm id="{4A457EE3-8001-4EEA-9FF0-7367DCE5AD6F}"/>
                                            </p:graphicEl>
                                          </p:spTgt>
                                        </p:tgtEl>
                                        <p:attrNameLst>
                                          <p:attrName>ppt_x</p:attrName>
                                        </p:attrNameLst>
                                      </p:cBhvr>
                                      <p:tavLst>
                                        <p:tav tm="0">
                                          <p:val>
                                            <p:fltVal val="0.5"/>
                                          </p:val>
                                        </p:tav>
                                        <p:tav tm="100000">
                                          <p:val>
                                            <p:strVal val="#ppt_x"/>
                                          </p:val>
                                        </p:tav>
                                      </p:tavLst>
                                    </p:anim>
                                    <p:anim calcmode="lin" valueType="num">
                                      <p:cBhvr>
                                        <p:cTn id="116" dur="500" fill="hold"/>
                                        <p:tgtEl>
                                          <p:spTgt spid="10">
                                            <p:graphicEl>
                                              <a:dgm id="{4A457EE3-8001-4EEA-9FF0-7367DCE5AD6F}"/>
                                            </p:graphicEl>
                                          </p:spTgt>
                                        </p:tgtEl>
                                        <p:attrNameLst>
                                          <p:attrName>ppt_y</p:attrName>
                                        </p:attrNameLst>
                                      </p:cBhvr>
                                      <p:tavLst>
                                        <p:tav tm="0">
                                          <p:val>
                                            <p:fltVal val="0.5"/>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53" presetClass="entr" presetSubtype="528" fill="hold" grpId="0" nodeType="clickEffect">
                                  <p:stCondLst>
                                    <p:cond delay="0"/>
                                  </p:stCondLst>
                                  <p:childTnLst>
                                    <p:set>
                                      <p:cBhvr>
                                        <p:cTn id="120" dur="1" fill="hold">
                                          <p:stCondLst>
                                            <p:cond delay="0"/>
                                          </p:stCondLst>
                                        </p:cTn>
                                        <p:tgtEl>
                                          <p:spTgt spid="10">
                                            <p:graphicEl>
                                              <a:dgm id="{B9F9B91B-6B4D-4738-8312-EE021051C586}"/>
                                            </p:graphicEl>
                                          </p:spTgt>
                                        </p:tgtEl>
                                        <p:attrNameLst>
                                          <p:attrName>style.visibility</p:attrName>
                                        </p:attrNameLst>
                                      </p:cBhvr>
                                      <p:to>
                                        <p:strVal val="visible"/>
                                      </p:to>
                                    </p:set>
                                    <p:anim calcmode="lin" valueType="num">
                                      <p:cBhvr>
                                        <p:cTn id="121" dur="500" fill="hold"/>
                                        <p:tgtEl>
                                          <p:spTgt spid="10">
                                            <p:graphicEl>
                                              <a:dgm id="{B9F9B91B-6B4D-4738-8312-EE021051C586}"/>
                                            </p:graphicEl>
                                          </p:spTgt>
                                        </p:tgtEl>
                                        <p:attrNameLst>
                                          <p:attrName>ppt_w</p:attrName>
                                        </p:attrNameLst>
                                      </p:cBhvr>
                                      <p:tavLst>
                                        <p:tav tm="0">
                                          <p:val>
                                            <p:fltVal val="0"/>
                                          </p:val>
                                        </p:tav>
                                        <p:tav tm="100000">
                                          <p:val>
                                            <p:strVal val="#ppt_w"/>
                                          </p:val>
                                        </p:tav>
                                      </p:tavLst>
                                    </p:anim>
                                    <p:anim calcmode="lin" valueType="num">
                                      <p:cBhvr>
                                        <p:cTn id="122" dur="500" fill="hold"/>
                                        <p:tgtEl>
                                          <p:spTgt spid="10">
                                            <p:graphicEl>
                                              <a:dgm id="{B9F9B91B-6B4D-4738-8312-EE021051C586}"/>
                                            </p:graphicEl>
                                          </p:spTgt>
                                        </p:tgtEl>
                                        <p:attrNameLst>
                                          <p:attrName>ppt_h</p:attrName>
                                        </p:attrNameLst>
                                      </p:cBhvr>
                                      <p:tavLst>
                                        <p:tav tm="0">
                                          <p:val>
                                            <p:fltVal val="0"/>
                                          </p:val>
                                        </p:tav>
                                        <p:tav tm="100000">
                                          <p:val>
                                            <p:strVal val="#ppt_h"/>
                                          </p:val>
                                        </p:tav>
                                      </p:tavLst>
                                    </p:anim>
                                    <p:animEffect transition="in" filter="fade">
                                      <p:cBhvr>
                                        <p:cTn id="123" dur="500"/>
                                        <p:tgtEl>
                                          <p:spTgt spid="10">
                                            <p:graphicEl>
                                              <a:dgm id="{B9F9B91B-6B4D-4738-8312-EE021051C586}"/>
                                            </p:graphicEl>
                                          </p:spTgt>
                                        </p:tgtEl>
                                      </p:cBhvr>
                                    </p:animEffect>
                                    <p:anim calcmode="lin" valueType="num">
                                      <p:cBhvr>
                                        <p:cTn id="124" dur="500" fill="hold"/>
                                        <p:tgtEl>
                                          <p:spTgt spid="10">
                                            <p:graphicEl>
                                              <a:dgm id="{B9F9B91B-6B4D-4738-8312-EE021051C586}"/>
                                            </p:graphicEl>
                                          </p:spTgt>
                                        </p:tgtEl>
                                        <p:attrNameLst>
                                          <p:attrName>ppt_x</p:attrName>
                                        </p:attrNameLst>
                                      </p:cBhvr>
                                      <p:tavLst>
                                        <p:tav tm="0">
                                          <p:val>
                                            <p:fltVal val="0.5"/>
                                          </p:val>
                                        </p:tav>
                                        <p:tav tm="100000">
                                          <p:val>
                                            <p:strVal val="#ppt_x"/>
                                          </p:val>
                                        </p:tav>
                                      </p:tavLst>
                                    </p:anim>
                                    <p:anim calcmode="lin" valueType="num">
                                      <p:cBhvr>
                                        <p:cTn id="125" dur="500" fill="hold"/>
                                        <p:tgtEl>
                                          <p:spTgt spid="10">
                                            <p:graphicEl>
                                              <a:dgm id="{B9F9B91B-6B4D-4738-8312-EE021051C586}"/>
                                            </p:graphicEl>
                                          </p:spTgt>
                                        </p:tgtEl>
                                        <p:attrNameLst>
                                          <p:attrName>ppt_y</p:attrName>
                                        </p:attrNameLst>
                                      </p:cBhvr>
                                      <p:tavLst>
                                        <p:tav tm="0">
                                          <p:val>
                                            <p:fltVal val="0.5"/>
                                          </p:val>
                                        </p:tav>
                                        <p:tav tm="100000">
                                          <p:val>
                                            <p:strVal val="#ppt_y"/>
                                          </p:val>
                                        </p:tav>
                                      </p:tavLst>
                                    </p:anim>
                                  </p:childTnLst>
                                </p:cTn>
                              </p:par>
                              <p:par>
                                <p:cTn id="126" presetID="53" presetClass="entr" presetSubtype="528" fill="hold" grpId="0" nodeType="withEffect">
                                  <p:stCondLst>
                                    <p:cond delay="0"/>
                                  </p:stCondLst>
                                  <p:childTnLst>
                                    <p:set>
                                      <p:cBhvr>
                                        <p:cTn id="127" dur="1" fill="hold">
                                          <p:stCondLst>
                                            <p:cond delay="0"/>
                                          </p:stCondLst>
                                        </p:cTn>
                                        <p:tgtEl>
                                          <p:spTgt spid="10">
                                            <p:graphicEl>
                                              <a:dgm id="{E882520B-D1CC-4EF1-A7FA-FF5F16D2C0B7}"/>
                                            </p:graphicEl>
                                          </p:spTgt>
                                        </p:tgtEl>
                                        <p:attrNameLst>
                                          <p:attrName>style.visibility</p:attrName>
                                        </p:attrNameLst>
                                      </p:cBhvr>
                                      <p:to>
                                        <p:strVal val="visible"/>
                                      </p:to>
                                    </p:set>
                                    <p:anim calcmode="lin" valueType="num">
                                      <p:cBhvr>
                                        <p:cTn id="128" dur="500" fill="hold"/>
                                        <p:tgtEl>
                                          <p:spTgt spid="10">
                                            <p:graphicEl>
                                              <a:dgm id="{E882520B-D1CC-4EF1-A7FA-FF5F16D2C0B7}"/>
                                            </p:graphicEl>
                                          </p:spTgt>
                                        </p:tgtEl>
                                        <p:attrNameLst>
                                          <p:attrName>ppt_w</p:attrName>
                                        </p:attrNameLst>
                                      </p:cBhvr>
                                      <p:tavLst>
                                        <p:tav tm="0">
                                          <p:val>
                                            <p:fltVal val="0"/>
                                          </p:val>
                                        </p:tav>
                                        <p:tav tm="100000">
                                          <p:val>
                                            <p:strVal val="#ppt_w"/>
                                          </p:val>
                                        </p:tav>
                                      </p:tavLst>
                                    </p:anim>
                                    <p:anim calcmode="lin" valueType="num">
                                      <p:cBhvr>
                                        <p:cTn id="129" dur="500" fill="hold"/>
                                        <p:tgtEl>
                                          <p:spTgt spid="10">
                                            <p:graphicEl>
                                              <a:dgm id="{E882520B-D1CC-4EF1-A7FA-FF5F16D2C0B7}"/>
                                            </p:graphicEl>
                                          </p:spTgt>
                                        </p:tgtEl>
                                        <p:attrNameLst>
                                          <p:attrName>ppt_h</p:attrName>
                                        </p:attrNameLst>
                                      </p:cBhvr>
                                      <p:tavLst>
                                        <p:tav tm="0">
                                          <p:val>
                                            <p:fltVal val="0"/>
                                          </p:val>
                                        </p:tav>
                                        <p:tav tm="100000">
                                          <p:val>
                                            <p:strVal val="#ppt_h"/>
                                          </p:val>
                                        </p:tav>
                                      </p:tavLst>
                                    </p:anim>
                                    <p:animEffect transition="in" filter="fade">
                                      <p:cBhvr>
                                        <p:cTn id="130" dur="500"/>
                                        <p:tgtEl>
                                          <p:spTgt spid="10">
                                            <p:graphicEl>
                                              <a:dgm id="{E882520B-D1CC-4EF1-A7FA-FF5F16D2C0B7}"/>
                                            </p:graphicEl>
                                          </p:spTgt>
                                        </p:tgtEl>
                                      </p:cBhvr>
                                    </p:animEffect>
                                    <p:anim calcmode="lin" valueType="num">
                                      <p:cBhvr>
                                        <p:cTn id="131" dur="500" fill="hold"/>
                                        <p:tgtEl>
                                          <p:spTgt spid="10">
                                            <p:graphicEl>
                                              <a:dgm id="{E882520B-D1CC-4EF1-A7FA-FF5F16D2C0B7}"/>
                                            </p:graphicEl>
                                          </p:spTgt>
                                        </p:tgtEl>
                                        <p:attrNameLst>
                                          <p:attrName>ppt_x</p:attrName>
                                        </p:attrNameLst>
                                      </p:cBhvr>
                                      <p:tavLst>
                                        <p:tav tm="0">
                                          <p:val>
                                            <p:fltVal val="0.5"/>
                                          </p:val>
                                        </p:tav>
                                        <p:tav tm="100000">
                                          <p:val>
                                            <p:strVal val="#ppt_x"/>
                                          </p:val>
                                        </p:tav>
                                      </p:tavLst>
                                    </p:anim>
                                    <p:anim calcmode="lin" valueType="num">
                                      <p:cBhvr>
                                        <p:cTn id="132" dur="500" fill="hold"/>
                                        <p:tgtEl>
                                          <p:spTgt spid="10">
                                            <p:graphicEl>
                                              <a:dgm id="{E882520B-D1CC-4EF1-A7FA-FF5F16D2C0B7}"/>
                                            </p:graphicEl>
                                          </p:spTgt>
                                        </p:tgtEl>
                                        <p:attrNameLst>
                                          <p:attrName>ppt_y</p:attrName>
                                        </p:attrNameLst>
                                      </p:cBhvr>
                                      <p:tavLst>
                                        <p:tav tm="0">
                                          <p:val>
                                            <p:fltVal val="0.5"/>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31" presetClass="entr" presetSubtype="0" fill="hold" nodeType="clickEffect">
                                  <p:stCondLst>
                                    <p:cond delay="0"/>
                                  </p:stCondLst>
                                  <p:childTnLst>
                                    <p:set>
                                      <p:cBhvr>
                                        <p:cTn id="136" dur="1" fill="hold">
                                          <p:stCondLst>
                                            <p:cond delay="0"/>
                                          </p:stCondLst>
                                        </p:cTn>
                                        <p:tgtEl>
                                          <p:spTgt spid="15"/>
                                        </p:tgtEl>
                                        <p:attrNameLst>
                                          <p:attrName>style.visibility</p:attrName>
                                        </p:attrNameLst>
                                      </p:cBhvr>
                                      <p:to>
                                        <p:strVal val="visible"/>
                                      </p:to>
                                    </p:set>
                                    <p:anim calcmode="lin" valueType="num">
                                      <p:cBhvr>
                                        <p:cTn id="137" dur="1000" fill="hold"/>
                                        <p:tgtEl>
                                          <p:spTgt spid="15"/>
                                        </p:tgtEl>
                                        <p:attrNameLst>
                                          <p:attrName>ppt_w</p:attrName>
                                        </p:attrNameLst>
                                      </p:cBhvr>
                                      <p:tavLst>
                                        <p:tav tm="0">
                                          <p:val>
                                            <p:fltVal val="0"/>
                                          </p:val>
                                        </p:tav>
                                        <p:tav tm="100000">
                                          <p:val>
                                            <p:strVal val="#ppt_w"/>
                                          </p:val>
                                        </p:tav>
                                      </p:tavLst>
                                    </p:anim>
                                    <p:anim calcmode="lin" valueType="num">
                                      <p:cBhvr>
                                        <p:cTn id="138" dur="1000" fill="hold"/>
                                        <p:tgtEl>
                                          <p:spTgt spid="15"/>
                                        </p:tgtEl>
                                        <p:attrNameLst>
                                          <p:attrName>ppt_h</p:attrName>
                                        </p:attrNameLst>
                                      </p:cBhvr>
                                      <p:tavLst>
                                        <p:tav tm="0">
                                          <p:val>
                                            <p:fltVal val="0"/>
                                          </p:val>
                                        </p:tav>
                                        <p:tav tm="100000">
                                          <p:val>
                                            <p:strVal val="#ppt_h"/>
                                          </p:val>
                                        </p:tav>
                                      </p:tavLst>
                                    </p:anim>
                                    <p:anim calcmode="lin" valueType="num">
                                      <p:cBhvr>
                                        <p:cTn id="139" dur="1000" fill="hold"/>
                                        <p:tgtEl>
                                          <p:spTgt spid="15"/>
                                        </p:tgtEl>
                                        <p:attrNameLst>
                                          <p:attrName>style.rotation</p:attrName>
                                        </p:attrNameLst>
                                      </p:cBhvr>
                                      <p:tavLst>
                                        <p:tav tm="0">
                                          <p:val>
                                            <p:fltVal val="90"/>
                                          </p:val>
                                        </p:tav>
                                        <p:tav tm="100000">
                                          <p:val>
                                            <p:fltVal val="0"/>
                                          </p:val>
                                        </p:tav>
                                      </p:tavLst>
                                    </p:anim>
                                    <p:animEffect transition="in" filter="fade">
                                      <p:cBhvr>
                                        <p:cTn id="140" dur="1000"/>
                                        <p:tgtEl>
                                          <p:spTgt spid="15"/>
                                        </p:tgtEl>
                                      </p:cBhvr>
                                    </p:animEffect>
                                  </p:childTnLst>
                                </p:cTn>
                              </p:par>
                            </p:childTnLst>
                          </p:cTn>
                        </p:par>
                        <p:par>
                          <p:cTn id="141" fill="hold">
                            <p:stCondLst>
                              <p:cond delay="1000"/>
                            </p:stCondLst>
                            <p:childTnLst>
                              <p:par>
                                <p:cTn id="142" presetID="15" presetClass="entr" presetSubtype="0" fill="hold" grpId="0" nodeType="afterEffect">
                                  <p:stCondLst>
                                    <p:cond delay="0"/>
                                  </p:stCondLst>
                                  <p:childTnLst>
                                    <p:set>
                                      <p:cBhvr>
                                        <p:cTn id="143" dur="1" fill="hold">
                                          <p:stCondLst>
                                            <p:cond delay="0"/>
                                          </p:stCondLst>
                                        </p:cTn>
                                        <p:tgtEl>
                                          <p:spTgt spid="6"/>
                                        </p:tgtEl>
                                        <p:attrNameLst>
                                          <p:attrName>style.visibility</p:attrName>
                                        </p:attrNameLst>
                                      </p:cBhvr>
                                      <p:to>
                                        <p:strVal val="visible"/>
                                      </p:to>
                                    </p:set>
                                    <p:anim calcmode="lin" valueType="num">
                                      <p:cBhvr>
                                        <p:cTn id="144" dur="1000" fill="hold"/>
                                        <p:tgtEl>
                                          <p:spTgt spid="6"/>
                                        </p:tgtEl>
                                        <p:attrNameLst>
                                          <p:attrName>ppt_w</p:attrName>
                                        </p:attrNameLst>
                                      </p:cBhvr>
                                      <p:tavLst>
                                        <p:tav tm="0">
                                          <p:val>
                                            <p:fltVal val="0"/>
                                          </p:val>
                                        </p:tav>
                                        <p:tav tm="100000">
                                          <p:val>
                                            <p:strVal val="#ppt_w"/>
                                          </p:val>
                                        </p:tav>
                                      </p:tavLst>
                                    </p:anim>
                                    <p:anim calcmode="lin" valueType="num">
                                      <p:cBhvr>
                                        <p:cTn id="145" dur="1000" fill="hold"/>
                                        <p:tgtEl>
                                          <p:spTgt spid="6"/>
                                        </p:tgtEl>
                                        <p:attrNameLst>
                                          <p:attrName>ppt_h</p:attrName>
                                        </p:attrNameLst>
                                      </p:cBhvr>
                                      <p:tavLst>
                                        <p:tav tm="0">
                                          <p:val>
                                            <p:fltVal val="0"/>
                                          </p:val>
                                        </p:tav>
                                        <p:tav tm="100000">
                                          <p:val>
                                            <p:strVal val="#ppt_h"/>
                                          </p:val>
                                        </p:tav>
                                      </p:tavLst>
                                    </p:anim>
                                    <p:anim calcmode="lin" valueType="num">
                                      <p:cBhvr>
                                        <p:cTn id="14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Graphic spid="10" grpId="0">
        <p:bldSub>
          <a:bldDgm bld="one"/>
        </p:bldSub>
      </p:bldGraphic>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20EE35B-94C7-4EAE-B34C-9DDD7EB6B6BD}"/>
              </a:ext>
            </a:extLst>
          </p:cNvPr>
          <p:cNvSpPr/>
          <p:nvPr/>
        </p:nvSpPr>
        <p:spPr>
          <a:xfrm>
            <a:off x="0" y="0"/>
            <a:ext cx="9144000" cy="615553"/>
          </a:xfrm>
          <a:prstGeom prst="rect">
            <a:avLst/>
          </a:prstGeom>
          <a:noFill/>
        </p:spPr>
        <p:txBody>
          <a:bodyPr wrap="square" rtlCol="0">
            <a:spAutoFit/>
            <a:scene3d>
              <a:camera prst="orthographicFront">
                <a:rot lat="0" lon="0" rev="0"/>
              </a:camera>
              <a:lightRig rig="freezing" dir="t"/>
            </a:scene3d>
            <a:sp3d contourW="6350" prstMaterial="metal">
              <a:bevelT w="127000" h="31750" prst="relaxedInset"/>
              <a:contourClr>
                <a:schemeClr val="accent1">
                  <a:shade val="75000"/>
                </a:schemeClr>
              </a:contourClr>
            </a:sp3d>
          </a:bodyPr>
          <a:lstStyle/>
          <a:p>
            <a:pPr algn="ctr" defTabSz="914400"/>
            <a:r>
              <a:rPr lang="es-ES" sz="3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Pr>
              <a:t>EL EVANGELIO ETERNO Y LOS ACTOS DE BONDAD</a:t>
            </a:r>
          </a:p>
        </p:txBody>
      </p:sp>
      <p:sp>
        <p:nvSpPr>
          <p:cNvPr id="3" name="Rectángulo 2">
            <a:extLst>
              <a:ext uri="{FF2B5EF4-FFF2-40B4-BE49-F238E27FC236}">
                <a16:creationId xmlns:a16="http://schemas.microsoft.com/office/drawing/2014/main" id="{A080DAF0-B217-4555-8C3C-F355937C87EF}"/>
              </a:ext>
            </a:extLst>
          </p:cNvPr>
          <p:cNvSpPr/>
          <p:nvPr/>
        </p:nvSpPr>
        <p:spPr>
          <a:xfrm>
            <a:off x="272143" y="498290"/>
            <a:ext cx="8599714" cy="1477328"/>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7030A0"/>
                </a:solidFill>
                <a:latin typeface="Comic Sans MS" panose="030F0702030302020204" pitchFamily="66" charset="0"/>
              </a:rPr>
              <a:t>“Vi volar por en medio del cielo a otro ángel, que tenía el evangelio eterno para predicarlo a los moradores de la tierra, a toda nación, tribu, lengua y pueblo, diciendo a gran voz: Temed a Dios, y dadle gloria, porque la hora de su juicio ha llegado; y adorad a aquel que hizo el cielo y la tierra, el mar y las fuentes de las aguas” </a:t>
            </a:r>
            <a:r>
              <a:rPr lang="es-ES" sz="1600" b="1" dirty="0">
                <a:solidFill>
                  <a:srgbClr val="7030A0"/>
                </a:solidFill>
                <a:latin typeface="Comic Sans MS" panose="030F0702030302020204" pitchFamily="66" charset="0"/>
              </a:rPr>
              <a:t>(Apocalipsis 14:6-7)</a:t>
            </a:r>
            <a:endParaRPr lang="es-ES" b="1" dirty="0">
              <a:solidFill>
                <a:srgbClr val="7030A0"/>
              </a:solidFill>
              <a:latin typeface="Comic Sans MS" panose="030F0702030302020204" pitchFamily="66" charset="0"/>
            </a:endParaRPr>
          </a:p>
        </p:txBody>
      </p:sp>
      <p:sp>
        <p:nvSpPr>
          <p:cNvPr id="4" name="CuadroTexto 3">
            <a:extLst>
              <a:ext uri="{FF2B5EF4-FFF2-40B4-BE49-F238E27FC236}">
                <a16:creationId xmlns:a16="http://schemas.microsoft.com/office/drawing/2014/main" id="{0E89F6DE-E140-4BAC-A0B0-81A169ED351C}"/>
              </a:ext>
            </a:extLst>
          </p:cNvPr>
          <p:cNvSpPr txBox="1"/>
          <p:nvPr/>
        </p:nvSpPr>
        <p:spPr>
          <a:xfrm>
            <a:off x="1984909" y="1957524"/>
            <a:ext cx="6923960" cy="1015663"/>
          </a:xfrm>
          <a:prstGeom prst="rect">
            <a:avLst/>
          </a:prstGeom>
          <a:noFill/>
        </p:spPr>
        <p:txBody>
          <a:bodyPr wrap="square" rtlCol="0">
            <a:spAutoFit/>
          </a:bodyPr>
          <a:lstStyle/>
          <a:p>
            <a:pPr>
              <a:spcBef>
                <a:spcPts val="600"/>
              </a:spcBef>
            </a:pPr>
            <a:r>
              <a:rPr lang="es-ES" sz="2000" b="1" dirty="0"/>
              <a:t>La proclamación del evangelio eterno en el tiempo del fin reúne tres elementos clave acerca de la preocupación de Dios por el mal, la pobreza y la opresión:</a:t>
            </a:r>
          </a:p>
        </p:txBody>
      </p:sp>
      <p:graphicFrame>
        <p:nvGraphicFramePr>
          <p:cNvPr id="10" name="Diagrama 9">
            <a:extLst>
              <a:ext uri="{FF2B5EF4-FFF2-40B4-BE49-F238E27FC236}">
                <a16:creationId xmlns:a16="http://schemas.microsoft.com/office/drawing/2014/main" id="{A7F4A9E7-1CE9-40BF-BB5E-2A39690D18A4}"/>
              </a:ext>
            </a:extLst>
          </p:cNvPr>
          <p:cNvGraphicFramePr/>
          <p:nvPr>
            <p:extLst>
              <p:ext uri="{D42A27DB-BD31-4B8C-83A1-F6EECF244321}">
                <p14:modId xmlns:p14="http://schemas.microsoft.com/office/powerpoint/2010/main" val="4069162732"/>
              </p:ext>
            </p:extLst>
          </p:nvPr>
        </p:nvGraphicFramePr>
        <p:xfrm>
          <a:off x="1869498" y="3000652"/>
          <a:ext cx="7274501" cy="2577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057BD73D-0335-4E5A-BAF3-51DC0A522555}"/>
              </a:ext>
            </a:extLst>
          </p:cNvPr>
          <p:cNvSpPr txBox="1"/>
          <p:nvPr/>
        </p:nvSpPr>
        <p:spPr>
          <a:xfrm>
            <a:off x="1869498" y="5743960"/>
            <a:ext cx="4735488" cy="1015663"/>
          </a:xfrm>
          <a:prstGeom prst="rect">
            <a:avLst/>
          </a:prstGeom>
          <a:noFill/>
        </p:spPr>
        <p:txBody>
          <a:bodyPr wrap="square" rtlCol="0">
            <a:spAutoFit/>
          </a:bodyPr>
          <a:lstStyle/>
          <a:p>
            <a:pPr>
              <a:spcBef>
                <a:spcPts val="600"/>
              </a:spcBef>
            </a:pPr>
            <a:r>
              <a:rPr lang="es-ES" sz="2000" b="1" dirty="0"/>
              <a:t>En el tiempo del fin, Dios tiene un pueblo que proclama el evangelio y defiende la justicia en medio de un mundo de pecado.</a:t>
            </a:r>
          </a:p>
        </p:txBody>
      </p:sp>
      <p:pic>
        <p:nvPicPr>
          <p:cNvPr id="9" name="Imagen 8" descr="Imagen que contiene exterior&#10;&#10;Descripción generada automáticamente">
            <a:extLst>
              <a:ext uri="{FF2B5EF4-FFF2-40B4-BE49-F238E27FC236}">
                <a16:creationId xmlns:a16="http://schemas.microsoft.com/office/drawing/2014/main" id="{6ACE64ED-40A3-4616-80D0-FF37252A23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6200000">
            <a:off x="-1403102" y="3522534"/>
            <a:ext cx="4724400" cy="1749778"/>
          </a:xfrm>
          <a:prstGeom prst="rect">
            <a:avLst/>
          </a:prstGeom>
          <a:ln>
            <a:noFill/>
          </a:ln>
          <a:effectLst/>
          <a:scene3d>
            <a:camera prst="orthographicFront">
              <a:rot lat="0" lon="0" rev="0"/>
            </a:camera>
            <a:lightRig rig="glow" dir="t">
              <a:rot lat="0" lon="0" rev="14100000"/>
            </a:lightRig>
          </a:scene3d>
          <a:sp3d prstMaterial="softEdge">
            <a:bevelT w="127000" prst="artDeco"/>
          </a:sp3d>
        </p:spPr>
      </p:pic>
      <p:pic>
        <p:nvPicPr>
          <p:cNvPr id="12" name="Imagen 11">
            <a:extLst>
              <a:ext uri="{FF2B5EF4-FFF2-40B4-BE49-F238E27FC236}">
                <a16:creationId xmlns:a16="http://schemas.microsoft.com/office/drawing/2014/main" id="{60FE66D6-23B0-41FB-B957-737778347D3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649309" y="5644875"/>
            <a:ext cx="1749779" cy="11147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7716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1"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8)">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0">
                                            <p:graphicEl>
                                              <a:dgm id="{FCF18676-ECAF-4C7F-9CF1-F8FA074123B4}"/>
                                            </p:graphicEl>
                                          </p:spTgt>
                                        </p:tgtEl>
                                        <p:attrNameLst>
                                          <p:attrName>style.visibility</p:attrName>
                                        </p:attrNameLst>
                                      </p:cBhvr>
                                      <p:to>
                                        <p:strVal val="visible"/>
                                      </p:to>
                                    </p:set>
                                    <p:anim calcmode="lin" valueType="num">
                                      <p:cBhvr>
                                        <p:cTn id="32" dur="500" fill="hold"/>
                                        <p:tgtEl>
                                          <p:spTgt spid="10">
                                            <p:graphicEl>
                                              <a:dgm id="{FCF18676-ECAF-4C7F-9CF1-F8FA074123B4}"/>
                                            </p:graphicEl>
                                          </p:spTgt>
                                        </p:tgtEl>
                                        <p:attrNameLst>
                                          <p:attrName>ppt_w</p:attrName>
                                        </p:attrNameLst>
                                      </p:cBhvr>
                                      <p:tavLst>
                                        <p:tav tm="0">
                                          <p:val>
                                            <p:fltVal val="0"/>
                                          </p:val>
                                        </p:tav>
                                        <p:tav tm="100000">
                                          <p:val>
                                            <p:strVal val="#ppt_w"/>
                                          </p:val>
                                        </p:tav>
                                      </p:tavLst>
                                    </p:anim>
                                    <p:anim calcmode="lin" valueType="num">
                                      <p:cBhvr>
                                        <p:cTn id="33" dur="500" fill="hold"/>
                                        <p:tgtEl>
                                          <p:spTgt spid="10">
                                            <p:graphicEl>
                                              <a:dgm id="{FCF18676-ECAF-4C7F-9CF1-F8FA074123B4}"/>
                                            </p:graphicEl>
                                          </p:spTgt>
                                        </p:tgtEl>
                                        <p:attrNameLst>
                                          <p:attrName>ppt_h</p:attrName>
                                        </p:attrNameLst>
                                      </p:cBhvr>
                                      <p:tavLst>
                                        <p:tav tm="0">
                                          <p:val>
                                            <p:fltVal val="0"/>
                                          </p:val>
                                        </p:tav>
                                        <p:tav tm="100000">
                                          <p:val>
                                            <p:strVal val="#ppt_h"/>
                                          </p:val>
                                        </p:tav>
                                      </p:tavLst>
                                    </p:anim>
                                    <p:animEffect transition="in" filter="fade">
                                      <p:cBhvr>
                                        <p:cTn id="34" dur="500"/>
                                        <p:tgtEl>
                                          <p:spTgt spid="10">
                                            <p:graphicEl>
                                              <a:dgm id="{FCF18676-ECAF-4C7F-9CF1-F8FA074123B4}"/>
                                            </p:graphicEl>
                                          </p:spTgt>
                                        </p:tgtEl>
                                      </p:cBhvr>
                                    </p:animEffect>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0">
                                            <p:graphicEl>
                                              <a:dgm id="{433A6CE9-48D0-4441-8201-E53EAEE5B640}"/>
                                            </p:graphicEl>
                                          </p:spTgt>
                                        </p:tgtEl>
                                        <p:attrNameLst>
                                          <p:attrName>style.visibility</p:attrName>
                                        </p:attrNameLst>
                                      </p:cBhvr>
                                      <p:to>
                                        <p:strVal val="visible"/>
                                      </p:to>
                                    </p:set>
                                    <p:animEffect transition="in" filter="wipe(right)">
                                      <p:cBhvr>
                                        <p:cTn id="38" dur="500"/>
                                        <p:tgtEl>
                                          <p:spTgt spid="10">
                                            <p:graphicEl>
                                              <a:dgm id="{433A6CE9-48D0-4441-8201-E53EAEE5B640}"/>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0">
                                            <p:graphicEl>
                                              <a:dgm id="{677AC87E-DA0A-48A8-9EE9-82BE3387B584}"/>
                                            </p:graphicEl>
                                          </p:spTgt>
                                        </p:tgtEl>
                                        <p:attrNameLst>
                                          <p:attrName>style.visibility</p:attrName>
                                        </p:attrNameLst>
                                      </p:cBhvr>
                                      <p:to>
                                        <p:strVal val="visible"/>
                                      </p:to>
                                    </p:set>
                                    <p:anim calcmode="lin" valueType="num">
                                      <p:cBhvr>
                                        <p:cTn id="43" dur="500" fill="hold"/>
                                        <p:tgtEl>
                                          <p:spTgt spid="10">
                                            <p:graphicEl>
                                              <a:dgm id="{677AC87E-DA0A-48A8-9EE9-82BE3387B584}"/>
                                            </p:graphicEl>
                                          </p:spTgt>
                                        </p:tgtEl>
                                        <p:attrNameLst>
                                          <p:attrName>ppt_w</p:attrName>
                                        </p:attrNameLst>
                                      </p:cBhvr>
                                      <p:tavLst>
                                        <p:tav tm="0">
                                          <p:val>
                                            <p:fltVal val="0"/>
                                          </p:val>
                                        </p:tav>
                                        <p:tav tm="100000">
                                          <p:val>
                                            <p:strVal val="#ppt_w"/>
                                          </p:val>
                                        </p:tav>
                                      </p:tavLst>
                                    </p:anim>
                                    <p:anim calcmode="lin" valueType="num">
                                      <p:cBhvr>
                                        <p:cTn id="44" dur="500" fill="hold"/>
                                        <p:tgtEl>
                                          <p:spTgt spid="10">
                                            <p:graphicEl>
                                              <a:dgm id="{677AC87E-DA0A-48A8-9EE9-82BE3387B584}"/>
                                            </p:graphicEl>
                                          </p:spTgt>
                                        </p:tgtEl>
                                        <p:attrNameLst>
                                          <p:attrName>ppt_h</p:attrName>
                                        </p:attrNameLst>
                                      </p:cBhvr>
                                      <p:tavLst>
                                        <p:tav tm="0">
                                          <p:val>
                                            <p:fltVal val="0"/>
                                          </p:val>
                                        </p:tav>
                                        <p:tav tm="100000">
                                          <p:val>
                                            <p:strVal val="#ppt_h"/>
                                          </p:val>
                                        </p:tav>
                                      </p:tavLst>
                                    </p:anim>
                                    <p:animEffect transition="in" filter="fade">
                                      <p:cBhvr>
                                        <p:cTn id="45" dur="500"/>
                                        <p:tgtEl>
                                          <p:spTgt spid="10">
                                            <p:graphicEl>
                                              <a:dgm id="{677AC87E-DA0A-48A8-9EE9-82BE3387B584}"/>
                                            </p:graphicEl>
                                          </p:spTgt>
                                        </p:tgtEl>
                                      </p:cBhvr>
                                    </p:animEffect>
                                  </p:childTnLst>
                                </p:cTn>
                              </p:par>
                            </p:childTnLst>
                          </p:cTn>
                        </p:par>
                        <p:par>
                          <p:cTn id="46" fill="hold">
                            <p:stCondLst>
                              <p:cond delay="500"/>
                            </p:stCondLst>
                            <p:childTnLst>
                              <p:par>
                                <p:cTn id="47" presetID="22" presetClass="entr" presetSubtype="2" fill="hold" grpId="0" nodeType="afterEffect">
                                  <p:stCondLst>
                                    <p:cond delay="0"/>
                                  </p:stCondLst>
                                  <p:childTnLst>
                                    <p:set>
                                      <p:cBhvr>
                                        <p:cTn id="48" dur="1" fill="hold">
                                          <p:stCondLst>
                                            <p:cond delay="0"/>
                                          </p:stCondLst>
                                        </p:cTn>
                                        <p:tgtEl>
                                          <p:spTgt spid="10">
                                            <p:graphicEl>
                                              <a:dgm id="{8982F351-4FA6-4F7F-AEBB-D66179718B97}"/>
                                            </p:graphicEl>
                                          </p:spTgt>
                                        </p:tgtEl>
                                        <p:attrNameLst>
                                          <p:attrName>style.visibility</p:attrName>
                                        </p:attrNameLst>
                                      </p:cBhvr>
                                      <p:to>
                                        <p:strVal val="visible"/>
                                      </p:to>
                                    </p:set>
                                    <p:animEffect transition="in" filter="wipe(right)">
                                      <p:cBhvr>
                                        <p:cTn id="49" dur="500"/>
                                        <p:tgtEl>
                                          <p:spTgt spid="10">
                                            <p:graphicEl>
                                              <a:dgm id="{8982F351-4FA6-4F7F-AEBB-D66179718B97}"/>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10">
                                            <p:graphicEl>
                                              <a:dgm id="{198B030E-65C7-4A48-8BE2-6F711A01B59F}"/>
                                            </p:graphicEl>
                                          </p:spTgt>
                                        </p:tgtEl>
                                        <p:attrNameLst>
                                          <p:attrName>style.visibility</p:attrName>
                                        </p:attrNameLst>
                                      </p:cBhvr>
                                      <p:to>
                                        <p:strVal val="visible"/>
                                      </p:to>
                                    </p:set>
                                    <p:anim calcmode="lin" valueType="num">
                                      <p:cBhvr>
                                        <p:cTn id="54" dur="500" fill="hold"/>
                                        <p:tgtEl>
                                          <p:spTgt spid="10">
                                            <p:graphicEl>
                                              <a:dgm id="{198B030E-65C7-4A48-8BE2-6F711A01B59F}"/>
                                            </p:graphicEl>
                                          </p:spTgt>
                                        </p:tgtEl>
                                        <p:attrNameLst>
                                          <p:attrName>ppt_w</p:attrName>
                                        </p:attrNameLst>
                                      </p:cBhvr>
                                      <p:tavLst>
                                        <p:tav tm="0">
                                          <p:val>
                                            <p:fltVal val="0"/>
                                          </p:val>
                                        </p:tav>
                                        <p:tav tm="100000">
                                          <p:val>
                                            <p:strVal val="#ppt_w"/>
                                          </p:val>
                                        </p:tav>
                                      </p:tavLst>
                                    </p:anim>
                                    <p:anim calcmode="lin" valueType="num">
                                      <p:cBhvr>
                                        <p:cTn id="55" dur="500" fill="hold"/>
                                        <p:tgtEl>
                                          <p:spTgt spid="10">
                                            <p:graphicEl>
                                              <a:dgm id="{198B030E-65C7-4A48-8BE2-6F711A01B59F}"/>
                                            </p:graphicEl>
                                          </p:spTgt>
                                        </p:tgtEl>
                                        <p:attrNameLst>
                                          <p:attrName>ppt_h</p:attrName>
                                        </p:attrNameLst>
                                      </p:cBhvr>
                                      <p:tavLst>
                                        <p:tav tm="0">
                                          <p:val>
                                            <p:fltVal val="0"/>
                                          </p:val>
                                        </p:tav>
                                        <p:tav tm="100000">
                                          <p:val>
                                            <p:strVal val="#ppt_h"/>
                                          </p:val>
                                        </p:tav>
                                      </p:tavLst>
                                    </p:anim>
                                    <p:animEffect transition="in" filter="fade">
                                      <p:cBhvr>
                                        <p:cTn id="56" dur="500"/>
                                        <p:tgtEl>
                                          <p:spTgt spid="10">
                                            <p:graphicEl>
                                              <a:dgm id="{198B030E-65C7-4A48-8BE2-6F711A01B59F}"/>
                                            </p:graphicEl>
                                          </p:spTgt>
                                        </p:tgtEl>
                                      </p:cBhvr>
                                    </p:animEffect>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10">
                                            <p:graphicEl>
                                              <a:dgm id="{948CA475-54AF-4FFF-A337-EF13E07BE218}"/>
                                            </p:graphicEl>
                                          </p:spTgt>
                                        </p:tgtEl>
                                        <p:attrNameLst>
                                          <p:attrName>style.visibility</p:attrName>
                                        </p:attrNameLst>
                                      </p:cBhvr>
                                      <p:to>
                                        <p:strVal val="visible"/>
                                      </p:to>
                                    </p:set>
                                    <p:animEffect transition="in" filter="wipe(right)">
                                      <p:cBhvr>
                                        <p:cTn id="60" dur="500"/>
                                        <p:tgtEl>
                                          <p:spTgt spid="10">
                                            <p:graphicEl>
                                              <a:dgm id="{948CA475-54AF-4FFF-A337-EF13E07BE218}"/>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500" fill="hold"/>
                                        <p:tgtEl>
                                          <p:spTgt spid="12"/>
                                        </p:tgtEl>
                                        <p:attrNameLst>
                                          <p:attrName>ppt_x</p:attrName>
                                        </p:attrNameLst>
                                      </p:cBhvr>
                                      <p:tavLst>
                                        <p:tav tm="0">
                                          <p:val>
                                            <p:strVal val="0-#ppt_w/2"/>
                                          </p:val>
                                        </p:tav>
                                        <p:tav tm="100000">
                                          <p:val>
                                            <p:strVal val="#ppt_x"/>
                                          </p:val>
                                        </p:tav>
                                      </p:tavLst>
                                    </p:anim>
                                    <p:anim calcmode="lin" valueType="num">
                                      <p:cBhvr additive="base">
                                        <p:cTn id="66" dur="500" fill="hold"/>
                                        <p:tgtEl>
                                          <p:spTgt spid="12"/>
                                        </p:tgtEl>
                                        <p:attrNameLst>
                                          <p:attrName>ppt_y</p:attrName>
                                        </p:attrNameLst>
                                      </p:cBhvr>
                                      <p:tavLst>
                                        <p:tav tm="0">
                                          <p:val>
                                            <p:strVal val="#ppt_y"/>
                                          </p:val>
                                        </p:tav>
                                        <p:tav tm="100000">
                                          <p:val>
                                            <p:strVal val="#ppt_y"/>
                                          </p:val>
                                        </p:tav>
                                      </p:tavLst>
                                    </p:anim>
                                  </p:childTnLst>
                                </p:cTn>
                              </p:par>
                              <p:par>
                                <p:cTn id="67" presetID="22" presetClass="entr" presetSubtype="8"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left)">
                                      <p:cBhvr>
                                        <p:cTn id="6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Graphic spid="10" grpId="0" uiExpand="1">
        <p:bldSub>
          <a:bldDgm bld="one"/>
        </p:bldSub>
      </p:bldGraphic>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80F00D2-070C-4578-AA42-F9C4956D471E}"/>
              </a:ext>
            </a:extLst>
          </p:cNvPr>
          <p:cNvSpPr/>
          <p:nvPr/>
        </p:nvSpPr>
        <p:spPr>
          <a:xfrm>
            <a:off x="496389" y="1244383"/>
            <a:ext cx="8212182" cy="4231928"/>
          </a:xfrm>
          <a:prstGeom prst="rect">
            <a:avLst/>
          </a:prstGeom>
        </p:spPr>
        <p:txBody>
          <a:bodyPr wrap="square">
            <a:spAutoFit/>
          </a:bodyPr>
          <a:lstStyle/>
          <a:p>
            <a:pPr>
              <a:spcBef>
                <a:spcPts val="600"/>
              </a:spcBef>
            </a:pPr>
            <a:r>
              <a:rPr lang="es-ES" sz="2200" dirty="0">
                <a:latin typeface="Cooper Black" panose="0208090404030B020404" pitchFamily="18" charset="0"/>
              </a:rPr>
              <a:t>“Cuando atesoramos el amor de Cristo en el corazón, así como una dulce fragancia, no puede ocultarse. Su santa influencia será sentida por todos aquellos con quienes nos relacionemos. El espíritu de Cristo en el corazón es como un manantial en un desierto, que se derrama para refrescarlo todo, y despertar en los que ya están por perecer ansias de beber del agua de la vida.</a:t>
            </a:r>
          </a:p>
          <a:p>
            <a:pPr>
              <a:spcBef>
                <a:spcPts val="600"/>
              </a:spcBef>
            </a:pPr>
            <a:r>
              <a:rPr lang="es-ES" sz="2200" dirty="0">
                <a:latin typeface="Cooper Black" panose="0208090404030B020404" pitchFamily="18" charset="0"/>
              </a:rPr>
              <a:t>El amor al Señor Jesús se manifestará por el deseo de trabajar como Él trabajó, para beneficiar y elevar a la humanidad. Nos inspirará amor, ternura y simpatía por todas las criaturas que gozan del cuidado de nuestro Padre celestial”</a:t>
            </a:r>
          </a:p>
        </p:txBody>
      </p:sp>
      <p:sp>
        <p:nvSpPr>
          <p:cNvPr id="3" name="CuadroTexto 2">
            <a:extLst>
              <a:ext uri="{FF2B5EF4-FFF2-40B4-BE49-F238E27FC236}">
                <a16:creationId xmlns:a16="http://schemas.microsoft.com/office/drawing/2014/main" id="{96D5E756-18DD-4934-89B2-D40CB537F510}"/>
              </a:ext>
            </a:extLst>
          </p:cNvPr>
          <p:cNvSpPr txBox="1"/>
          <p:nvPr/>
        </p:nvSpPr>
        <p:spPr>
          <a:xfrm>
            <a:off x="5338726" y="5608321"/>
            <a:ext cx="3378554" cy="369332"/>
          </a:xfrm>
          <a:prstGeom prst="rect">
            <a:avLst/>
          </a:prstGeom>
          <a:noFill/>
        </p:spPr>
        <p:txBody>
          <a:bodyPr wrap="none" rtlCol="0">
            <a:spAutoFit/>
          </a:bodyPr>
          <a:lstStyle/>
          <a:p>
            <a:pPr algn="r"/>
            <a:r>
              <a:rPr lang="es-ES" b="1" dirty="0" err="1">
                <a:solidFill>
                  <a:srgbClr val="F6E1CE"/>
                </a:solidFill>
                <a:effectLst>
                  <a:outerShdw blurRad="38100" dist="38100" dir="2700000" algn="tl">
                    <a:srgbClr val="000000">
                      <a:alpha val="43137"/>
                    </a:srgbClr>
                  </a:outerShdw>
                </a:effectLst>
              </a:rPr>
              <a:t>E.G.W</a:t>
            </a:r>
            <a:r>
              <a:rPr lang="es-ES" b="1" dirty="0">
                <a:solidFill>
                  <a:srgbClr val="F6E1CE"/>
                </a:solidFill>
                <a:effectLst>
                  <a:outerShdw blurRad="38100" dist="38100" dir="2700000" algn="tl">
                    <a:srgbClr val="000000">
                      <a:alpha val="43137"/>
                    </a:srgbClr>
                  </a:outerShdw>
                </a:effectLst>
              </a:rPr>
              <a:t>. (El camino a Cristo, pg. 77)</a:t>
            </a:r>
          </a:p>
        </p:txBody>
      </p:sp>
    </p:spTree>
    <p:extLst>
      <p:ext uri="{BB962C8B-B14F-4D97-AF65-F5344CB8AC3E}">
        <p14:creationId xmlns:p14="http://schemas.microsoft.com/office/powerpoint/2010/main" val="386339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426</TotalTime>
  <Words>1061</Words>
  <Application>Microsoft Office PowerPoint</Application>
  <PresentationFormat>Apresentação na tela (4:3)</PresentationFormat>
  <Paragraphs>50</Paragraphs>
  <Slides>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vt:i4>
      </vt:variant>
    </vt:vector>
  </HeadingPairs>
  <TitlesOfParts>
    <vt:vector size="14" baseType="lpstr">
      <vt:lpstr>Arial</vt:lpstr>
      <vt:lpstr>Calibri Light</vt:lpstr>
      <vt:lpstr>Calibri</vt:lpstr>
      <vt:lpstr>Cooper Black</vt:lpstr>
      <vt:lpstr>Comic Sans MS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71</cp:revision>
  <dcterms:created xsi:type="dcterms:W3CDTF">2019-08-10T14:54:09Z</dcterms:created>
  <dcterms:modified xsi:type="dcterms:W3CDTF">2019-08-31T19:01:40Z</dcterms:modified>
</cp:coreProperties>
</file>