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Cooper Black" panose="0208090404030B020404" pitchFamily="18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102"/>
    <a:srgbClr val="610101"/>
    <a:srgbClr val="AF0006"/>
    <a:srgbClr val="DD965E"/>
    <a:srgbClr val="D2A6CE"/>
    <a:srgbClr val="DCBAD9"/>
    <a:srgbClr val="B469AC"/>
    <a:srgbClr val="5E1C7C"/>
    <a:srgbClr val="584300"/>
    <a:srgbClr val="DAB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6357" autoAdjust="0"/>
  </p:normalViewPr>
  <p:slideViewPr>
    <p:cSldViewPr snapToGrid="0">
      <p:cViewPr varScale="1">
        <p:scale>
          <a:sx n="72" d="100"/>
          <a:sy n="72" d="100"/>
        </p:scale>
        <p:origin x="10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Relationship Id="rId4" Type="http://schemas.openxmlformats.org/officeDocument/2006/relationships/image" Target="../media/image4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Relationship Id="rId4" Type="http://schemas.openxmlformats.org/officeDocument/2006/relationships/image" Target="../media/image4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38D2B7-8C85-4B51-95AA-C3945F6C3C82}" type="doc">
      <dgm:prSet loTypeId="urn:microsoft.com/office/officeart/2005/8/layout/pList1" loCatId="picture" qsTypeId="urn:microsoft.com/office/officeart/2005/8/quickstyle/3d1" qsCatId="3D" csTypeId="urn:microsoft.com/office/officeart/2005/8/colors/accent0_3" csCatId="mainScheme" phldr="1"/>
      <dgm:spPr/>
    </dgm:pt>
    <dgm:pt modelId="{04DC625B-2361-4E97-93DB-0802B2E152C8}">
      <dgm:prSet phldrT="[Texto]" custT="1"/>
      <dgm:spPr>
        <a:solidFill>
          <a:srgbClr val="B40102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2000" b="1" noProof="0" dirty="0">
              <a:solidFill>
                <a:schemeClr val="bg1"/>
              </a:solidFill>
            </a:rPr>
            <a:t>19/5/1780 A lua aparece como ensanguentada.</a:t>
          </a:r>
        </a:p>
      </dgm:t>
    </dgm:pt>
    <dgm:pt modelId="{6F3E4903-6E29-4E98-B707-D5886D93CA74}" type="parTrans" cxnId="{95F85D4E-38F8-48BB-B432-A6800C6B06B9}">
      <dgm:prSet/>
      <dgm:spPr/>
      <dgm:t>
        <a:bodyPr/>
        <a:lstStyle/>
        <a:p>
          <a:endParaRPr lang="es-ES" sz="2000" b="1"/>
        </a:p>
      </dgm:t>
    </dgm:pt>
    <dgm:pt modelId="{DDE893FB-DBD8-469E-A7E8-5479D2A9E8E8}" type="sibTrans" cxnId="{95F85D4E-38F8-48BB-B432-A6800C6B06B9}">
      <dgm:prSet/>
      <dgm:spPr/>
      <dgm:t>
        <a:bodyPr/>
        <a:lstStyle/>
        <a:p>
          <a:endParaRPr lang="es-ES" sz="2000" b="1"/>
        </a:p>
      </dgm:t>
    </dgm:pt>
    <dgm:pt modelId="{5065DB9C-CD8D-4F85-B35E-7F2F164B933D}">
      <dgm:prSet phldrT="[Texto]" custT="1"/>
      <dgm:spPr>
        <a:solidFill>
          <a:schemeClr val="bg1">
            <a:lumMod val="9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2000" b="1" noProof="0" dirty="0"/>
            <a:t>13/11/1833 Grande chuva de estrelas.</a:t>
          </a:r>
        </a:p>
      </dgm:t>
    </dgm:pt>
    <dgm:pt modelId="{3B4CBC7E-6C6A-4359-9A56-14C488666639}" type="parTrans" cxnId="{BD86763E-4431-4D5E-8354-99F51036861E}">
      <dgm:prSet/>
      <dgm:spPr/>
      <dgm:t>
        <a:bodyPr/>
        <a:lstStyle/>
        <a:p>
          <a:endParaRPr lang="es-ES" sz="2000" b="1"/>
        </a:p>
      </dgm:t>
    </dgm:pt>
    <dgm:pt modelId="{E920A22F-0BB5-49BD-8D67-DBEC71EBB047}" type="sibTrans" cxnId="{BD86763E-4431-4D5E-8354-99F51036861E}">
      <dgm:prSet/>
      <dgm:spPr/>
      <dgm:t>
        <a:bodyPr/>
        <a:lstStyle/>
        <a:p>
          <a:endParaRPr lang="es-ES" sz="2000" b="1"/>
        </a:p>
      </dgm:t>
    </dgm:pt>
    <dgm:pt modelId="{6F20F27E-5F2D-4F4C-BB8B-CCE056863617}">
      <dgm:prSet phldrT="[Texto]" custT="1"/>
      <dgm:spPr>
        <a:solidFill>
          <a:schemeClr val="bg2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2000" b="1" noProof="0" dirty="0"/>
            <a:t>19/5/1780 O sol se escurece desde as 10 da manhã.</a:t>
          </a:r>
        </a:p>
      </dgm:t>
    </dgm:pt>
    <dgm:pt modelId="{375FD00D-D3BF-4488-8F4F-673AB69CAE12}" type="sibTrans" cxnId="{60835613-4165-43E8-BC81-3118891B78AA}">
      <dgm:prSet/>
      <dgm:spPr/>
      <dgm:t>
        <a:bodyPr/>
        <a:lstStyle/>
        <a:p>
          <a:endParaRPr lang="es-ES" sz="2000" b="1"/>
        </a:p>
      </dgm:t>
    </dgm:pt>
    <dgm:pt modelId="{B467B591-564E-448D-B4CF-D81A5B54D295}" type="parTrans" cxnId="{60835613-4165-43E8-BC81-3118891B78AA}">
      <dgm:prSet/>
      <dgm:spPr/>
      <dgm:t>
        <a:bodyPr/>
        <a:lstStyle/>
        <a:p>
          <a:endParaRPr lang="es-ES" sz="2000" b="1"/>
        </a:p>
      </dgm:t>
    </dgm:pt>
    <dgm:pt modelId="{EB037942-B4DD-4E83-AE14-2483FB82A85C}">
      <dgm:prSet phldrT="[Texto]" custT="1"/>
      <dgm:spPr>
        <a:solidFill>
          <a:srgbClr val="DD965E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2000" b="1" noProof="0" dirty="0"/>
            <a:t>1/11/1755 O terremoto de Lisboa.</a:t>
          </a:r>
        </a:p>
      </dgm:t>
    </dgm:pt>
    <dgm:pt modelId="{75449179-318E-428D-ADDA-95E6128F184F}" type="sibTrans" cxnId="{183A71D7-B04E-47BE-8D7C-E9DBE223488D}">
      <dgm:prSet/>
      <dgm:spPr/>
      <dgm:t>
        <a:bodyPr/>
        <a:lstStyle/>
        <a:p>
          <a:endParaRPr lang="es-ES" sz="2000" b="1"/>
        </a:p>
      </dgm:t>
    </dgm:pt>
    <dgm:pt modelId="{9EAE1558-BCB3-46CF-BA1D-EEBDE6C53CD1}" type="parTrans" cxnId="{183A71D7-B04E-47BE-8D7C-E9DBE223488D}">
      <dgm:prSet/>
      <dgm:spPr/>
      <dgm:t>
        <a:bodyPr/>
        <a:lstStyle/>
        <a:p>
          <a:endParaRPr lang="es-ES" sz="2000" b="1"/>
        </a:p>
      </dgm:t>
    </dgm:pt>
    <dgm:pt modelId="{BCAE1B91-A8BB-499C-9AFC-AC8F93C907E6}" type="pres">
      <dgm:prSet presAssocID="{3738D2B7-8C85-4B51-95AA-C3945F6C3C82}" presName="Name0" presStyleCnt="0">
        <dgm:presLayoutVars>
          <dgm:dir/>
          <dgm:resizeHandles val="exact"/>
        </dgm:presLayoutVars>
      </dgm:prSet>
      <dgm:spPr/>
    </dgm:pt>
    <dgm:pt modelId="{6157FBB8-1959-41BA-976C-CCF5F8C5D87B}" type="pres">
      <dgm:prSet presAssocID="{EB037942-B4DD-4E83-AE14-2483FB82A85C}" presName="compNode" presStyleCnt="0"/>
      <dgm:spPr/>
    </dgm:pt>
    <dgm:pt modelId="{4B07EBA1-9395-4168-9C61-33E6510268F4}" type="pres">
      <dgm:prSet presAssocID="{EB037942-B4DD-4E83-AE14-2483FB82A85C}" presName="pictRect" presStyleLbl="node1" presStyleIdx="0" presStyleCnt="4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8639328-3A15-42A6-925D-D946B393EDBE}" type="pres">
      <dgm:prSet presAssocID="{EB037942-B4DD-4E83-AE14-2483FB82A85C}" presName="textRect" presStyleLbl="revTx" presStyleIdx="0" presStyleCnt="4" custScaleY="178867" custLinFactNeighborY="42114">
        <dgm:presLayoutVars>
          <dgm:bulletEnabled val="1"/>
        </dgm:presLayoutVars>
      </dgm:prSet>
      <dgm:spPr/>
    </dgm:pt>
    <dgm:pt modelId="{3F9DABBD-5F63-4926-850E-F45EFD9515DE}" type="pres">
      <dgm:prSet presAssocID="{75449179-318E-428D-ADDA-95E6128F184F}" presName="sibTrans" presStyleLbl="sibTrans2D1" presStyleIdx="0" presStyleCnt="0"/>
      <dgm:spPr/>
    </dgm:pt>
    <dgm:pt modelId="{015DD158-50A8-4C6B-A154-C111991BDC59}" type="pres">
      <dgm:prSet presAssocID="{6F20F27E-5F2D-4F4C-BB8B-CCE056863617}" presName="compNode" presStyleCnt="0"/>
      <dgm:spPr/>
    </dgm:pt>
    <dgm:pt modelId="{76427E3E-1EE1-4F16-836B-62CB41ADDCC2}" type="pres">
      <dgm:prSet presAssocID="{6F20F27E-5F2D-4F4C-BB8B-CCE056863617}" presName="pictRect" presStyleLbl="nod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8C335B0-6925-4CD5-89EA-5567CA3E46C5}" type="pres">
      <dgm:prSet presAssocID="{6F20F27E-5F2D-4F4C-BB8B-CCE056863617}" presName="textRect" presStyleLbl="revTx" presStyleIdx="1" presStyleCnt="4" custScaleY="178867" custLinFactNeighborY="42114">
        <dgm:presLayoutVars>
          <dgm:bulletEnabled val="1"/>
        </dgm:presLayoutVars>
      </dgm:prSet>
      <dgm:spPr/>
    </dgm:pt>
    <dgm:pt modelId="{B97865F4-B743-41E6-809F-94B8D6B88B7B}" type="pres">
      <dgm:prSet presAssocID="{375FD00D-D3BF-4488-8F4F-673AB69CAE12}" presName="sibTrans" presStyleLbl="sibTrans2D1" presStyleIdx="0" presStyleCnt="0"/>
      <dgm:spPr/>
    </dgm:pt>
    <dgm:pt modelId="{93C45427-95B3-47EE-BCAD-612A777F127F}" type="pres">
      <dgm:prSet presAssocID="{04DC625B-2361-4E97-93DB-0802B2E152C8}" presName="compNode" presStyleCnt="0"/>
      <dgm:spPr/>
    </dgm:pt>
    <dgm:pt modelId="{AD8C8101-C3B0-4E1B-A35E-A9FAA54C6322}" type="pres">
      <dgm:prSet presAssocID="{04DC625B-2361-4E97-93DB-0802B2E152C8}" presName="pictRect" presStyleLbl="node1" presStyleIdx="2" presStyleCnt="4"/>
      <dgm:spPr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AEB7655-9B7D-4819-916F-EB4D705CD1D9}" type="pres">
      <dgm:prSet presAssocID="{04DC625B-2361-4E97-93DB-0802B2E152C8}" presName="textRect" presStyleLbl="revTx" presStyleIdx="2" presStyleCnt="4" custScaleY="178867" custLinFactNeighborY="42114">
        <dgm:presLayoutVars>
          <dgm:bulletEnabled val="1"/>
        </dgm:presLayoutVars>
      </dgm:prSet>
      <dgm:spPr/>
    </dgm:pt>
    <dgm:pt modelId="{8DA796D4-57E1-4B56-9B26-F583701DD193}" type="pres">
      <dgm:prSet presAssocID="{DDE893FB-DBD8-469E-A7E8-5479D2A9E8E8}" presName="sibTrans" presStyleLbl="sibTrans2D1" presStyleIdx="0" presStyleCnt="0"/>
      <dgm:spPr/>
    </dgm:pt>
    <dgm:pt modelId="{A8DEA052-5388-4542-8751-7250D4D260F8}" type="pres">
      <dgm:prSet presAssocID="{5065DB9C-CD8D-4F85-B35E-7F2F164B933D}" presName="compNode" presStyleCnt="0"/>
      <dgm:spPr/>
    </dgm:pt>
    <dgm:pt modelId="{0F67E46A-F9F8-41A0-ACFD-9B12D244F81C}" type="pres">
      <dgm:prSet presAssocID="{5065DB9C-CD8D-4F85-B35E-7F2F164B933D}" presName="pictRect" presStyleLbl="nod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5086C77-10E6-43F3-8E3A-60ACB73B9B90}" type="pres">
      <dgm:prSet presAssocID="{5065DB9C-CD8D-4F85-B35E-7F2F164B933D}" presName="textRect" presStyleLbl="revTx" presStyleIdx="3" presStyleCnt="4" custScaleY="178867" custLinFactNeighborY="42114">
        <dgm:presLayoutVars>
          <dgm:bulletEnabled val="1"/>
        </dgm:presLayoutVars>
      </dgm:prSet>
      <dgm:spPr/>
    </dgm:pt>
  </dgm:ptLst>
  <dgm:cxnLst>
    <dgm:cxn modelId="{60835613-4165-43E8-BC81-3118891B78AA}" srcId="{3738D2B7-8C85-4B51-95AA-C3945F6C3C82}" destId="{6F20F27E-5F2D-4F4C-BB8B-CCE056863617}" srcOrd="1" destOrd="0" parTransId="{B467B591-564E-448D-B4CF-D81A5B54D295}" sibTransId="{375FD00D-D3BF-4488-8F4F-673AB69CAE12}"/>
    <dgm:cxn modelId="{F36CC031-C273-4557-BCAD-9C19080F41D1}" type="presOf" srcId="{75449179-318E-428D-ADDA-95E6128F184F}" destId="{3F9DABBD-5F63-4926-850E-F45EFD9515DE}" srcOrd="0" destOrd="0" presId="urn:microsoft.com/office/officeart/2005/8/layout/pList1"/>
    <dgm:cxn modelId="{BD86763E-4431-4D5E-8354-99F51036861E}" srcId="{3738D2B7-8C85-4B51-95AA-C3945F6C3C82}" destId="{5065DB9C-CD8D-4F85-B35E-7F2F164B933D}" srcOrd="3" destOrd="0" parTransId="{3B4CBC7E-6C6A-4359-9A56-14C488666639}" sibTransId="{E920A22F-0BB5-49BD-8D67-DBEC71EBB047}"/>
    <dgm:cxn modelId="{F9116F5E-10BC-42CC-8319-842CBDFF33E5}" type="presOf" srcId="{04DC625B-2361-4E97-93DB-0802B2E152C8}" destId="{EAEB7655-9B7D-4819-916F-EB4D705CD1D9}" srcOrd="0" destOrd="0" presId="urn:microsoft.com/office/officeart/2005/8/layout/pList1"/>
    <dgm:cxn modelId="{80B8AF5E-F054-4171-983A-E0272FAC43C9}" type="presOf" srcId="{375FD00D-D3BF-4488-8F4F-673AB69CAE12}" destId="{B97865F4-B743-41E6-809F-94B8D6B88B7B}" srcOrd="0" destOrd="0" presId="urn:microsoft.com/office/officeart/2005/8/layout/pList1"/>
    <dgm:cxn modelId="{228D0462-7489-4CDD-8CDA-28CEF9188A0C}" type="presOf" srcId="{DDE893FB-DBD8-469E-A7E8-5479D2A9E8E8}" destId="{8DA796D4-57E1-4B56-9B26-F583701DD193}" srcOrd="0" destOrd="0" presId="urn:microsoft.com/office/officeart/2005/8/layout/pList1"/>
    <dgm:cxn modelId="{93D5FB6B-15DC-4EE2-9709-6621E2B882AA}" type="presOf" srcId="{3738D2B7-8C85-4B51-95AA-C3945F6C3C82}" destId="{BCAE1B91-A8BB-499C-9AFC-AC8F93C907E6}" srcOrd="0" destOrd="0" presId="urn:microsoft.com/office/officeart/2005/8/layout/pList1"/>
    <dgm:cxn modelId="{95F85D4E-38F8-48BB-B432-A6800C6B06B9}" srcId="{3738D2B7-8C85-4B51-95AA-C3945F6C3C82}" destId="{04DC625B-2361-4E97-93DB-0802B2E152C8}" srcOrd="2" destOrd="0" parTransId="{6F3E4903-6E29-4E98-B707-D5886D93CA74}" sibTransId="{DDE893FB-DBD8-469E-A7E8-5479D2A9E8E8}"/>
    <dgm:cxn modelId="{91C6417D-8CC0-4180-97C7-AE5A8F67DB57}" type="presOf" srcId="{6F20F27E-5F2D-4F4C-BB8B-CCE056863617}" destId="{38C335B0-6925-4CD5-89EA-5567CA3E46C5}" srcOrd="0" destOrd="0" presId="urn:microsoft.com/office/officeart/2005/8/layout/pList1"/>
    <dgm:cxn modelId="{8AE0638B-6A96-48C2-B7BE-520A4AD01E63}" type="presOf" srcId="{EB037942-B4DD-4E83-AE14-2483FB82A85C}" destId="{F8639328-3A15-42A6-925D-D946B393EDBE}" srcOrd="0" destOrd="0" presId="urn:microsoft.com/office/officeart/2005/8/layout/pList1"/>
    <dgm:cxn modelId="{E8E34BCE-380F-45A3-8183-FACAF06F8C4C}" type="presOf" srcId="{5065DB9C-CD8D-4F85-B35E-7F2F164B933D}" destId="{45086C77-10E6-43F3-8E3A-60ACB73B9B90}" srcOrd="0" destOrd="0" presId="urn:microsoft.com/office/officeart/2005/8/layout/pList1"/>
    <dgm:cxn modelId="{183A71D7-B04E-47BE-8D7C-E9DBE223488D}" srcId="{3738D2B7-8C85-4B51-95AA-C3945F6C3C82}" destId="{EB037942-B4DD-4E83-AE14-2483FB82A85C}" srcOrd="0" destOrd="0" parTransId="{9EAE1558-BCB3-46CF-BA1D-EEBDE6C53CD1}" sibTransId="{75449179-318E-428D-ADDA-95E6128F184F}"/>
    <dgm:cxn modelId="{A8CC6760-BDCC-4496-A036-932F84DD4977}" type="presParOf" srcId="{BCAE1B91-A8BB-499C-9AFC-AC8F93C907E6}" destId="{6157FBB8-1959-41BA-976C-CCF5F8C5D87B}" srcOrd="0" destOrd="0" presId="urn:microsoft.com/office/officeart/2005/8/layout/pList1"/>
    <dgm:cxn modelId="{4ECF17DD-2A13-4010-94B8-68BA3D267001}" type="presParOf" srcId="{6157FBB8-1959-41BA-976C-CCF5F8C5D87B}" destId="{4B07EBA1-9395-4168-9C61-33E6510268F4}" srcOrd="0" destOrd="0" presId="urn:microsoft.com/office/officeart/2005/8/layout/pList1"/>
    <dgm:cxn modelId="{E85CED1D-C426-4802-9FFB-F072F8EC60EB}" type="presParOf" srcId="{6157FBB8-1959-41BA-976C-CCF5F8C5D87B}" destId="{F8639328-3A15-42A6-925D-D946B393EDBE}" srcOrd="1" destOrd="0" presId="urn:microsoft.com/office/officeart/2005/8/layout/pList1"/>
    <dgm:cxn modelId="{B18E959E-5637-4605-A650-9393D1A67995}" type="presParOf" srcId="{BCAE1B91-A8BB-499C-9AFC-AC8F93C907E6}" destId="{3F9DABBD-5F63-4926-850E-F45EFD9515DE}" srcOrd="1" destOrd="0" presId="urn:microsoft.com/office/officeart/2005/8/layout/pList1"/>
    <dgm:cxn modelId="{15486F01-9D33-433B-A97D-1323F590CAA3}" type="presParOf" srcId="{BCAE1B91-A8BB-499C-9AFC-AC8F93C907E6}" destId="{015DD158-50A8-4C6B-A154-C111991BDC59}" srcOrd="2" destOrd="0" presId="urn:microsoft.com/office/officeart/2005/8/layout/pList1"/>
    <dgm:cxn modelId="{9A6FCE1F-15F3-41CC-82FC-5CE80A964F43}" type="presParOf" srcId="{015DD158-50A8-4C6B-A154-C111991BDC59}" destId="{76427E3E-1EE1-4F16-836B-62CB41ADDCC2}" srcOrd="0" destOrd="0" presId="urn:microsoft.com/office/officeart/2005/8/layout/pList1"/>
    <dgm:cxn modelId="{E004D950-71E6-4CE2-A430-22E49D267DAC}" type="presParOf" srcId="{015DD158-50A8-4C6B-A154-C111991BDC59}" destId="{38C335B0-6925-4CD5-89EA-5567CA3E46C5}" srcOrd="1" destOrd="0" presId="urn:microsoft.com/office/officeart/2005/8/layout/pList1"/>
    <dgm:cxn modelId="{54663D5C-1BA6-4D4F-9986-CF0B1285ADA4}" type="presParOf" srcId="{BCAE1B91-A8BB-499C-9AFC-AC8F93C907E6}" destId="{B97865F4-B743-41E6-809F-94B8D6B88B7B}" srcOrd="3" destOrd="0" presId="urn:microsoft.com/office/officeart/2005/8/layout/pList1"/>
    <dgm:cxn modelId="{603766CE-AF19-4B13-8E62-F7005D91CADC}" type="presParOf" srcId="{BCAE1B91-A8BB-499C-9AFC-AC8F93C907E6}" destId="{93C45427-95B3-47EE-BCAD-612A777F127F}" srcOrd="4" destOrd="0" presId="urn:microsoft.com/office/officeart/2005/8/layout/pList1"/>
    <dgm:cxn modelId="{69606242-D22D-4E2A-94EB-A36FDD786C75}" type="presParOf" srcId="{93C45427-95B3-47EE-BCAD-612A777F127F}" destId="{AD8C8101-C3B0-4E1B-A35E-A9FAA54C6322}" srcOrd="0" destOrd="0" presId="urn:microsoft.com/office/officeart/2005/8/layout/pList1"/>
    <dgm:cxn modelId="{CC2ACB88-7D92-4C4D-9CEB-E5DC3064837D}" type="presParOf" srcId="{93C45427-95B3-47EE-BCAD-612A777F127F}" destId="{EAEB7655-9B7D-4819-916F-EB4D705CD1D9}" srcOrd="1" destOrd="0" presId="urn:microsoft.com/office/officeart/2005/8/layout/pList1"/>
    <dgm:cxn modelId="{8D456AF7-A572-4872-9B54-6B50A5E99D7D}" type="presParOf" srcId="{BCAE1B91-A8BB-499C-9AFC-AC8F93C907E6}" destId="{8DA796D4-57E1-4B56-9B26-F583701DD193}" srcOrd="5" destOrd="0" presId="urn:microsoft.com/office/officeart/2005/8/layout/pList1"/>
    <dgm:cxn modelId="{0918DCA1-8DD7-4E9D-BB9F-6DE142D85A95}" type="presParOf" srcId="{BCAE1B91-A8BB-499C-9AFC-AC8F93C907E6}" destId="{A8DEA052-5388-4542-8751-7250D4D260F8}" srcOrd="6" destOrd="0" presId="urn:microsoft.com/office/officeart/2005/8/layout/pList1"/>
    <dgm:cxn modelId="{BADA6A4F-8F79-4A90-9CB9-1F5418541441}" type="presParOf" srcId="{A8DEA052-5388-4542-8751-7250D4D260F8}" destId="{0F67E46A-F9F8-41A0-ACFD-9B12D244F81C}" srcOrd="0" destOrd="0" presId="urn:microsoft.com/office/officeart/2005/8/layout/pList1"/>
    <dgm:cxn modelId="{3BC5098A-C4DE-4EB6-9DD2-E1DF72E0AA83}" type="presParOf" srcId="{A8DEA052-5388-4542-8751-7250D4D260F8}" destId="{45086C77-10E6-43F3-8E3A-60ACB73B9B9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07EBA1-9395-4168-9C61-33E6510268F4}">
      <dsp:nvSpPr>
        <dsp:cNvPr id="0" name=""/>
        <dsp:cNvSpPr/>
      </dsp:nvSpPr>
      <dsp:spPr>
        <a:xfrm>
          <a:off x="4217" y="361361"/>
          <a:ext cx="2007026" cy="1382841"/>
        </a:xfrm>
        <a:prstGeom prst="roundRect">
          <a:avLst/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639328-3A15-42A6-925D-D946B393EDBE}">
      <dsp:nvSpPr>
        <dsp:cNvPr id="0" name=""/>
        <dsp:cNvSpPr/>
      </dsp:nvSpPr>
      <dsp:spPr>
        <a:xfrm>
          <a:off x="4217" y="1764161"/>
          <a:ext cx="2007026" cy="1331856"/>
        </a:xfrm>
        <a:prstGeom prst="rect">
          <a:avLst/>
        </a:prstGeom>
        <a:solidFill>
          <a:srgbClr val="DD965E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1/11/1755 O terremoto de Lisboa.</a:t>
          </a:r>
        </a:p>
      </dsp:txBody>
      <dsp:txXfrm>
        <a:off x="4217" y="1764161"/>
        <a:ext cx="2007026" cy="1331856"/>
      </dsp:txXfrm>
    </dsp:sp>
    <dsp:sp modelId="{76427E3E-1EE1-4F16-836B-62CB41ADDCC2}">
      <dsp:nvSpPr>
        <dsp:cNvPr id="0" name=""/>
        <dsp:cNvSpPr/>
      </dsp:nvSpPr>
      <dsp:spPr>
        <a:xfrm>
          <a:off x="2212031" y="361361"/>
          <a:ext cx="2007026" cy="1382841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C335B0-6925-4CD5-89EA-5567CA3E46C5}">
      <dsp:nvSpPr>
        <dsp:cNvPr id="0" name=""/>
        <dsp:cNvSpPr/>
      </dsp:nvSpPr>
      <dsp:spPr>
        <a:xfrm>
          <a:off x="2212031" y="1764161"/>
          <a:ext cx="2007026" cy="1331856"/>
        </a:xfrm>
        <a:prstGeom prst="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19/5/1780 O sol se escurece desde as 10 da manhã.</a:t>
          </a:r>
        </a:p>
      </dsp:txBody>
      <dsp:txXfrm>
        <a:off x="2212031" y="1764161"/>
        <a:ext cx="2007026" cy="1331856"/>
      </dsp:txXfrm>
    </dsp:sp>
    <dsp:sp modelId="{AD8C8101-C3B0-4E1B-A35E-A9FAA54C6322}">
      <dsp:nvSpPr>
        <dsp:cNvPr id="0" name=""/>
        <dsp:cNvSpPr/>
      </dsp:nvSpPr>
      <dsp:spPr>
        <a:xfrm>
          <a:off x="4419845" y="361361"/>
          <a:ext cx="2007026" cy="1382841"/>
        </a:xfrm>
        <a:prstGeom prst="roundRect">
          <a:avLst/>
        </a:prstGeom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EB7655-9B7D-4819-916F-EB4D705CD1D9}">
      <dsp:nvSpPr>
        <dsp:cNvPr id="0" name=""/>
        <dsp:cNvSpPr/>
      </dsp:nvSpPr>
      <dsp:spPr>
        <a:xfrm>
          <a:off x="4419845" y="1764161"/>
          <a:ext cx="2007026" cy="1331856"/>
        </a:xfrm>
        <a:prstGeom prst="rect">
          <a:avLst/>
        </a:prstGeom>
        <a:solidFill>
          <a:srgbClr val="B40102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bg1"/>
              </a:solidFill>
            </a:rPr>
            <a:t>19/5/1780 A lua aparece como ensanguentada.</a:t>
          </a:r>
        </a:p>
      </dsp:txBody>
      <dsp:txXfrm>
        <a:off x="4419845" y="1764161"/>
        <a:ext cx="2007026" cy="1331856"/>
      </dsp:txXfrm>
    </dsp:sp>
    <dsp:sp modelId="{0F67E46A-F9F8-41A0-ACFD-9B12D244F81C}">
      <dsp:nvSpPr>
        <dsp:cNvPr id="0" name=""/>
        <dsp:cNvSpPr/>
      </dsp:nvSpPr>
      <dsp:spPr>
        <a:xfrm>
          <a:off x="6627658" y="361361"/>
          <a:ext cx="2007026" cy="1382841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086C77-10E6-43F3-8E3A-60ACB73B9B90}">
      <dsp:nvSpPr>
        <dsp:cNvPr id="0" name=""/>
        <dsp:cNvSpPr/>
      </dsp:nvSpPr>
      <dsp:spPr>
        <a:xfrm>
          <a:off x="6627658" y="1764161"/>
          <a:ext cx="2007026" cy="1331856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13/11/1833 Grande chuva de estrelas.</a:t>
          </a:r>
        </a:p>
      </dsp:txBody>
      <dsp:txXfrm>
        <a:off x="6627658" y="1764161"/>
        <a:ext cx="2007026" cy="13318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59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44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64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68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96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13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86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909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30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131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87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783D3-F0B7-4613-B70E-EF3C41B250BF}" type="datetimeFigureOut">
              <a:rPr lang="es-ES" smtClean="0"/>
              <a:t>01/02/2019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5C2F0-0DE3-471B-A8CE-1E9B9C238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8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gif"/><Relationship Id="rId17" Type="http://schemas.openxmlformats.org/officeDocument/2006/relationships/image" Target="../media/image20.pn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02D0D"/>
            </a:gs>
            <a:gs pos="57000">
              <a:srgbClr val="6281B9"/>
            </a:gs>
            <a:gs pos="31000">
              <a:srgbClr val="46275C"/>
            </a:gs>
            <a:gs pos="98000">
              <a:srgbClr val="7489C0"/>
            </a:gs>
            <a:gs pos="38000">
              <a:srgbClr val="46275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2FB35A11-7BDF-4136-BEA2-40CD10711191}"/>
              </a:ext>
            </a:extLst>
          </p:cNvPr>
          <p:cNvSpPr/>
          <p:nvPr/>
        </p:nvSpPr>
        <p:spPr>
          <a:xfrm>
            <a:off x="1" y="6139543"/>
            <a:ext cx="9144000" cy="718457"/>
          </a:xfrm>
          <a:prstGeom prst="rect">
            <a:avLst/>
          </a:prstGeom>
          <a:solidFill>
            <a:srgbClr val="BC8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Imagen que contiene interior&#10;&#10;Descripción generada automáticamente">
            <a:extLst>
              <a:ext uri="{FF2B5EF4-FFF2-40B4-BE49-F238E27FC236}">
                <a16:creationId xmlns:a16="http://schemas.microsoft.com/office/drawing/2014/main" id="{42D1309C-15C4-49B7-9E29-4C86B6C0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434" y="1706880"/>
            <a:ext cx="9419977" cy="4572001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F8C4729-E252-420B-90D5-2DD797E045DB}"/>
              </a:ext>
            </a:extLst>
          </p:cNvPr>
          <p:cNvSpPr txBox="1"/>
          <p:nvPr/>
        </p:nvSpPr>
        <p:spPr>
          <a:xfrm>
            <a:off x="0" y="17416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algn="ctr" defTabSz="914400">
              <a:defRPr sz="4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z="8000" b="1" spc="300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OS SETE SELOS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7963743-5A78-4C3D-8E0B-33F394D042F0}"/>
              </a:ext>
            </a:extLst>
          </p:cNvPr>
          <p:cNvSpPr txBox="1"/>
          <p:nvPr/>
        </p:nvSpPr>
        <p:spPr>
          <a:xfrm>
            <a:off x="5498047" y="6400800"/>
            <a:ext cx="356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>
                <a:solidFill>
                  <a:srgbClr val="46275C"/>
                </a:solidFill>
              </a:rPr>
              <a:t>Lição 5 para  2 de fevereiro de 2019</a:t>
            </a:r>
          </a:p>
        </p:txBody>
      </p:sp>
    </p:spTree>
    <p:extLst>
      <p:ext uri="{BB962C8B-B14F-4D97-AF65-F5344CB8AC3E}">
        <p14:creationId xmlns:p14="http://schemas.microsoft.com/office/powerpoint/2010/main" val="209044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4BBEB5-5D9A-4B83-A804-971F5974CB99}"/>
              </a:ext>
            </a:extLst>
          </p:cNvPr>
          <p:cNvSpPr txBox="1"/>
          <p:nvPr/>
        </p:nvSpPr>
        <p:spPr>
          <a:xfrm>
            <a:off x="1447763" y="150916"/>
            <a:ext cx="487788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mensagem dos selos resume a história da igreja desde seus inícios até a Segunda Vinda.</a:t>
            </a:r>
          </a:p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Estes selos seguem o mesmo padrão histórico esboçado por Jesus em Mateus 24.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8E6A461-FD06-43D6-8FAB-13112642F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062956"/>
              </p:ext>
            </p:extLst>
          </p:nvPr>
        </p:nvGraphicFramePr>
        <p:xfrm>
          <a:off x="191588" y="2020406"/>
          <a:ext cx="8760824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006">
                  <a:extLst>
                    <a:ext uri="{9D8B030D-6E8A-4147-A177-3AD203B41FA5}">
                      <a16:colId xmlns:a16="http://schemas.microsoft.com/office/drawing/2014/main" val="1992010796"/>
                    </a:ext>
                  </a:extLst>
                </a:gridCol>
                <a:gridCol w="2647406">
                  <a:extLst>
                    <a:ext uri="{9D8B030D-6E8A-4147-A177-3AD203B41FA5}">
                      <a16:colId xmlns:a16="http://schemas.microsoft.com/office/drawing/2014/main" val="272131770"/>
                    </a:ext>
                  </a:extLst>
                </a:gridCol>
                <a:gridCol w="2190206">
                  <a:extLst>
                    <a:ext uri="{9D8B030D-6E8A-4147-A177-3AD203B41FA5}">
                      <a16:colId xmlns:a16="http://schemas.microsoft.com/office/drawing/2014/main" val="2269448211"/>
                    </a:ext>
                  </a:extLst>
                </a:gridCol>
                <a:gridCol w="2190206">
                  <a:extLst>
                    <a:ext uri="{9D8B030D-6E8A-4147-A177-3AD203B41FA5}">
                      <a16:colId xmlns:a16="http://schemas.microsoft.com/office/drawing/2014/main" val="149922272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MATEUS 24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APOCALIPSE 6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5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Sinais iniciais (4-14)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/>
                        <a:t>Guerras e rumores, fome, pestes, pregação do evangelho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/>
                        <a:t>Pregação do evangelho,  fome, espada, pestes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Os 4 cavaleiros (6:1-8)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680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Período de tribulação (21-22)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/>
                        <a:t>Grande tribulação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rgbClr val="7CF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/>
                        <a:t>As almas sob o altar se queixam por sua tribulação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rgbClr val="7CF4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Quinto selo</a:t>
                      </a:r>
                      <a:br>
                        <a:rPr lang="pt-BR" sz="2000" b="1" noProof="0"/>
                      </a:br>
                      <a:r>
                        <a:rPr lang="pt-BR" sz="2000" b="1" noProof="0"/>
                        <a:t>(6:9-11)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24006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Sinais no céu (29)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/>
                        <a:t>No sol, na lua, nas estrelas e as potencias dos céus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/>
                        <a:t>Sinais no sol, na lua, nas estrelas e no céu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rgbClr val="FF6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Sexto selo</a:t>
                      </a:r>
                      <a:br>
                        <a:rPr lang="pt-BR" sz="2000" b="1" noProof="0"/>
                      </a:br>
                      <a:r>
                        <a:rPr lang="pt-BR" sz="2000" b="1" noProof="0"/>
                        <a:t>(6:12-17)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3652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/>
                        <a:t>Aparece o Filho do Homem (30)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/>
                        <a:t>Sinal no céu, há lamentações na terra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rgbClr val="C59E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noProof="0" dirty="0"/>
                        <a:t>Os ímpios se escondem da ira do Cordeiro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rgbClr val="C59E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53953"/>
                  </a:ext>
                </a:extLst>
              </a:tr>
            </a:tbl>
          </a:graphicData>
        </a:graphic>
      </p:graphicFrame>
      <p:pic>
        <p:nvPicPr>
          <p:cNvPr id="4" name="Imagen 3" descr="Imagen que contiene persona, personas, grupo&#10;&#10;Descripción generada automáticamente">
            <a:extLst>
              <a:ext uri="{FF2B5EF4-FFF2-40B4-BE49-F238E27FC236}">
                <a16:creationId xmlns:a16="http://schemas.microsoft.com/office/drawing/2014/main" id="{213445CA-AA75-4C32-AED4-1C159CAC8B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89" y="82973"/>
            <a:ext cx="1370474" cy="18474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FDAF139-1CED-4537-8422-AB4D51F36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644" y="206622"/>
            <a:ext cx="2732358" cy="160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7875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38">
            <a:extLst>
              <a:ext uri="{FF2B5EF4-FFF2-40B4-BE49-F238E27FC236}">
                <a16:creationId xmlns:a16="http://schemas.microsoft.com/office/drawing/2014/main" id="{249F5A64-6A6C-427C-A335-BF13BC2E09C9}"/>
              </a:ext>
            </a:extLst>
          </p:cNvPr>
          <p:cNvSpPr/>
          <p:nvPr/>
        </p:nvSpPr>
        <p:spPr>
          <a:xfrm>
            <a:off x="214280" y="214290"/>
            <a:ext cx="517240" cy="7088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887B475D-C276-4A9F-9464-89A1738E5893}"/>
              </a:ext>
            </a:extLst>
          </p:cNvPr>
          <p:cNvSpPr/>
          <p:nvPr/>
        </p:nvSpPr>
        <p:spPr>
          <a:xfrm>
            <a:off x="731519" y="214290"/>
            <a:ext cx="1045029" cy="7088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vivente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E6FE269-238A-47AC-AA5B-DA2A500302B5}"/>
              </a:ext>
            </a:extLst>
          </p:cNvPr>
          <p:cNvSpPr/>
          <p:nvPr/>
        </p:nvSpPr>
        <p:spPr>
          <a:xfrm>
            <a:off x="1776548" y="214290"/>
            <a:ext cx="1393372" cy="7088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Cavalo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28D0CF5B-B7F4-40F4-8E1B-1FFA7DCEF75A}"/>
              </a:ext>
            </a:extLst>
          </p:cNvPr>
          <p:cNvSpPr/>
          <p:nvPr/>
        </p:nvSpPr>
        <p:spPr>
          <a:xfrm>
            <a:off x="3169919" y="214290"/>
            <a:ext cx="1837509" cy="7088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Cavaleiro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A20599DF-A447-46FE-8C50-F09868270694}"/>
              </a:ext>
            </a:extLst>
          </p:cNvPr>
          <p:cNvSpPr/>
          <p:nvPr/>
        </p:nvSpPr>
        <p:spPr>
          <a:xfrm>
            <a:off x="5007428" y="214290"/>
            <a:ext cx="2516778" cy="7088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Foi-lhe dado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3B0E9D9F-CE32-482D-89FC-FA8E1D3F3093}"/>
              </a:ext>
            </a:extLst>
          </p:cNvPr>
          <p:cNvSpPr/>
          <p:nvPr/>
        </p:nvSpPr>
        <p:spPr>
          <a:xfrm>
            <a:off x="7524205" y="214289"/>
            <a:ext cx="1393371" cy="7088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Período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7A36FAC7-3DD0-4B7A-BB17-9BDE61C5D6D1}"/>
              </a:ext>
            </a:extLst>
          </p:cNvPr>
          <p:cNvSpPr/>
          <p:nvPr/>
        </p:nvSpPr>
        <p:spPr>
          <a:xfrm>
            <a:off x="745502" y="923108"/>
            <a:ext cx="1027612" cy="1419498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6B4A76C2-9840-4755-A526-83A99508C535}"/>
              </a:ext>
            </a:extLst>
          </p:cNvPr>
          <p:cNvSpPr/>
          <p:nvPr/>
        </p:nvSpPr>
        <p:spPr>
          <a:xfrm>
            <a:off x="1785253" y="923107"/>
            <a:ext cx="1381232" cy="1419498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7FFB67CF-C5C5-4218-826A-C1F23D2922FF}"/>
              </a:ext>
            </a:extLst>
          </p:cNvPr>
          <p:cNvSpPr/>
          <p:nvPr/>
        </p:nvSpPr>
        <p:spPr>
          <a:xfrm>
            <a:off x="736793" y="3815283"/>
            <a:ext cx="1027612" cy="1386469"/>
          </a:xfrm>
          <a:prstGeom prst="rect">
            <a:avLst/>
          </a:prstGeom>
          <a:solidFill>
            <a:schemeClr val="bg2">
              <a:lumMod val="2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2376352F-92AF-41C4-B785-E303B659D813}"/>
              </a:ext>
            </a:extLst>
          </p:cNvPr>
          <p:cNvSpPr/>
          <p:nvPr/>
        </p:nvSpPr>
        <p:spPr>
          <a:xfrm>
            <a:off x="748932" y="2341673"/>
            <a:ext cx="1027612" cy="1473610"/>
          </a:xfrm>
          <a:prstGeom prst="rect">
            <a:avLst/>
          </a:prstGeom>
          <a:solidFill>
            <a:srgbClr val="FF0505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F6E1D422-234B-4B58-9E83-BDA2FEC14DB6}"/>
              </a:ext>
            </a:extLst>
          </p:cNvPr>
          <p:cNvSpPr/>
          <p:nvPr/>
        </p:nvSpPr>
        <p:spPr>
          <a:xfrm>
            <a:off x="748932" y="5240451"/>
            <a:ext cx="1027612" cy="1379776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CBEDB1B-58E7-45C2-8120-D4BEA68292E0}"/>
              </a:ext>
            </a:extLst>
          </p:cNvPr>
          <p:cNvGrpSpPr/>
          <p:nvPr/>
        </p:nvGrpSpPr>
        <p:grpSpPr>
          <a:xfrm>
            <a:off x="214278" y="923108"/>
            <a:ext cx="517240" cy="1419498"/>
            <a:chOff x="214278" y="923108"/>
            <a:chExt cx="517240" cy="1419498"/>
          </a:xfrm>
        </p:grpSpPr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6842C547-540E-434E-BA3F-82B46CE915B0}"/>
                </a:ext>
              </a:extLst>
            </p:cNvPr>
            <p:cNvSpPr/>
            <p:nvPr/>
          </p:nvSpPr>
          <p:spPr>
            <a:xfrm>
              <a:off x="214278" y="923108"/>
              <a:ext cx="517240" cy="14194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9" name="4 CuadroTexto">
              <a:extLst>
                <a:ext uri="{FF2B5EF4-FFF2-40B4-BE49-F238E27FC236}">
                  <a16:creationId xmlns:a16="http://schemas.microsoft.com/office/drawing/2014/main" id="{F76E11C0-21A7-4BFD-BB67-8FA145A3DF26}"/>
                </a:ext>
              </a:extLst>
            </p:cNvPr>
            <p:cNvSpPr txBox="1"/>
            <p:nvPr/>
          </p:nvSpPr>
          <p:spPr>
            <a:xfrm rot="16200000">
              <a:off x="-232500" y="1436223"/>
              <a:ext cx="1410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1-2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7FF61C22-A885-41EA-84C7-60025FA4D7C5}"/>
              </a:ext>
            </a:extLst>
          </p:cNvPr>
          <p:cNvGrpSpPr/>
          <p:nvPr/>
        </p:nvGrpSpPr>
        <p:grpSpPr>
          <a:xfrm>
            <a:off x="214276" y="2341672"/>
            <a:ext cx="517240" cy="1447340"/>
            <a:chOff x="214276" y="2341672"/>
            <a:chExt cx="517240" cy="1447340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81502233-09FB-4D3B-BECA-9975FDFE9143}"/>
                </a:ext>
              </a:extLst>
            </p:cNvPr>
            <p:cNvSpPr/>
            <p:nvPr/>
          </p:nvSpPr>
          <p:spPr>
            <a:xfrm>
              <a:off x="214276" y="2342606"/>
              <a:ext cx="517240" cy="144640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0" name="4 CuadroTexto">
              <a:extLst>
                <a:ext uri="{FF2B5EF4-FFF2-40B4-BE49-F238E27FC236}">
                  <a16:creationId xmlns:a16="http://schemas.microsoft.com/office/drawing/2014/main" id="{47AEECBA-4090-469C-AB16-136BDA380E1D}"/>
                </a:ext>
              </a:extLst>
            </p:cNvPr>
            <p:cNvSpPr txBox="1"/>
            <p:nvPr/>
          </p:nvSpPr>
          <p:spPr>
            <a:xfrm rot="16200000">
              <a:off x="-240291" y="2851366"/>
              <a:ext cx="14194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3-4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16DF53C3-037E-4CB6-873F-B6A9CF57EED9}"/>
              </a:ext>
            </a:extLst>
          </p:cNvPr>
          <p:cNvGrpSpPr/>
          <p:nvPr/>
        </p:nvGrpSpPr>
        <p:grpSpPr>
          <a:xfrm>
            <a:off x="214274" y="3823060"/>
            <a:ext cx="517240" cy="1385447"/>
            <a:chOff x="214274" y="3823060"/>
            <a:chExt cx="517240" cy="1385447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63F58911-AD07-4533-BFFF-1941F552ED78}"/>
                </a:ext>
              </a:extLst>
            </p:cNvPr>
            <p:cNvSpPr/>
            <p:nvPr/>
          </p:nvSpPr>
          <p:spPr>
            <a:xfrm>
              <a:off x="214274" y="3823061"/>
              <a:ext cx="517240" cy="138544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" name="4 CuadroTexto">
              <a:extLst>
                <a:ext uri="{FF2B5EF4-FFF2-40B4-BE49-F238E27FC236}">
                  <a16:creationId xmlns:a16="http://schemas.microsoft.com/office/drawing/2014/main" id="{5B048D12-2EBA-4412-AAB0-681729A1708F}"/>
                </a:ext>
              </a:extLst>
            </p:cNvPr>
            <p:cNvSpPr txBox="1"/>
            <p:nvPr/>
          </p:nvSpPr>
          <p:spPr>
            <a:xfrm rot="16200000">
              <a:off x="-200636" y="4293099"/>
              <a:ext cx="13401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5-6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40A9DA5C-3589-4335-974A-F510EA16682F}"/>
              </a:ext>
            </a:extLst>
          </p:cNvPr>
          <p:cNvGrpSpPr/>
          <p:nvPr/>
        </p:nvGrpSpPr>
        <p:grpSpPr>
          <a:xfrm>
            <a:off x="214274" y="5242557"/>
            <a:ext cx="517240" cy="1385447"/>
            <a:chOff x="214274" y="5242557"/>
            <a:chExt cx="517240" cy="1385447"/>
          </a:xfrm>
        </p:grpSpPr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7841AC85-F81C-4D93-9AE5-4B246E25517C}"/>
                </a:ext>
              </a:extLst>
            </p:cNvPr>
            <p:cNvSpPr/>
            <p:nvPr/>
          </p:nvSpPr>
          <p:spPr>
            <a:xfrm>
              <a:off x="214274" y="5242557"/>
              <a:ext cx="517240" cy="138544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" name="4 CuadroTexto">
              <a:extLst>
                <a:ext uri="{FF2B5EF4-FFF2-40B4-BE49-F238E27FC236}">
                  <a16:creationId xmlns:a16="http://schemas.microsoft.com/office/drawing/2014/main" id="{B08EF4FF-093E-4414-9ADE-BEAE8B0DD1FB}"/>
                </a:ext>
              </a:extLst>
            </p:cNvPr>
            <p:cNvSpPr txBox="1"/>
            <p:nvPr/>
          </p:nvSpPr>
          <p:spPr>
            <a:xfrm rot="16200000">
              <a:off x="-221442" y="5734172"/>
              <a:ext cx="137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7-8</a:t>
              </a:r>
            </a:p>
          </p:txBody>
        </p:sp>
      </p:grpSp>
      <p:grpSp>
        <p:nvGrpSpPr>
          <p:cNvPr id="81" name="Grupo 80">
            <a:extLst>
              <a:ext uri="{FF2B5EF4-FFF2-40B4-BE49-F238E27FC236}">
                <a16:creationId xmlns:a16="http://schemas.microsoft.com/office/drawing/2014/main" id="{3F442073-8D39-40FD-B6F1-7CB2995B5FC3}"/>
              </a:ext>
            </a:extLst>
          </p:cNvPr>
          <p:cNvGrpSpPr/>
          <p:nvPr/>
        </p:nvGrpSpPr>
        <p:grpSpPr>
          <a:xfrm>
            <a:off x="708702" y="986876"/>
            <a:ext cx="1079982" cy="1275706"/>
            <a:chOff x="708702" y="986876"/>
            <a:chExt cx="1079982" cy="1275706"/>
          </a:xfrm>
        </p:grpSpPr>
        <p:sp>
          <p:nvSpPr>
            <p:cNvPr id="73" name="8 CuadroTexto">
              <a:extLst>
                <a:ext uri="{FF2B5EF4-FFF2-40B4-BE49-F238E27FC236}">
                  <a16:creationId xmlns:a16="http://schemas.microsoft.com/office/drawing/2014/main" id="{05196EC5-A9D6-497C-8E51-075CB2BE3974}"/>
                </a:ext>
              </a:extLst>
            </p:cNvPr>
            <p:cNvSpPr txBox="1"/>
            <p:nvPr/>
          </p:nvSpPr>
          <p:spPr>
            <a:xfrm>
              <a:off x="708702" y="986876"/>
              <a:ext cx="10799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/>
                <a:t>Primeiro</a:t>
              </a:r>
            </a:p>
          </p:txBody>
        </p:sp>
        <p:pic>
          <p:nvPicPr>
            <p:cNvPr id="77" name="28 Imagen" descr="león.png">
              <a:extLst>
                <a:ext uri="{FF2B5EF4-FFF2-40B4-BE49-F238E27FC236}">
                  <a16:creationId xmlns:a16="http://schemas.microsoft.com/office/drawing/2014/main" id="{ECC2F951-A088-4A29-80E5-44098A88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932" y="1342554"/>
              <a:ext cx="940997" cy="9200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2" name="Grupo 81">
            <a:extLst>
              <a:ext uri="{FF2B5EF4-FFF2-40B4-BE49-F238E27FC236}">
                <a16:creationId xmlns:a16="http://schemas.microsoft.com/office/drawing/2014/main" id="{256A9843-9252-48BB-85AF-EC0700BFBDC9}"/>
              </a:ext>
            </a:extLst>
          </p:cNvPr>
          <p:cNvGrpSpPr/>
          <p:nvPr/>
        </p:nvGrpSpPr>
        <p:grpSpPr>
          <a:xfrm>
            <a:off x="672943" y="2419801"/>
            <a:ext cx="1112310" cy="1331715"/>
            <a:chOff x="672943" y="2419801"/>
            <a:chExt cx="1112310" cy="1331715"/>
          </a:xfrm>
        </p:grpSpPr>
        <p:sp>
          <p:nvSpPr>
            <p:cNvPr id="74" name="9 CuadroTexto">
              <a:extLst>
                <a:ext uri="{FF2B5EF4-FFF2-40B4-BE49-F238E27FC236}">
                  <a16:creationId xmlns:a16="http://schemas.microsoft.com/office/drawing/2014/main" id="{FC8B27DB-BC5B-47A2-A663-FD5D56B6A663}"/>
                </a:ext>
              </a:extLst>
            </p:cNvPr>
            <p:cNvSpPr txBox="1"/>
            <p:nvPr/>
          </p:nvSpPr>
          <p:spPr>
            <a:xfrm>
              <a:off x="672943" y="2419801"/>
              <a:ext cx="1112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>
                  <a:solidFill>
                    <a:schemeClr val="bg1"/>
                  </a:solidFill>
                </a:rPr>
                <a:t>Segundo</a:t>
              </a:r>
            </a:p>
          </p:txBody>
        </p:sp>
        <p:pic>
          <p:nvPicPr>
            <p:cNvPr id="78" name="29 Imagen" descr="león.png">
              <a:extLst>
                <a:ext uri="{FF2B5EF4-FFF2-40B4-BE49-F238E27FC236}">
                  <a16:creationId xmlns:a16="http://schemas.microsoft.com/office/drawing/2014/main" id="{34D0AE89-B728-4103-A31A-9404C9C69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6641" y="2831488"/>
              <a:ext cx="938272" cy="9200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3" name="Grupo 82">
            <a:extLst>
              <a:ext uri="{FF2B5EF4-FFF2-40B4-BE49-F238E27FC236}">
                <a16:creationId xmlns:a16="http://schemas.microsoft.com/office/drawing/2014/main" id="{A66A5203-2E75-48A2-A3C7-80C728791FA3}"/>
              </a:ext>
            </a:extLst>
          </p:cNvPr>
          <p:cNvGrpSpPr/>
          <p:nvPr/>
        </p:nvGrpSpPr>
        <p:grpSpPr>
          <a:xfrm>
            <a:off x="672942" y="3879443"/>
            <a:ext cx="1112311" cy="1275313"/>
            <a:chOff x="672942" y="3879443"/>
            <a:chExt cx="1112311" cy="1275313"/>
          </a:xfrm>
        </p:grpSpPr>
        <p:sp>
          <p:nvSpPr>
            <p:cNvPr id="75" name="10 CuadroTexto">
              <a:extLst>
                <a:ext uri="{FF2B5EF4-FFF2-40B4-BE49-F238E27FC236}">
                  <a16:creationId xmlns:a16="http://schemas.microsoft.com/office/drawing/2014/main" id="{3BABB0B6-E741-49FD-A9C5-9BA4FC4E2C27}"/>
                </a:ext>
              </a:extLst>
            </p:cNvPr>
            <p:cNvSpPr txBox="1"/>
            <p:nvPr/>
          </p:nvSpPr>
          <p:spPr>
            <a:xfrm>
              <a:off x="672942" y="3879443"/>
              <a:ext cx="111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>
                  <a:solidFill>
                    <a:schemeClr val="bg1"/>
                  </a:solidFill>
                </a:rPr>
                <a:t>Terceiro</a:t>
              </a:r>
            </a:p>
          </p:txBody>
        </p:sp>
        <p:pic>
          <p:nvPicPr>
            <p:cNvPr id="79" name="30 Imagen" descr="león.png">
              <a:extLst>
                <a:ext uri="{FF2B5EF4-FFF2-40B4-BE49-F238E27FC236}">
                  <a16:creationId xmlns:a16="http://schemas.microsoft.com/office/drawing/2014/main" id="{0402D9B0-2779-44C2-9C49-D20951DD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292" y="4234728"/>
              <a:ext cx="940878" cy="9200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4" name="Grupo 83">
            <a:extLst>
              <a:ext uri="{FF2B5EF4-FFF2-40B4-BE49-F238E27FC236}">
                <a16:creationId xmlns:a16="http://schemas.microsoft.com/office/drawing/2014/main" id="{26B7FBB0-ED2F-4E6A-ADDD-9BC5E55F4377}"/>
              </a:ext>
            </a:extLst>
          </p:cNvPr>
          <p:cNvGrpSpPr/>
          <p:nvPr/>
        </p:nvGrpSpPr>
        <p:grpSpPr>
          <a:xfrm>
            <a:off x="708701" y="5282090"/>
            <a:ext cx="1064413" cy="1297834"/>
            <a:chOff x="708701" y="5282090"/>
            <a:chExt cx="1064413" cy="1297834"/>
          </a:xfrm>
        </p:grpSpPr>
        <p:sp>
          <p:nvSpPr>
            <p:cNvPr id="76" name="11 CuadroTexto">
              <a:extLst>
                <a:ext uri="{FF2B5EF4-FFF2-40B4-BE49-F238E27FC236}">
                  <a16:creationId xmlns:a16="http://schemas.microsoft.com/office/drawing/2014/main" id="{A517B9B0-E9B3-404A-95E0-E56C895BE478}"/>
                </a:ext>
              </a:extLst>
            </p:cNvPr>
            <p:cNvSpPr txBox="1"/>
            <p:nvPr/>
          </p:nvSpPr>
          <p:spPr>
            <a:xfrm>
              <a:off x="708701" y="5282090"/>
              <a:ext cx="1064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/>
                <a:t>Quarto</a:t>
              </a:r>
            </a:p>
          </p:txBody>
        </p:sp>
        <p:pic>
          <p:nvPicPr>
            <p:cNvPr id="80" name="31 Imagen" descr="león.png">
              <a:extLst>
                <a:ext uri="{FF2B5EF4-FFF2-40B4-BE49-F238E27FC236}">
                  <a16:creationId xmlns:a16="http://schemas.microsoft.com/office/drawing/2014/main" id="{E709A9AD-836B-4AC8-9901-BD66B6756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807" y="5659897"/>
              <a:ext cx="938323" cy="92002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6" name="Grupo 95">
            <a:extLst>
              <a:ext uri="{FF2B5EF4-FFF2-40B4-BE49-F238E27FC236}">
                <a16:creationId xmlns:a16="http://schemas.microsoft.com/office/drawing/2014/main" id="{60FF0694-11E4-46D5-B604-8A66B2922757}"/>
              </a:ext>
            </a:extLst>
          </p:cNvPr>
          <p:cNvGrpSpPr/>
          <p:nvPr/>
        </p:nvGrpSpPr>
        <p:grpSpPr>
          <a:xfrm>
            <a:off x="1785253" y="969349"/>
            <a:ext cx="1332065" cy="1330085"/>
            <a:chOff x="1785253" y="969349"/>
            <a:chExt cx="1332065" cy="1330085"/>
          </a:xfrm>
        </p:grpSpPr>
        <p:sp>
          <p:nvSpPr>
            <p:cNvPr id="85" name="12 CuadroTexto">
              <a:extLst>
                <a:ext uri="{FF2B5EF4-FFF2-40B4-BE49-F238E27FC236}">
                  <a16:creationId xmlns:a16="http://schemas.microsoft.com/office/drawing/2014/main" id="{887B0CBB-C205-4200-94CA-3BCD6230B1DF}"/>
                </a:ext>
              </a:extLst>
            </p:cNvPr>
            <p:cNvSpPr txBox="1"/>
            <p:nvPr/>
          </p:nvSpPr>
          <p:spPr>
            <a:xfrm>
              <a:off x="1785253" y="969349"/>
              <a:ext cx="1329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/>
                <a:t>Branco</a:t>
              </a:r>
            </a:p>
          </p:txBody>
        </p:sp>
        <p:pic>
          <p:nvPicPr>
            <p:cNvPr id="89" name="Picture 2" descr="I:\Dibujos\Apocalipsis\Capitulo06\apoca025.jpg">
              <a:extLst>
                <a:ext uri="{FF2B5EF4-FFF2-40B4-BE49-F238E27FC236}">
                  <a16:creationId xmlns:a16="http://schemas.microsoft.com/office/drawing/2014/main" id="{0100F137-F947-4ABE-8E55-E8673D20D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5429" y="1386986"/>
              <a:ext cx="1311889" cy="912448"/>
            </a:xfrm>
            <a:prstGeom prst="rect">
              <a:avLst/>
            </a:prstGeom>
            <a:noFill/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8E4B0105-A9F3-41E5-B5B9-178C7D17DCD5}"/>
              </a:ext>
            </a:extLst>
          </p:cNvPr>
          <p:cNvGrpSpPr/>
          <p:nvPr/>
        </p:nvGrpSpPr>
        <p:grpSpPr>
          <a:xfrm>
            <a:off x="1788683" y="2341672"/>
            <a:ext cx="1381232" cy="1473610"/>
            <a:chOff x="1788683" y="2341672"/>
            <a:chExt cx="1381232" cy="1473610"/>
          </a:xfrm>
        </p:grpSpPr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D8ADCE53-D5AE-4CE8-8CB2-B5FFFC6D053B}"/>
                </a:ext>
              </a:extLst>
            </p:cNvPr>
            <p:cNvSpPr/>
            <p:nvPr/>
          </p:nvSpPr>
          <p:spPr>
            <a:xfrm>
              <a:off x="1788683" y="2341672"/>
              <a:ext cx="1381232" cy="1473610"/>
            </a:xfrm>
            <a:prstGeom prst="rect">
              <a:avLst/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5" name="Grupo 94">
              <a:extLst>
                <a:ext uri="{FF2B5EF4-FFF2-40B4-BE49-F238E27FC236}">
                  <a16:creationId xmlns:a16="http://schemas.microsoft.com/office/drawing/2014/main" id="{7373BA59-2F1A-41B6-B30A-477DC45A474E}"/>
                </a:ext>
              </a:extLst>
            </p:cNvPr>
            <p:cNvGrpSpPr/>
            <p:nvPr/>
          </p:nvGrpSpPr>
          <p:grpSpPr>
            <a:xfrm>
              <a:off x="1819449" y="2380447"/>
              <a:ext cx="1295347" cy="1388363"/>
              <a:chOff x="1819449" y="2380447"/>
              <a:chExt cx="1295347" cy="1388363"/>
            </a:xfrm>
          </p:grpSpPr>
          <p:sp>
            <p:nvSpPr>
              <p:cNvPr id="86" name="13 CuadroTexto">
                <a:extLst>
                  <a:ext uri="{FF2B5EF4-FFF2-40B4-BE49-F238E27FC236}">
                    <a16:creationId xmlns:a16="http://schemas.microsoft.com/office/drawing/2014/main" id="{1587365D-417E-4AE4-B78A-1562D066C7E5}"/>
                  </a:ext>
                </a:extLst>
              </p:cNvPr>
              <p:cNvSpPr txBox="1"/>
              <p:nvPr/>
            </p:nvSpPr>
            <p:spPr>
              <a:xfrm>
                <a:off x="1819449" y="2380447"/>
                <a:ext cx="12953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>
                    <a:solidFill>
                      <a:schemeClr val="bg1"/>
                    </a:solidFill>
                  </a:rPr>
                  <a:t>Vermelho</a:t>
                </a:r>
              </a:p>
            </p:txBody>
          </p:sp>
          <p:pic>
            <p:nvPicPr>
              <p:cNvPr id="90" name="Picture 2" descr="I:\Dibujos\Apocalipsis\Capitulo06\apoca025.jpg">
                <a:extLst>
                  <a:ext uri="{FF2B5EF4-FFF2-40B4-BE49-F238E27FC236}">
                    <a16:creationId xmlns:a16="http://schemas.microsoft.com/office/drawing/2014/main" id="{66D2E075-F354-4A26-A07C-E6503C1FE2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819449" y="2797299"/>
                <a:ext cx="1295347" cy="971511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46409889-0FDE-4527-ADA9-1A6D1627568E}"/>
              </a:ext>
            </a:extLst>
          </p:cNvPr>
          <p:cNvGrpSpPr/>
          <p:nvPr/>
        </p:nvGrpSpPr>
        <p:grpSpPr>
          <a:xfrm>
            <a:off x="1776544" y="3815282"/>
            <a:ext cx="1381232" cy="1386469"/>
            <a:chOff x="1776544" y="3815282"/>
            <a:chExt cx="1381232" cy="1386469"/>
          </a:xfrm>
        </p:grpSpPr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EE8AF5F9-5E66-4A4D-9DF7-AB6966D9699E}"/>
                </a:ext>
              </a:extLst>
            </p:cNvPr>
            <p:cNvSpPr/>
            <p:nvPr/>
          </p:nvSpPr>
          <p:spPr>
            <a:xfrm>
              <a:off x="1776544" y="3815282"/>
              <a:ext cx="1381232" cy="1386469"/>
            </a:xfrm>
            <a:prstGeom prst="rect">
              <a:avLst/>
            </a:prstGeom>
            <a:solidFill>
              <a:schemeClr val="tx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4" name="Grupo 93">
              <a:extLst>
                <a:ext uri="{FF2B5EF4-FFF2-40B4-BE49-F238E27FC236}">
                  <a16:creationId xmlns:a16="http://schemas.microsoft.com/office/drawing/2014/main" id="{5DD5800D-BEAC-4089-8EEF-4D5BA4B13530}"/>
                </a:ext>
              </a:extLst>
            </p:cNvPr>
            <p:cNvGrpSpPr/>
            <p:nvPr/>
          </p:nvGrpSpPr>
          <p:grpSpPr>
            <a:xfrm>
              <a:off x="1811173" y="3831854"/>
              <a:ext cx="1295347" cy="1331392"/>
              <a:chOff x="1811173" y="3831854"/>
              <a:chExt cx="1295347" cy="1331392"/>
            </a:xfrm>
          </p:grpSpPr>
          <p:sp>
            <p:nvSpPr>
              <p:cNvPr id="87" name="14 CuadroTexto">
                <a:extLst>
                  <a:ext uri="{FF2B5EF4-FFF2-40B4-BE49-F238E27FC236}">
                    <a16:creationId xmlns:a16="http://schemas.microsoft.com/office/drawing/2014/main" id="{1CBD9AC3-0546-49C5-9F06-06E5EAFED7A2}"/>
                  </a:ext>
                </a:extLst>
              </p:cNvPr>
              <p:cNvSpPr txBox="1"/>
              <p:nvPr/>
            </p:nvSpPr>
            <p:spPr>
              <a:xfrm>
                <a:off x="1812297" y="3831854"/>
                <a:ext cx="12937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>
                    <a:solidFill>
                      <a:schemeClr val="bg1"/>
                    </a:solidFill>
                  </a:rPr>
                  <a:t>Negro</a:t>
                </a:r>
              </a:p>
            </p:txBody>
          </p:sp>
          <p:pic>
            <p:nvPicPr>
              <p:cNvPr id="91" name="Picture 2">
                <a:extLst>
                  <a:ext uri="{FF2B5EF4-FFF2-40B4-BE49-F238E27FC236}">
                    <a16:creationId xmlns:a16="http://schemas.microsoft.com/office/drawing/2014/main" id="{2FC2FA7B-39EE-488C-A649-475204FC19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811173" y="4191736"/>
                <a:ext cx="1295347" cy="97151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561AEE7C-1294-4220-B974-17CB075DFE71}"/>
              </a:ext>
            </a:extLst>
          </p:cNvPr>
          <p:cNvGrpSpPr/>
          <p:nvPr/>
        </p:nvGrpSpPr>
        <p:grpSpPr>
          <a:xfrm>
            <a:off x="1788683" y="5231969"/>
            <a:ext cx="1381232" cy="1388257"/>
            <a:chOff x="1788683" y="5231969"/>
            <a:chExt cx="1381232" cy="1388257"/>
          </a:xfrm>
        </p:grpSpPr>
        <p:sp>
          <p:nvSpPr>
            <p:cNvPr id="65" name="Rectángulo 64">
              <a:extLst>
                <a:ext uri="{FF2B5EF4-FFF2-40B4-BE49-F238E27FC236}">
                  <a16:creationId xmlns:a16="http://schemas.microsoft.com/office/drawing/2014/main" id="{DBB4D039-37CE-4D3D-A501-2DCFCCE082D5}"/>
                </a:ext>
              </a:extLst>
            </p:cNvPr>
            <p:cNvSpPr/>
            <p:nvPr/>
          </p:nvSpPr>
          <p:spPr>
            <a:xfrm>
              <a:off x="1788683" y="5240450"/>
              <a:ext cx="1381232" cy="1379776"/>
            </a:xfrm>
            <a:prstGeom prst="rect">
              <a:avLst/>
            </a:prstGeom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3" name="Grupo 92">
              <a:extLst>
                <a:ext uri="{FF2B5EF4-FFF2-40B4-BE49-F238E27FC236}">
                  <a16:creationId xmlns:a16="http://schemas.microsoft.com/office/drawing/2014/main" id="{084644E1-D457-4B0D-926E-C54789B139C4}"/>
                </a:ext>
              </a:extLst>
            </p:cNvPr>
            <p:cNvGrpSpPr/>
            <p:nvPr/>
          </p:nvGrpSpPr>
          <p:grpSpPr>
            <a:xfrm>
              <a:off x="1810740" y="5231969"/>
              <a:ext cx="1301809" cy="1347953"/>
              <a:chOff x="1810740" y="5231969"/>
              <a:chExt cx="1301809" cy="1347953"/>
            </a:xfrm>
          </p:grpSpPr>
          <p:sp>
            <p:nvSpPr>
              <p:cNvPr id="88" name="15 CuadroTexto">
                <a:extLst>
                  <a:ext uri="{FF2B5EF4-FFF2-40B4-BE49-F238E27FC236}">
                    <a16:creationId xmlns:a16="http://schemas.microsoft.com/office/drawing/2014/main" id="{CA4B4F15-B7B4-41A3-B1D6-34E318B90544}"/>
                  </a:ext>
                </a:extLst>
              </p:cNvPr>
              <p:cNvSpPr txBox="1"/>
              <p:nvPr/>
            </p:nvSpPr>
            <p:spPr>
              <a:xfrm>
                <a:off x="1817202" y="5231969"/>
                <a:ext cx="12953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/>
                  <a:t>Amarelo</a:t>
                </a:r>
              </a:p>
            </p:txBody>
          </p:sp>
          <p:pic>
            <p:nvPicPr>
              <p:cNvPr id="92" name="Picture 2">
                <a:extLst>
                  <a:ext uri="{FF2B5EF4-FFF2-40B4-BE49-F238E27FC236}">
                    <a16:creationId xmlns:a16="http://schemas.microsoft.com/office/drawing/2014/main" id="{3A92F2F9-1AD0-411C-B01B-8250E8BFA7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810740" y="5608412"/>
                <a:ext cx="1295347" cy="97151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0B5F62CD-4068-4C03-91D9-7FE2E1E9F0BB}"/>
              </a:ext>
            </a:extLst>
          </p:cNvPr>
          <p:cNvGrpSpPr/>
          <p:nvPr/>
        </p:nvGrpSpPr>
        <p:grpSpPr>
          <a:xfrm>
            <a:off x="3157545" y="930885"/>
            <a:ext cx="1858591" cy="1419498"/>
            <a:chOff x="3157545" y="930885"/>
            <a:chExt cx="1858591" cy="1419498"/>
          </a:xfrm>
        </p:grpSpPr>
        <p:sp>
          <p:nvSpPr>
            <p:cNvPr id="51" name="Rectángulo 50">
              <a:extLst>
                <a:ext uri="{FF2B5EF4-FFF2-40B4-BE49-F238E27FC236}">
                  <a16:creationId xmlns:a16="http://schemas.microsoft.com/office/drawing/2014/main" id="{DD25F551-9F6F-4AD7-9464-AC492B1E57EE}"/>
                </a:ext>
              </a:extLst>
            </p:cNvPr>
            <p:cNvSpPr/>
            <p:nvPr/>
          </p:nvSpPr>
          <p:spPr>
            <a:xfrm>
              <a:off x="3190095" y="930885"/>
              <a:ext cx="1826041" cy="1419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8" name="Grupo 107">
              <a:extLst>
                <a:ext uri="{FF2B5EF4-FFF2-40B4-BE49-F238E27FC236}">
                  <a16:creationId xmlns:a16="http://schemas.microsoft.com/office/drawing/2014/main" id="{D845145D-DADF-4794-A0C5-DEBD3C4A362F}"/>
                </a:ext>
              </a:extLst>
            </p:cNvPr>
            <p:cNvGrpSpPr/>
            <p:nvPr/>
          </p:nvGrpSpPr>
          <p:grpSpPr>
            <a:xfrm>
              <a:off x="3157545" y="1035528"/>
              <a:ext cx="1849882" cy="942846"/>
              <a:chOff x="3157545" y="1035528"/>
              <a:chExt cx="1849882" cy="942846"/>
            </a:xfrm>
          </p:grpSpPr>
          <p:sp>
            <p:nvSpPr>
              <p:cNvPr id="97" name="16 CuadroTexto">
                <a:extLst>
                  <a:ext uri="{FF2B5EF4-FFF2-40B4-BE49-F238E27FC236}">
                    <a16:creationId xmlns:a16="http://schemas.microsoft.com/office/drawing/2014/main" id="{47A8C00D-4365-4E38-B948-95F1F5CB3B24}"/>
                  </a:ext>
                </a:extLst>
              </p:cNvPr>
              <p:cNvSpPr txBox="1"/>
              <p:nvPr/>
            </p:nvSpPr>
            <p:spPr>
              <a:xfrm>
                <a:off x="3202237" y="1035528"/>
                <a:ext cx="18051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/>
                  <a:t>Tinha um arco</a:t>
                </a:r>
              </a:p>
            </p:txBody>
          </p:sp>
          <p:pic>
            <p:nvPicPr>
              <p:cNvPr id="101" name="33 Imagen" descr="arco.png">
                <a:extLst>
                  <a:ext uri="{FF2B5EF4-FFF2-40B4-BE49-F238E27FC236}">
                    <a16:creationId xmlns:a16="http://schemas.microsoft.com/office/drawing/2014/main" id="{4CE7DD31-710F-4BC3-86FB-8DD425B785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3817932">
                <a:off x="3905528" y="912955"/>
                <a:ext cx="317436" cy="181340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0DE44E5-8B52-44E2-9696-FC173EF9226C}"/>
              </a:ext>
            </a:extLst>
          </p:cNvPr>
          <p:cNvGrpSpPr/>
          <p:nvPr/>
        </p:nvGrpSpPr>
        <p:grpSpPr>
          <a:xfrm>
            <a:off x="3181386" y="3823060"/>
            <a:ext cx="1826041" cy="1386469"/>
            <a:chOff x="3181386" y="3823060"/>
            <a:chExt cx="1826041" cy="1386469"/>
          </a:xfrm>
        </p:grpSpPr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id="{82FA8A6C-F544-422C-87A8-A9862DC61487}"/>
                </a:ext>
              </a:extLst>
            </p:cNvPr>
            <p:cNvSpPr/>
            <p:nvPr/>
          </p:nvSpPr>
          <p:spPr>
            <a:xfrm>
              <a:off x="3181386" y="3823060"/>
              <a:ext cx="1826041" cy="1386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6" name="Grupo 105">
              <a:extLst>
                <a:ext uri="{FF2B5EF4-FFF2-40B4-BE49-F238E27FC236}">
                  <a16:creationId xmlns:a16="http://schemas.microsoft.com/office/drawing/2014/main" id="{757E5AFF-C7EF-4E93-B34C-85B1FAB3952E}"/>
                </a:ext>
              </a:extLst>
            </p:cNvPr>
            <p:cNvGrpSpPr/>
            <p:nvPr/>
          </p:nvGrpSpPr>
          <p:grpSpPr>
            <a:xfrm>
              <a:off x="3261149" y="3856025"/>
              <a:ext cx="1729381" cy="1323439"/>
              <a:chOff x="3261149" y="3856025"/>
              <a:chExt cx="1729381" cy="1323439"/>
            </a:xfrm>
          </p:grpSpPr>
          <p:sp>
            <p:nvSpPr>
              <p:cNvPr id="99" name="18 CuadroTexto">
                <a:extLst>
                  <a:ext uri="{FF2B5EF4-FFF2-40B4-BE49-F238E27FC236}">
                    <a16:creationId xmlns:a16="http://schemas.microsoft.com/office/drawing/2014/main" id="{E6214E56-22BB-416B-8EB6-C9FEFA0F2558}"/>
                  </a:ext>
                </a:extLst>
              </p:cNvPr>
              <p:cNvSpPr txBox="1"/>
              <p:nvPr/>
            </p:nvSpPr>
            <p:spPr>
              <a:xfrm>
                <a:off x="3779519" y="3856025"/>
                <a:ext cx="121101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t-BR" sz="2000" b="1">
                    <a:solidFill>
                      <a:schemeClr val="bg1"/>
                    </a:solidFill>
                  </a:rPr>
                  <a:t>Tinha uma balança na mão</a:t>
                </a:r>
              </a:p>
            </p:txBody>
          </p:sp>
          <p:pic>
            <p:nvPicPr>
              <p:cNvPr id="103" name="Picture 4" descr="http://politicakungfu.files.wordpress.com/2008/07/200703151848140balanza.gif">
                <a:extLst>
                  <a:ext uri="{FF2B5EF4-FFF2-40B4-BE49-F238E27FC236}">
                    <a16:creationId xmlns:a16="http://schemas.microsoft.com/office/drawing/2014/main" id="{A9814E6C-7D7D-4DE1-9807-A0C04A148E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1149" y="4161962"/>
                <a:ext cx="803097" cy="928694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01667B7F-A7B4-42D4-BCBD-AA8832E9CCCD}"/>
              </a:ext>
            </a:extLst>
          </p:cNvPr>
          <p:cNvGrpSpPr/>
          <p:nvPr/>
        </p:nvGrpSpPr>
        <p:grpSpPr>
          <a:xfrm>
            <a:off x="3193525" y="5248228"/>
            <a:ext cx="1826041" cy="1379776"/>
            <a:chOff x="3193525" y="5248228"/>
            <a:chExt cx="1826041" cy="1379776"/>
          </a:xfrm>
        </p:grpSpPr>
        <p:sp>
          <p:nvSpPr>
            <p:cNvPr id="66" name="Rectángulo 65">
              <a:extLst>
                <a:ext uri="{FF2B5EF4-FFF2-40B4-BE49-F238E27FC236}">
                  <a16:creationId xmlns:a16="http://schemas.microsoft.com/office/drawing/2014/main" id="{34543847-3C92-4889-9514-CD977A14193C}"/>
                </a:ext>
              </a:extLst>
            </p:cNvPr>
            <p:cNvSpPr/>
            <p:nvPr/>
          </p:nvSpPr>
          <p:spPr>
            <a:xfrm>
              <a:off x="3193525" y="5248228"/>
              <a:ext cx="1826041" cy="1379776"/>
            </a:xfrm>
            <a:prstGeom prst="rect">
              <a:avLst/>
            </a:prstGeom>
            <a:solidFill>
              <a:srgbClr val="FFFF66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5" name="Grupo 104">
              <a:extLst>
                <a:ext uri="{FF2B5EF4-FFF2-40B4-BE49-F238E27FC236}">
                  <a16:creationId xmlns:a16="http://schemas.microsoft.com/office/drawing/2014/main" id="{2E09819D-DCE9-433A-9614-FD6D64F4950B}"/>
                </a:ext>
              </a:extLst>
            </p:cNvPr>
            <p:cNvGrpSpPr/>
            <p:nvPr/>
          </p:nvGrpSpPr>
          <p:grpSpPr>
            <a:xfrm>
              <a:off x="3210573" y="5282090"/>
              <a:ext cx="1772210" cy="1323439"/>
              <a:chOff x="3210573" y="5282090"/>
              <a:chExt cx="1772210" cy="1323439"/>
            </a:xfrm>
          </p:grpSpPr>
          <p:sp>
            <p:nvSpPr>
              <p:cNvPr id="100" name="19 CuadroTexto">
                <a:extLst>
                  <a:ext uri="{FF2B5EF4-FFF2-40B4-BE49-F238E27FC236}">
                    <a16:creationId xmlns:a16="http://schemas.microsoft.com/office/drawing/2014/main" id="{B0E8BF44-4317-44F0-A074-D670D5F2D213}"/>
                  </a:ext>
                </a:extLst>
              </p:cNvPr>
              <p:cNvSpPr txBox="1"/>
              <p:nvPr/>
            </p:nvSpPr>
            <p:spPr>
              <a:xfrm>
                <a:off x="3210573" y="5282090"/>
                <a:ext cx="177221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/>
                  <a:t>Se chamava Morte e o Hades o </a:t>
                </a:r>
                <a:br>
                  <a:rPr lang="pt-BR" sz="2000" b="1"/>
                </a:br>
                <a:r>
                  <a:rPr lang="pt-BR" sz="2000" b="1"/>
                  <a:t>seguia</a:t>
                </a:r>
              </a:p>
            </p:txBody>
          </p:sp>
          <p:pic>
            <p:nvPicPr>
              <p:cNvPr id="104" name="39 Imagen" descr="thanatos.png">
                <a:extLst>
                  <a:ext uri="{FF2B5EF4-FFF2-40B4-BE49-F238E27FC236}">
                    <a16:creationId xmlns:a16="http://schemas.microsoft.com/office/drawing/2014/main" id="{FCA979B6-347C-448C-B87E-D94FA2F376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66369" y="5786383"/>
                <a:ext cx="506224" cy="79354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E15BD1B8-DC33-4672-8261-44485BAAF6CC}"/>
              </a:ext>
            </a:extLst>
          </p:cNvPr>
          <p:cNvGrpSpPr/>
          <p:nvPr/>
        </p:nvGrpSpPr>
        <p:grpSpPr>
          <a:xfrm>
            <a:off x="5046610" y="5188451"/>
            <a:ext cx="2524562" cy="1477328"/>
            <a:chOff x="5046610" y="5188451"/>
            <a:chExt cx="2524562" cy="1477328"/>
          </a:xfrm>
        </p:grpSpPr>
        <p:sp>
          <p:nvSpPr>
            <p:cNvPr id="67" name="Rectángulo 66">
              <a:extLst>
                <a:ext uri="{FF2B5EF4-FFF2-40B4-BE49-F238E27FC236}">
                  <a16:creationId xmlns:a16="http://schemas.microsoft.com/office/drawing/2014/main" id="{D88660D9-D534-42AA-9A0B-616AE0DB28C6}"/>
                </a:ext>
              </a:extLst>
            </p:cNvPr>
            <p:cNvSpPr/>
            <p:nvPr/>
          </p:nvSpPr>
          <p:spPr>
            <a:xfrm>
              <a:off x="5046610" y="5240450"/>
              <a:ext cx="2489730" cy="1379776"/>
            </a:xfrm>
            <a:prstGeom prst="rect">
              <a:avLst/>
            </a:prstGeom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2" name="23 CuadroTexto">
              <a:extLst>
                <a:ext uri="{FF2B5EF4-FFF2-40B4-BE49-F238E27FC236}">
                  <a16:creationId xmlns:a16="http://schemas.microsoft.com/office/drawing/2014/main" id="{868234BC-E664-4B7F-93F3-A93282049BE3}"/>
                </a:ext>
              </a:extLst>
            </p:cNvPr>
            <p:cNvSpPr txBox="1"/>
            <p:nvPr/>
          </p:nvSpPr>
          <p:spPr>
            <a:xfrm>
              <a:off x="5063102" y="5188451"/>
              <a:ext cx="250807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/>
                <a:t>Poder sobre ¼ da terra, para matar com espada, com fome, com mortandade, e com as feras da terra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586F464-AF3E-46E5-B25E-4EABE7D6A925}"/>
              </a:ext>
            </a:extLst>
          </p:cNvPr>
          <p:cNvGrpSpPr/>
          <p:nvPr/>
        </p:nvGrpSpPr>
        <p:grpSpPr>
          <a:xfrm>
            <a:off x="5025366" y="923107"/>
            <a:ext cx="2507544" cy="1419498"/>
            <a:chOff x="5025366" y="923107"/>
            <a:chExt cx="2507544" cy="1419498"/>
          </a:xfrm>
        </p:grpSpPr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E0E5D9AF-BFA4-4939-BFA6-7DC3901C5608}"/>
                </a:ext>
              </a:extLst>
            </p:cNvPr>
            <p:cNvSpPr/>
            <p:nvPr/>
          </p:nvSpPr>
          <p:spPr>
            <a:xfrm>
              <a:off x="5043180" y="923107"/>
              <a:ext cx="2489730" cy="1419498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8" name="Grupo 117">
              <a:extLst>
                <a:ext uri="{FF2B5EF4-FFF2-40B4-BE49-F238E27FC236}">
                  <a16:creationId xmlns:a16="http://schemas.microsoft.com/office/drawing/2014/main" id="{5CD75B1D-EFB2-44CC-82A8-7A49E2F1D1E4}"/>
                </a:ext>
              </a:extLst>
            </p:cNvPr>
            <p:cNvGrpSpPr/>
            <p:nvPr/>
          </p:nvGrpSpPr>
          <p:grpSpPr>
            <a:xfrm>
              <a:off x="5025366" y="968605"/>
              <a:ext cx="2500330" cy="1312241"/>
              <a:chOff x="5025366" y="968605"/>
              <a:chExt cx="2500330" cy="1312241"/>
            </a:xfrm>
          </p:grpSpPr>
          <p:sp>
            <p:nvSpPr>
              <p:cNvPr id="109" name="20 CuadroTexto">
                <a:extLst>
                  <a:ext uri="{FF2B5EF4-FFF2-40B4-BE49-F238E27FC236}">
                    <a16:creationId xmlns:a16="http://schemas.microsoft.com/office/drawing/2014/main" id="{27228684-DFCB-4584-B269-8596A5102C86}"/>
                  </a:ext>
                </a:extLst>
              </p:cNvPr>
              <p:cNvSpPr txBox="1"/>
              <p:nvPr/>
            </p:nvSpPr>
            <p:spPr>
              <a:xfrm>
                <a:off x="5025366" y="968605"/>
                <a:ext cx="2500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/>
                  <a:t>Uma coroa</a:t>
                </a:r>
              </a:p>
            </p:txBody>
          </p:sp>
          <p:pic>
            <p:nvPicPr>
              <p:cNvPr id="113" name="Picture 5" descr="http://3.bp.blogspot.com/_5iLcFccdO2U/Sm3c_lEpZ5I/AAAAAAAAAkc/0jaXctY-q5A/S250/corona_laurel.gif">
                <a:extLst>
                  <a:ext uri="{FF2B5EF4-FFF2-40B4-BE49-F238E27FC236}">
                    <a16:creationId xmlns:a16="http://schemas.microsoft.com/office/drawing/2014/main" id="{1AF1994F-20BA-405E-8687-8CAE1517FE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6168" y="1352152"/>
                <a:ext cx="1019298" cy="92869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7DEA166-D6C2-45BA-8625-ECA1DDED5924}"/>
              </a:ext>
            </a:extLst>
          </p:cNvPr>
          <p:cNvGrpSpPr/>
          <p:nvPr/>
        </p:nvGrpSpPr>
        <p:grpSpPr>
          <a:xfrm>
            <a:off x="5007427" y="2341672"/>
            <a:ext cx="2528913" cy="1486877"/>
            <a:chOff x="5007427" y="2341672"/>
            <a:chExt cx="2528913" cy="1486877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DA153C6B-F96C-4749-91F9-B8C228202594}"/>
                </a:ext>
              </a:extLst>
            </p:cNvPr>
            <p:cNvSpPr/>
            <p:nvPr/>
          </p:nvSpPr>
          <p:spPr>
            <a:xfrm>
              <a:off x="5046610" y="2341672"/>
              <a:ext cx="2489730" cy="1473610"/>
            </a:xfrm>
            <a:prstGeom prst="rect">
              <a:avLst/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7" name="Grupo 116">
              <a:extLst>
                <a:ext uri="{FF2B5EF4-FFF2-40B4-BE49-F238E27FC236}">
                  <a16:creationId xmlns:a16="http://schemas.microsoft.com/office/drawing/2014/main" id="{1CF7DD40-2103-490C-A282-F87CA8A6A659}"/>
                </a:ext>
              </a:extLst>
            </p:cNvPr>
            <p:cNvGrpSpPr/>
            <p:nvPr/>
          </p:nvGrpSpPr>
          <p:grpSpPr>
            <a:xfrm>
              <a:off x="5007427" y="2479896"/>
              <a:ext cx="2500330" cy="1348653"/>
              <a:chOff x="5007427" y="2479896"/>
              <a:chExt cx="2500330" cy="1348653"/>
            </a:xfrm>
          </p:grpSpPr>
          <p:sp>
            <p:nvSpPr>
              <p:cNvPr id="110" name="21 CuadroTexto">
                <a:extLst>
                  <a:ext uri="{FF2B5EF4-FFF2-40B4-BE49-F238E27FC236}">
                    <a16:creationId xmlns:a16="http://schemas.microsoft.com/office/drawing/2014/main" id="{265A1C9B-8D2E-45CB-B69E-6415C23F27C5}"/>
                  </a:ext>
                </a:extLst>
              </p:cNvPr>
              <p:cNvSpPr txBox="1"/>
              <p:nvPr/>
            </p:nvSpPr>
            <p:spPr>
              <a:xfrm>
                <a:off x="5007427" y="2479896"/>
                <a:ext cx="2500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>
                    <a:solidFill>
                      <a:schemeClr val="bg1"/>
                    </a:solidFill>
                  </a:rPr>
                  <a:t>Uma grande espada</a:t>
                </a:r>
              </a:p>
            </p:txBody>
          </p:sp>
          <p:pic>
            <p:nvPicPr>
              <p:cNvPr id="114" name="Picture 2" descr="http://www.filofiel.com/tienda/images/dardo-sword.jpg">
                <a:extLst>
                  <a:ext uri="{FF2B5EF4-FFF2-40B4-BE49-F238E27FC236}">
                    <a16:creationId xmlns:a16="http://schemas.microsoft.com/office/drawing/2014/main" id="{9D3C76CF-9A7B-4451-96FD-6D8C71AEE2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765735">
                <a:off x="5494450" y="2828344"/>
                <a:ext cx="1542732" cy="100020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049E1615-9F94-4D34-A3F8-7D56C43F99D5}"/>
              </a:ext>
            </a:extLst>
          </p:cNvPr>
          <p:cNvGrpSpPr/>
          <p:nvPr/>
        </p:nvGrpSpPr>
        <p:grpSpPr>
          <a:xfrm>
            <a:off x="5034471" y="3815282"/>
            <a:ext cx="2489730" cy="1386469"/>
            <a:chOff x="5034471" y="3815282"/>
            <a:chExt cx="2489730" cy="1386469"/>
          </a:xfrm>
        </p:grpSpPr>
        <p:sp>
          <p:nvSpPr>
            <p:cNvPr id="57" name="Rectángulo 56">
              <a:extLst>
                <a:ext uri="{FF2B5EF4-FFF2-40B4-BE49-F238E27FC236}">
                  <a16:creationId xmlns:a16="http://schemas.microsoft.com/office/drawing/2014/main" id="{6C20430D-4E1C-4D45-83FD-BC51406A39DA}"/>
                </a:ext>
              </a:extLst>
            </p:cNvPr>
            <p:cNvSpPr/>
            <p:nvPr/>
          </p:nvSpPr>
          <p:spPr>
            <a:xfrm>
              <a:off x="5034471" y="3815282"/>
              <a:ext cx="2489730" cy="1386469"/>
            </a:xfrm>
            <a:prstGeom prst="rect">
              <a:avLst/>
            </a:prstGeom>
            <a:solidFill>
              <a:schemeClr val="tx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6" name="Grupo 115">
              <a:extLst>
                <a:ext uri="{FF2B5EF4-FFF2-40B4-BE49-F238E27FC236}">
                  <a16:creationId xmlns:a16="http://schemas.microsoft.com/office/drawing/2014/main" id="{153A9A6A-8E20-4D6C-A3AB-133AFD473A9A}"/>
                </a:ext>
              </a:extLst>
            </p:cNvPr>
            <p:cNvGrpSpPr/>
            <p:nvPr/>
          </p:nvGrpSpPr>
          <p:grpSpPr>
            <a:xfrm>
              <a:off x="5123222" y="3844218"/>
              <a:ext cx="2374849" cy="1351633"/>
              <a:chOff x="5123222" y="3844218"/>
              <a:chExt cx="2374849" cy="1351633"/>
            </a:xfrm>
          </p:grpSpPr>
          <p:sp>
            <p:nvSpPr>
              <p:cNvPr id="111" name="22 CuadroTexto">
                <a:extLst>
                  <a:ext uri="{FF2B5EF4-FFF2-40B4-BE49-F238E27FC236}">
                    <a16:creationId xmlns:a16="http://schemas.microsoft.com/office/drawing/2014/main" id="{21A9FFBE-C1D3-477E-8099-7EA270334033}"/>
                  </a:ext>
                </a:extLst>
              </p:cNvPr>
              <p:cNvSpPr txBox="1"/>
              <p:nvPr/>
            </p:nvSpPr>
            <p:spPr>
              <a:xfrm>
                <a:off x="5123222" y="3844218"/>
                <a:ext cx="237484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>
                    <a:solidFill>
                      <a:schemeClr val="bg1"/>
                    </a:solidFill>
                  </a:rPr>
                  <a:t>Instruções sobre o preço dos alimentos</a:t>
                </a:r>
              </a:p>
            </p:txBody>
          </p:sp>
          <p:pic>
            <p:nvPicPr>
              <p:cNvPr id="115" name="Picture 6" descr="http://marketingdemocratico.files.wordpress.com/2008/11/precio001.jpg">
                <a:extLst>
                  <a:ext uri="{FF2B5EF4-FFF2-40B4-BE49-F238E27FC236}">
                    <a16:creationId xmlns:a16="http://schemas.microsoft.com/office/drawing/2014/main" id="{2182EA21-22EC-444D-9CC0-C8A31A2AA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6730" y="4418559"/>
                <a:ext cx="996961" cy="77729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A0BB2762-034F-4BC7-AE39-50CE0EFB3AE4}"/>
              </a:ext>
            </a:extLst>
          </p:cNvPr>
          <p:cNvGrpSpPr/>
          <p:nvPr/>
        </p:nvGrpSpPr>
        <p:grpSpPr>
          <a:xfrm>
            <a:off x="7532909" y="930885"/>
            <a:ext cx="1393371" cy="1419498"/>
            <a:chOff x="7532909" y="930885"/>
            <a:chExt cx="1393371" cy="1419498"/>
          </a:xfrm>
        </p:grpSpPr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4B3BDD62-65C1-45E6-9B8B-C512E7384D12}"/>
                </a:ext>
              </a:extLst>
            </p:cNvPr>
            <p:cNvSpPr/>
            <p:nvPr/>
          </p:nvSpPr>
          <p:spPr>
            <a:xfrm>
              <a:off x="7532909" y="930885"/>
              <a:ext cx="1393371" cy="1419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9" name="CuadroTexto 118">
              <a:extLst>
                <a:ext uri="{FF2B5EF4-FFF2-40B4-BE49-F238E27FC236}">
                  <a16:creationId xmlns:a16="http://schemas.microsoft.com/office/drawing/2014/main" id="{B00FA91C-4A7B-460A-B27C-D5FD300C5CB3}"/>
                </a:ext>
              </a:extLst>
            </p:cNvPr>
            <p:cNvSpPr txBox="1"/>
            <p:nvPr/>
          </p:nvSpPr>
          <p:spPr>
            <a:xfrm>
              <a:off x="7543511" y="1455968"/>
              <a:ext cx="1374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31-100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EF0656F-6128-4C28-857A-0EB45284F89A}"/>
              </a:ext>
            </a:extLst>
          </p:cNvPr>
          <p:cNvGrpSpPr/>
          <p:nvPr/>
        </p:nvGrpSpPr>
        <p:grpSpPr>
          <a:xfrm>
            <a:off x="7536339" y="2349450"/>
            <a:ext cx="1393371" cy="1473610"/>
            <a:chOff x="7536339" y="2349450"/>
            <a:chExt cx="1393371" cy="1473610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D9038F5C-19F3-44DE-A997-1C71F313A1E8}"/>
                </a:ext>
              </a:extLst>
            </p:cNvPr>
            <p:cNvSpPr/>
            <p:nvPr/>
          </p:nvSpPr>
          <p:spPr>
            <a:xfrm>
              <a:off x="7536339" y="2349450"/>
              <a:ext cx="1393371" cy="1473610"/>
            </a:xfrm>
            <a:prstGeom prst="rect">
              <a:avLst/>
            </a:prstGeom>
            <a:solidFill>
              <a:srgbClr val="FF050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0" name="CuadroTexto 119">
              <a:extLst>
                <a:ext uri="{FF2B5EF4-FFF2-40B4-BE49-F238E27FC236}">
                  <a16:creationId xmlns:a16="http://schemas.microsoft.com/office/drawing/2014/main" id="{6E43B226-65FD-4284-9224-DBA10028029D}"/>
                </a:ext>
              </a:extLst>
            </p:cNvPr>
            <p:cNvSpPr txBox="1"/>
            <p:nvPr/>
          </p:nvSpPr>
          <p:spPr>
            <a:xfrm>
              <a:off x="7541304" y="2901589"/>
              <a:ext cx="1374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</a:rPr>
                <a:t>100-313</a:t>
              </a: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BC6F2F2-1023-4BF5-B568-B3CB15F60CF6}"/>
              </a:ext>
            </a:extLst>
          </p:cNvPr>
          <p:cNvGrpSpPr/>
          <p:nvPr/>
        </p:nvGrpSpPr>
        <p:grpSpPr>
          <a:xfrm>
            <a:off x="7524200" y="3823060"/>
            <a:ext cx="1393371" cy="1386469"/>
            <a:chOff x="7524200" y="3823060"/>
            <a:chExt cx="1393371" cy="1386469"/>
          </a:xfrm>
        </p:grpSpPr>
        <p:sp>
          <p:nvSpPr>
            <p:cNvPr id="58" name="Rectángulo 57">
              <a:extLst>
                <a:ext uri="{FF2B5EF4-FFF2-40B4-BE49-F238E27FC236}">
                  <a16:creationId xmlns:a16="http://schemas.microsoft.com/office/drawing/2014/main" id="{E57AC69B-5702-4138-9102-961B39EA5965}"/>
                </a:ext>
              </a:extLst>
            </p:cNvPr>
            <p:cNvSpPr/>
            <p:nvPr/>
          </p:nvSpPr>
          <p:spPr>
            <a:xfrm>
              <a:off x="7524200" y="3823060"/>
              <a:ext cx="1393371" cy="1386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1" name="CuadroTexto 120">
              <a:extLst>
                <a:ext uri="{FF2B5EF4-FFF2-40B4-BE49-F238E27FC236}">
                  <a16:creationId xmlns:a16="http://schemas.microsoft.com/office/drawing/2014/main" id="{0AD257C8-A301-4F53-9FE2-48C26A4C50F8}"/>
                </a:ext>
              </a:extLst>
            </p:cNvPr>
            <p:cNvSpPr txBox="1"/>
            <p:nvPr/>
          </p:nvSpPr>
          <p:spPr>
            <a:xfrm>
              <a:off x="7526270" y="4331628"/>
              <a:ext cx="1374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</a:rPr>
                <a:t>313-538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758D79D-6F40-48D2-B204-2D75BCD42083}"/>
              </a:ext>
            </a:extLst>
          </p:cNvPr>
          <p:cNvGrpSpPr/>
          <p:nvPr/>
        </p:nvGrpSpPr>
        <p:grpSpPr>
          <a:xfrm>
            <a:off x="7536339" y="5248228"/>
            <a:ext cx="1401105" cy="1379776"/>
            <a:chOff x="7536339" y="5248228"/>
            <a:chExt cx="1401105" cy="1379776"/>
          </a:xfrm>
        </p:grpSpPr>
        <p:sp>
          <p:nvSpPr>
            <p:cNvPr id="68" name="Rectángulo 67">
              <a:extLst>
                <a:ext uri="{FF2B5EF4-FFF2-40B4-BE49-F238E27FC236}">
                  <a16:creationId xmlns:a16="http://schemas.microsoft.com/office/drawing/2014/main" id="{E1A3C1AD-9B3D-40D3-8AF4-3EDCEE7EA5B7}"/>
                </a:ext>
              </a:extLst>
            </p:cNvPr>
            <p:cNvSpPr/>
            <p:nvPr/>
          </p:nvSpPr>
          <p:spPr>
            <a:xfrm>
              <a:off x="7536339" y="5248228"/>
              <a:ext cx="1393371" cy="1379776"/>
            </a:xfrm>
            <a:prstGeom prst="rect">
              <a:avLst/>
            </a:prstGeom>
            <a:solidFill>
              <a:srgbClr val="FFFF66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2" name="CuadroTexto 121">
              <a:extLst>
                <a:ext uri="{FF2B5EF4-FFF2-40B4-BE49-F238E27FC236}">
                  <a16:creationId xmlns:a16="http://schemas.microsoft.com/office/drawing/2014/main" id="{84ADD882-4118-4D0C-B337-11A4229CBBDE}"/>
                </a:ext>
              </a:extLst>
            </p:cNvPr>
            <p:cNvSpPr txBox="1"/>
            <p:nvPr/>
          </p:nvSpPr>
          <p:spPr>
            <a:xfrm>
              <a:off x="7563384" y="5753450"/>
              <a:ext cx="1374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538-1517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70920A2-34C1-4F85-A378-C2EF46A5BC6D}"/>
              </a:ext>
            </a:extLst>
          </p:cNvPr>
          <p:cNvGrpSpPr/>
          <p:nvPr/>
        </p:nvGrpSpPr>
        <p:grpSpPr>
          <a:xfrm>
            <a:off x="3156866" y="2349450"/>
            <a:ext cx="1910811" cy="1473610"/>
            <a:chOff x="3156866" y="2349450"/>
            <a:chExt cx="1910811" cy="1473610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D9134692-A689-4368-9BE7-F1D0313BBD62}"/>
                </a:ext>
              </a:extLst>
            </p:cNvPr>
            <p:cNvSpPr/>
            <p:nvPr/>
          </p:nvSpPr>
          <p:spPr>
            <a:xfrm>
              <a:off x="3193525" y="2349450"/>
              <a:ext cx="1826041" cy="1473610"/>
            </a:xfrm>
            <a:prstGeom prst="rect">
              <a:avLst/>
            </a:prstGeom>
            <a:solidFill>
              <a:srgbClr val="FF050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04AC3BA4-7EE2-4045-87B6-00B5558312AE}"/>
                </a:ext>
              </a:extLst>
            </p:cNvPr>
            <p:cNvGrpSpPr/>
            <p:nvPr/>
          </p:nvGrpSpPr>
          <p:grpSpPr>
            <a:xfrm>
              <a:off x="3156866" y="2405180"/>
              <a:ext cx="1910811" cy="1323439"/>
              <a:chOff x="3156866" y="2405180"/>
              <a:chExt cx="1910811" cy="1323439"/>
            </a:xfrm>
          </p:grpSpPr>
          <p:sp>
            <p:nvSpPr>
              <p:cNvPr id="98" name="17 CuadroTexto">
                <a:extLst>
                  <a:ext uri="{FF2B5EF4-FFF2-40B4-BE49-F238E27FC236}">
                    <a16:creationId xmlns:a16="http://schemas.microsoft.com/office/drawing/2014/main" id="{0E76EDD3-E2E7-4D05-BACE-FBCE0B1696C1}"/>
                  </a:ext>
                </a:extLst>
              </p:cNvPr>
              <p:cNvSpPr txBox="1"/>
              <p:nvPr/>
            </p:nvSpPr>
            <p:spPr>
              <a:xfrm>
                <a:off x="3520181" y="2405180"/>
                <a:ext cx="154749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t-BR" sz="2000" b="1" dirty="0">
                    <a:solidFill>
                      <a:schemeClr val="bg1"/>
                    </a:solidFill>
                  </a:rPr>
                  <a:t>Foi-lhe dado poder de tirar da terra a paz</a:t>
                </a:r>
              </a:p>
            </p:txBody>
          </p:sp>
          <p:pic>
            <p:nvPicPr>
              <p:cNvPr id="3" name="Imagen 2" descr="Imagen que contiene pájaro, animal&#10;&#10;Descripción generada automáticamente">
                <a:extLst>
                  <a:ext uri="{FF2B5EF4-FFF2-40B4-BE49-F238E27FC236}">
                    <a16:creationId xmlns:a16="http://schemas.microsoft.com/office/drawing/2014/main" id="{0F8DED1D-1BF4-4D0A-9B12-C624C2BF34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3156866" y="2631087"/>
                <a:ext cx="810008" cy="61714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10625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9" grpId="0" animBg="1"/>
      <p:bldP spid="50" grpId="0" animBg="1"/>
      <p:bldP spid="54" grpId="0" animBg="1"/>
      <p:bldP spid="59" grpId="0" animBg="1"/>
      <p:bldP spid="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C18EFC-0F38-42FF-8B96-1B8FE8806593}"/>
              </a:ext>
            </a:extLst>
          </p:cNvPr>
          <p:cNvSpPr txBox="1"/>
          <p:nvPr/>
        </p:nvSpPr>
        <p:spPr>
          <a:xfrm>
            <a:off x="2089821" y="-52254"/>
            <a:ext cx="7054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914400">
              <a:defRPr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pc="300" dirty="0">
                <a:gradFill>
                  <a:gsLst>
                    <a:gs pos="0">
                      <a:srgbClr val="002060"/>
                    </a:gs>
                    <a:gs pos="60000">
                      <a:srgbClr val="297BD5"/>
                    </a:gs>
                    <a:gs pos="100000">
                      <a:srgbClr val="D7E3F1"/>
                    </a:gs>
                  </a:gsLst>
                  <a:lin ang="5400000"/>
                </a:gradFill>
              </a:rPr>
              <a:t>O PRIMEIRO SELO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BA00D4F-481E-49EF-97DD-A4E588A6FC51}"/>
              </a:ext>
            </a:extLst>
          </p:cNvPr>
          <p:cNvSpPr/>
          <p:nvPr/>
        </p:nvSpPr>
        <p:spPr>
          <a:xfrm>
            <a:off x="2322775" y="654642"/>
            <a:ext cx="6588270" cy="92333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omic Sans MS" panose="030F0702030302020204" pitchFamily="66" charset="0"/>
              </a:rPr>
              <a:t>“E olhei, e eis um cavalo branco; e o que estava assentado sobre ele tinha um arco; e foi-lhe dada uma coroa, e saiu vitorioso, e para vencer.” </a:t>
            </a:r>
            <a:r>
              <a:rPr lang="pt-BR" sz="1600" b="1" dirty="0">
                <a:latin typeface="Comic Sans MS" panose="030F0702030302020204" pitchFamily="66" charset="0"/>
              </a:rPr>
              <a:t>(Apocalipse 6:2)</a:t>
            </a:r>
            <a:endParaRPr lang="pt-BR" b="1" dirty="0"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219768-6FF6-4834-A213-01DD46C7CD5F}"/>
              </a:ext>
            </a:extLst>
          </p:cNvPr>
          <p:cNvSpPr txBox="1"/>
          <p:nvPr/>
        </p:nvSpPr>
        <p:spPr>
          <a:xfrm>
            <a:off x="3111132" y="1599680"/>
            <a:ext cx="388184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 romper-se o primeiro selo, João vê um cavalo puro (branco), cujo cavaleiro brande uma arma de longo alcance (arco) e sai vitorioso (coroa).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Este cavalo simboliza a Igreja recém fundada.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Graças ao poder que lhe deu no Pentecostes “saiu vencendo e para vencer”.</a:t>
            </a:r>
          </a:p>
        </p:txBody>
      </p:sp>
      <p:pic>
        <p:nvPicPr>
          <p:cNvPr id="6" name="Imagen 5" descr="Imagen que contiene interior, mesa&#10;&#10;Descripción generada automáticamente">
            <a:extLst>
              <a:ext uri="{FF2B5EF4-FFF2-40B4-BE49-F238E27FC236}">
                <a16:creationId xmlns:a16="http://schemas.microsoft.com/office/drawing/2014/main" id="{EEA1BDEA-89C9-41C4-BE9F-BFF91CB205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9" y="88982"/>
            <a:ext cx="2014263" cy="1510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Imagen 9" descr="Imagen que contiene texto, perro, libro&#10;&#10;Descripción generada automáticamente">
            <a:extLst>
              <a:ext uri="{FF2B5EF4-FFF2-40B4-BE49-F238E27FC236}">
                <a16:creationId xmlns:a16="http://schemas.microsoft.com/office/drawing/2014/main" id="{4EF39AB7-6CE4-430E-8678-42FEC6792A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2980" y="1747604"/>
            <a:ext cx="1979948" cy="26360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Resultado de imagen de vayan por todo el mundo y anuncien">
            <a:extLst>
              <a:ext uri="{FF2B5EF4-FFF2-40B4-BE49-F238E27FC236}">
                <a16:creationId xmlns:a16="http://schemas.microsoft.com/office/drawing/2014/main" id="{03FFC523-BF77-4425-A916-4B29D1359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9407" y="4847001"/>
            <a:ext cx="2541319" cy="18934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EE12BAA-DC06-474A-A6E9-D1993DB3670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5559" y="1889543"/>
            <a:ext cx="2905760" cy="217932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Imagen que contiene interior&#10;&#10;Descripción generada automáticamente">
            <a:extLst>
              <a:ext uri="{FF2B5EF4-FFF2-40B4-BE49-F238E27FC236}">
                <a16:creationId xmlns:a16="http://schemas.microsoft.com/office/drawing/2014/main" id="{690F8429-983D-434C-A971-CAB67FE84CB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9" y="4402271"/>
            <a:ext cx="2900048" cy="233816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4A5AC403-68CD-4AB4-8E4E-C538683CAADB}"/>
              </a:ext>
            </a:extLst>
          </p:cNvPr>
          <p:cNvSpPr/>
          <p:nvPr/>
        </p:nvSpPr>
        <p:spPr>
          <a:xfrm>
            <a:off x="3111132" y="4888489"/>
            <a:ext cx="3287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Apenas 30 anos depois da morte de Jesus, Paulo pode dizer que o Evangelho “é pregado em toda a criação que está debaixo do céu” (Colossenses 1:23)</a:t>
            </a:r>
          </a:p>
        </p:txBody>
      </p:sp>
    </p:spTree>
    <p:extLst>
      <p:ext uri="{BB962C8B-B14F-4D97-AF65-F5344CB8AC3E}">
        <p14:creationId xmlns:p14="http://schemas.microsoft.com/office/powerpoint/2010/main" val="119026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uiExpand="1" build="p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9794EF3-9249-4F68-B440-35488D00010C}"/>
              </a:ext>
            </a:extLst>
          </p:cNvPr>
          <p:cNvSpPr txBox="1"/>
          <p:nvPr/>
        </p:nvSpPr>
        <p:spPr>
          <a:xfrm>
            <a:off x="2207621" y="-50104"/>
            <a:ext cx="693637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s-ES"/>
            </a:defPPr>
            <a:lvl1pPr algn="ctr" defTabSz="914400">
              <a:defRPr sz="4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pc="300" dirty="0">
                <a:solidFill>
                  <a:srgbClr val="C00000"/>
                </a:solidFill>
              </a:rPr>
              <a:t>O SEGUNDO SELO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0446BAA-06C8-4A11-A518-B29E76F9C642}"/>
              </a:ext>
            </a:extLst>
          </p:cNvPr>
          <p:cNvSpPr/>
          <p:nvPr/>
        </p:nvSpPr>
        <p:spPr>
          <a:xfrm>
            <a:off x="2080993" y="579124"/>
            <a:ext cx="7150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saiu outro cavalo, vermelho; e ao que estava assentado sobre ele foi dado que tirasse a paz da terra, e que se matassem uns aos outros; e foi-lhe dada uma grande espada” 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(Apocalipse 6:4)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5148A06-C186-4AAC-9258-6BA044DFA970}"/>
              </a:ext>
            </a:extLst>
          </p:cNvPr>
          <p:cNvSpPr txBox="1"/>
          <p:nvPr/>
        </p:nvSpPr>
        <p:spPr>
          <a:xfrm>
            <a:off x="102257" y="1671257"/>
            <a:ext cx="390557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Tal como Jesus havia predito, a pregação do Evangelho provocou uma forte resistência por parte das forças do mal (Mateus 10:34).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A partir do século II, as autoridades romanas perseguiram duramente o cristianismo e derramaram o sangue de muitos mártires.</a:t>
            </a:r>
          </a:p>
        </p:txBody>
      </p:sp>
      <p:pic>
        <p:nvPicPr>
          <p:cNvPr id="8" name="Imagen 7" descr="Imagen que contiene interior, mesa&#10;&#10;Descripción generada automáticamente">
            <a:extLst>
              <a:ext uri="{FF2B5EF4-FFF2-40B4-BE49-F238E27FC236}">
                <a16:creationId xmlns:a16="http://schemas.microsoft.com/office/drawing/2014/main" id="{27405AEF-BB44-46AC-8911-4DA6BDCFE2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31" y="85554"/>
            <a:ext cx="1998262" cy="1392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Imagen 5" descr="Imagen que contiene persona, reproductor, béisbol, sujetando&#10;&#10;Descripción generada automáticamente">
            <a:extLst>
              <a:ext uri="{FF2B5EF4-FFF2-40B4-BE49-F238E27FC236}">
                <a16:creationId xmlns:a16="http://schemas.microsoft.com/office/drawing/2014/main" id="{78ED25BA-8FBE-42DA-A376-38B7048F8F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561" y="4346056"/>
            <a:ext cx="3225835" cy="2419377"/>
          </a:xfrm>
          <a:prstGeom prst="ellipse">
            <a:avLst/>
          </a:prstGeom>
          <a:ln w="63500" cap="rnd">
            <a:solidFill>
              <a:schemeClr val="bg1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 descr="Imagen que contiene interior, persona, pared, suelo&#10;&#10;Descripción generada automáticamente">
            <a:extLst>
              <a:ext uri="{FF2B5EF4-FFF2-40B4-BE49-F238E27FC236}">
                <a16:creationId xmlns:a16="http://schemas.microsoft.com/office/drawing/2014/main" id="{0C0CA388-EA19-4F85-B026-93D709F477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7827" y="1627713"/>
            <a:ext cx="2326718" cy="3497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http://xn--b1algoccq.xn--p1ai/%D0%BA%D0%B0%D1%80%D1%82%D0%B8%D0%BD%D0%BA%D0%B0/%D0%B1%D0%BE%D0%BB%D1%8C%D1%88%D0%B0%D1%8F/c6f554296050fad339296c7661159493.jpg">
            <a:extLst>
              <a:ext uri="{FF2B5EF4-FFF2-40B4-BE49-F238E27FC236}">
                <a16:creationId xmlns:a16="http://schemas.microsoft.com/office/drawing/2014/main" id="{743BE441-7B2D-4D64-850D-26EE9153A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458" y="3369965"/>
            <a:ext cx="2326718" cy="1745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  <a:extLst/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88E6E0A-EF16-484E-A8F6-7DBC502FA7E1}"/>
              </a:ext>
            </a:extLst>
          </p:cNvPr>
          <p:cNvSpPr/>
          <p:nvPr/>
        </p:nvSpPr>
        <p:spPr>
          <a:xfrm>
            <a:off x="3692434" y="5088877"/>
            <a:ext cx="53688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As perseguições foram especialmente intensas durante o reinado de Diocleciano, Maximiano, Galério e Constâncio.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Este período concluiu quando Constantino deteve finalmente as perseguições.</a:t>
            </a:r>
          </a:p>
        </p:txBody>
      </p:sp>
      <p:pic>
        <p:nvPicPr>
          <p:cNvPr id="9" name="Imagen 8" descr="Imagen que contiene mesa, interior, sentado, cuchillo&#10;&#10;Descripción generada automáticamente">
            <a:extLst>
              <a:ext uri="{FF2B5EF4-FFF2-40B4-BE49-F238E27FC236}">
                <a16:creationId xmlns:a16="http://schemas.microsoft.com/office/drawing/2014/main" id="{0EE84AB9-47FA-463A-B7B1-1C3964DE6EE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3349" y="1606968"/>
            <a:ext cx="2272937" cy="170470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0141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uiExpand="1" build="p"/>
      <p:bldP spid="1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DBAD3BB-6823-495C-8E50-651B2F552F2B}"/>
              </a:ext>
            </a:extLst>
          </p:cNvPr>
          <p:cNvSpPr txBox="1"/>
          <p:nvPr/>
        </p:nvSpPr>
        <p:spPr>
          <a:xfrm>
            <a:off x="2481941" y="0"/>
            <a:ext cx="666205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ctr" defTabSz="914400">
              <a:defRPr sz="4400" b="1" spc="15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pc="300" dirty="0"/>
              <a:t>O TERCEIRO SELO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D12B9B2-9B9A-4600-B920-D5FB649F6925}"/>
              </a:ext>
            </a:extLst>
          </p:cNvPr>
          <p:cNvSpPr/>
          <p:nvPr/>
        </p:nvSpPr>
        <p:spPr>
          <a:xfrm>
            <a:off x="2481942" y="655044"/>
            <a:ext cx="65662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“E, havendo aberto o terceiro selo, ouvi dizer o terceiro animal: Vem, e vê. E olhei, e eis um cavalo preto e o que sobre ele estava assentado tinha uma balança em sua mão. E ouvi uma voz no meio dos quatro animais, que dizia: Uma medida de trigo por um dinheiro, e três medidas de cevada por um dinheiro; e não danifiques o azeite e o vinho.” </a:t>
            </a:r>
            <a:r>
              <a:rPr lang="pt-BR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(Apocalipse 6:5-6)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3BF0AA9-DC9D-42FF-92D9-E6710A3B9ECE}"/>
              </a:ext>
            </a:extLst>
          </p:cNvPr>
          <p:cNvSpPr txBox="1"/>
          <p:nvPr/>
        </p:nvSpPr>
        <p:spPr>
          <a:xfrm>
            <a:off x="1564925" y="2669267"/>
            <a:ext cx="5105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</a:rPr>
              <a:t>Assim como o negro é o oposto ao branco, a pureza do Evangelho do cavalo branco chegou a corromper-se durante os anos 313-538.</a:t>
            </a:r>
          </a:p>
        </p:txBody>
      </p:sp>
      <p:pic>
        <p:nvPicPr>
          <p:cNvPr id="6" name="Imagen 5" descr="Imagen que contiene interior, pared&#10;&#10;Descripción generada automáticamente">
            <a:extLst>
              <a:ext uri="{FF2B5EF4-FFF2-40B4-BE49-F238E27FC236}">
                <a16:creationId xmlns:a16="http://schemas.microsoft.com/office/drawing/2014/main" id="{E3638DE3-4669-4CD2-A440-A6ED19ED2F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5" y="384720"/>
            <a:ext cx="2403566" cy="1802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Imagen 6" descr="Imagen que contiene exterior, carretera&#10;&#10;Descripción generada automáticamente">
            <a:extLst>
              <a:ext uri="{FF2B5EF4-FFF2-40B4-BE49-F238E27FC236}">
                <a16:creationId xmlns:a16="http://schemas.microsoft.com/office/drawing/2014/main" id="{F16873D0-B6BE-4A5C-8D14-B4256EF29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3451" y="2497115"/>
            <a:ext cx="2082502" cy="20825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7633D4C-ED84-444F-96AF-807D3F092F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5" y="3675383"/>
            <a:ext cx="2082502" cy="3061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7319506-BFF0-4BE8-BE8F-4E336EE70D4C}"/>
              </a:ext>
            </a:extLst>
          </p:cNvPr>
          <p:cNvSpPr/>
          <p:nvPr/>
        </p:nvSpPr>
        <p:spPr>
          <a:xfrm>
            <a:off x="2160878" y="3703262"/>
            <a:ext cx="4110447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</a:rPr>
              <a:t>Comprar um </a:t>
            </a:r>
            <a:r>
              <a:rPr lang="pt-BR" sz="2000" b="1" dirty="0" err="1">
                <a:solidFill>
                  <a:schemeClr val="bg1"/>
                </a:solidFill>
              </a:rPr>
              <a:t>kilo</a:t>
            </a:r>
            <a:r>
              <a:rPr lang="pt-BR" sz="2000" b="1" dirty="0">
                <a:solidFill>
                  <a:schemeClr val="bg1"/>
                </a:solidFill>
              </a:rPr>
              <a:t> de trigo pelo salário de um dia de trabalho levava os trabalhadores à fome e à pobreza.</a:t>
            </a:r>
          </a:p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</a:rPr>
              <a:t>A Bíblia foi abandonada e o povo foi deixado com fome da Palavra de Deus (escassez de trigo e cevada).</a:t>
            </a:r>
          </a:p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</a:rPr>
              <a:t>Porém Deus seguiu oferecendo a salvação através do Espírito Santo (azeite) e o sangue de Jesus (vinho).</a:t>
            </a:r>
          </a:p>
        </p:txBody>
      </p:sp>
      <p:pic>
        <p:nvPicPr>
          <p:cNvPr id="1026" name="Picture 2" descr="Imagen relacionada">
            <a:extLst>
              <a:ext uri="{FF2B5EF4-FFF2-40B4-BE49-F238E27FC236}">
                <a16:creationId xmlns:a16="http://schemas.microsoft.com/office/drawing/2014/main" id="{ED073CC4-8DA3-408E-A78A-8073CE32B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41" y="2393695"/>
            <a:ext cx="1537519" cy="1225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1FEC860-E547-4E1F-AB19-EA272F1CD48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325" y="4761117"/>
            <a:ext cx="2772677" cy="1940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9736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1CAB620-E5DD-4E9A-9987-3E2BBBCF180E}"/>
              </a:ext>
            </a:extLst>
          </p:cNvPr>
          <p:cNvSpPr txBox="1"/>
          <p:nvPr/>
        </p:nvSpPr>
        <p:spPr>
          <a:xfrm>
            <a:off x="3245397" y="-26127"/>
            <a:ext cx="558364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s-ES"/>
            </a:defPPr>
            <a:lvl1pPr algn="ctr" defTabSz="914400">
              <a:defRPr sz="4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pc="300" dirty="0">
                <a:solidFill>
                  <a:schemeClr val="accent4">
                    <a:lumMod val="50000"/>
                  </a:schemeClr>
                </a:solidFill>
              </a:rPr>
              <a:t>O QUARTO SELO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5914652-680A-4BDF-914C-B1BAADC309EE}"/>
              </a:ext>
            </a:extLst>
          </p:cNvPr>
          <p:cNvSpPr/>
          <p:nvPr/>
        </p:nvSpPr>
        <p:spPr>
          <a:xfrm>
            <a:off x="3245397" y="764032"/>
            <a:ext cx="5583643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Comic Sans MS" panose="030F0702030302020204" pitchFamily="66" charset="0"/>
              </a:rPr>
              <a:t>“E olhei, e eis um cavalo amarelo, e o que estava assentado sobre ele tinha por nome Morte; e o inferno o seguia; e foi-lhes dado poder para matar a quarta parte da terra, com espada, e com fome, e com peste, e com as feras da terra.” </a:t>
            </a:r>
            <a:r>
              <a:rPr lang="pt-BR" sz="1600" b="1" dirty="0">
                <a:solidFill>
                  <a:schemeClr val="tx1"/>
                </a:solidFill>
                <a:latin typeface="Comic Sans MS" panose="030F0702030302020204" pitchFamily="66" charset="0"/>
              </a:rPr>
              <a:t>(Apocalipse 6:8)</a:t>
            </a:r>
            <a:endParaRPr lang="pt-B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19E275-2D1F-4E66-A86D-2E88E022F281}"/>
              </a:ext>
            </a:extLst>
          </p:cNvPr>
          <p:cNvSpPr txBox="1"/>
          <p:nvPr/>
        </p:nvSpPr>
        <p:spPr>
          <a:xfrm>
            <a:off x="3034940" y="2600437"/>
            <a:ext cx="6004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cor deste cavalo é a cor de um cadáver em decomposição. Simboliza a morte espiritual como a consequência lógica do abandono da Bíblia e dos princípios do Evangelho.</a:t>
            </a:r>
          </a:p>
        </p:txBody>
      </p:sp>
      <p:pic>
        <p:nvPicPr>
          <p:cNvPr id="8" name="Imagen 7" descr="Imagen que contiene interior&#10;&#10;Descripción generada automáticamente">
            <a:extLst>
              <a:ext uri="{FF2B5EF4-FFF2-40B4-BE49-F238E27FC236}">
                <a16:creationId xmlns:a16="http://schemas.microsoft.com/office/drawing/2014/main" id="{0AF9D276-4B41-49D4-9729-1703433F68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87" y="101058"/>
            <a:ext cx="2313631" cy="17352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0" name="Picture 2" descr="Resultado de imagen de edad media pestes">
            <a:extLst>
              <a:ext uri="{FF2B5EF4-FFF2-40B4-BE49-F238E27FC236}">
                <a16:creationId xmlns:a16="http://schemas.microsoft.com/office/drawing/2014/main" id="{F291240B-C272-45F5-8583-7621CD6A9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641" y="3991457"/>
            <a:ext cx="3958858" cy="27402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66C6D49-FED8-403E-B64F-0497C3814ED7}"/>
              </a:ext>
            </a:extLst>
          </p:cNvPr>
          <p:cNvSpPr/>
          <p:nvPr/>
        </p:nvSpPr>
        <p:spPr>
          <a:xfrm>
            <a:off x="117617" y="4148212"/>
            <a:ext cx="4933353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Este período é paralelo ao representado pela igreja de Tiatira, uma igreja espiritualmente morta.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Aos castigos dos outros cavalos (a espada e a fome) são adicionados novos castigos (mortandade e feras). Talvez seja esta uma tentativa divino para que a igreja reaja e abandone sua apostasia (Levítico 26:21-41).</a:t>
            </a:r>
          </a:p>
        </p:txBody>
      </p:sp>
      <p:pic>
        <p:nvPicPr>
          <p:cNvPr id="12" name="Imagen 11" descr="Imagen que contiene suelo, sentado, interior, mesa&#10;&#10;Descripción generada automáticamente">
            <a:extLst>
              <a:ext uri="{FF2B5EF4-FFF2-40B4-BE49-F238E27FC236}">
                <a16:creationId xmlns:a16="http://schemas.microsoft.com/office/drawing/2014/main" id="{8410F273-1CF8-4AAD-8B76-2A112713D5C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182" y="2040727"/>
            <a:ext cx="2775144" cy="2081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885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build="p"/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DCA948D-CAB1-4112-8875-2AD0E8CEAF9D}"/>
              </a:ext>
            </a:extLst>
          </p:cNvPr>
          <p:cNvSpPr/>
          <p:nvPr/>
        </p:nvSpPr>
        <p:spPr>
          <a:xfrm>
            <a:off x="0" y="200297"/>
            <a:ext cx="4772297" cy="1489166"/>
          </a:xfrm>
          <a:prstGeom prst="rect">
            <a:avLst/>
          </a:prstGeom>
          <a:solidFill>
            <a:srgbClr val="D2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Imagen que contiene interior, mesa&#10;&#10;Descripción generada automáticamente">
            <a:extLst>
              <a:ext uri="{FF2B5EF4-FFF2-40B4-BE49-F238E27FC236}">
                <a16:creationId xmlns:a16="http://schemas.microsoft.com/office/drawing/2014/main" id="{77A29C8F-E1BD-44AD-9569-8483F7712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896" y="0"/>
            <a:ext cx="438110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DC192EA-7F00-4F7E-AAF6-07D83BD1B2E9}"/>
              </a:ext>
            </a:extLst>
          </p:cNvPr>
          <p:cNvSpPr txBox="1"/>
          <p:nvPr/>
        </p:nvSpPr>
        <p:spPr>
          <a:xfrm>
            <a:off x="4762896" y="0"/>
            <a:ext cx="4381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 QUINTO SELO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BA970F1-4469-4019-82FE-74EBEFA74F39}"/>
              </a:ext>
            </a:extLst>
          </p:cNvPr>
          <p:cNvSpPr/>
          <p:nvPr/>
        </p:nvSpPr>
        <p:spPr>
          <a:xfrm>
            <a:off x="0" y="207560"/>
            <a:ext cx="47722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5E1C7C"/>
                </a:solidFill>
                <a:latin typeface="Comic Sans MS" panose="030F0702030302020204" pitchFamily="66" charset="0"/>
              </a:rPr>
              <a:t>“E, havendo aberto o quinto selo, vi debaixo do altar as almas dos que foram mortos por amor da palavra de Deus e por amor do testemunho que deram.</a:t>
            </a:r>
          </a:p>
          <a:p>
            <a:pPr algn="ctr"/>
            <a:r>
              <a:rPr lang="pt-BR" b="1" dirty="0">
                <a:solidFill>
                  <a:srgbClr val="5E1C7C"/>
                </a:solidFill>
                <a:latin typeface="Comic Sans MS" panose="030F0702030302020204" pitchFamily="66" charset="0"/>
              </a:rPr>
              <a:t>” </a:t>
            </a:r>
            <a:r>
              <a:rPr lang="pt-BR" sz="1600" b="1" dirty="0">
                <a:solidFill>
                  <a:srgbClr val="5E1C7C"/>
                </a:solidFill>
                <a:latin typeface="Comic Sans MS" panose="030F0702030302020204" pitchFamily="66" charset="0"/>
              </a:rPr>
              <a:t>(Apocalipse 6:9)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EC5DB49-46C3-4221-B4BB-38E61C410F9A}"/>
              </a:ext>
            </a:extLst>
          </p:cNvPr>
          <p:cNvSpPr txBox="1"/>
          <p:nvPr/>
        </p:nvSpPr>
        <p:spPr>
          <a:xfrm>
            <a:off x="-4952" y="1778514"/>
            <a:ext cx="477229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 Templo, o sangue das vítimas era derramado ao pé do altar dos holocaustos (Levítico 4:25).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Ali, simbolicamente, João vê as pessoas (almas, ver 1 Reis. 15:29) que morreram pelas mãos da Igreja romana por causa de sua fé.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Estes mártires são considerados dignos (ver Ap. 3:4), e se lhes assegura que Deus não se esquece deles. Mas devem esperar um tempo até que cada caso seja julgado, e Cristo venha “para recompensar a cada um segundo sua obra” (Ap. 22:12).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Naquele momento, serão ressuscitados e se unirão a “seus </a:t>
            </a:r>
            <a:r>
              <a:rPr lang="pt-BR" sz="2000" b="1" dirty="0" err="1"/>
              <a:t>conservos</a:t>
            </a:r>
            <a:r>
              <a:rPr lang="pt-BR" sz="2000" b="1" dirty="0"/>
              <a:t> e seus irmãos”.</a:t>
            </a:r>
          </a:p>
        </p:txBody>
      </p:sp>
    </p:spTree>
    <p:extLst>
      <p:ext uri="{BB962C8B-B14F-4D97-AF65-F5344CB8AC3E}">
        <p14:creationId xmlns:p14="http://schemas.microsoft.com/office/powerpoint/2010/main" val="242788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comida, mesa, interior&#10;&#10;Descripción generada automáticamente">
            <a:extLst>
              <a:ext uri="{FF2B5EF4-FFF2-40B4-BE49-F238E27FC236}">
                <a16:creationId xmlns:a16="http://schemas.microsoft.com/office/drawing/2014/main" id="{4DD7E7C3-C3F0-4153-89D9-C148705E01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46" y="300456"/>
            <a:ext cx="3143795" cy="210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E166989-9105-4A09-A692-2067BF926C91}"/>
              </a:ext>
            </a:extLst>
          </p:cNvPr>
          <p:cNvSpPr txBox="1"/>
          <p:nvPr/>
        </p:nvSpPr>
        <p:spPr>
          <a:xfrm>
            <a:off x="3291841" y="0"/>
            <a:ext cx="5852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914400">
              <a:defRPr sz="4400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pc="300" dirty="0"/>
              <a:t>O SEXTO SELO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8D8972B-46D1-4AE9-B07B-71648A08FD37}"/>
              </a:ext>
            </a:extLst>
          </p:cNvPr>
          <p:cNvSpPr/>
          <p:nvPr/>
        </p:nvSpPr>
        <p:spPr>
          <a:xfrm>
            <a:off x="3753394" y="737801"/>
            <a:ext cx="539060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b="1" dirty="0">
                <a:solidFill>
                  <a:srgbClr val="002060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rgbClr val="002060"/>
                </a:solidFill>
                <a:latin typeface="Comic Sans MS" panose="030F0702030302020204" pitchFamily="66" charset="0"/>
              </a:rPr>
              <a:t>E, havendo aberto o sexto selo, olhei, e eis que houve um grande tremor de terra; e o sol tornou-se negro como saco de cilício, e a lua tornou-se como sangue;</a:t>
            </a:r>
            <a:r>
              <a:rPr lang="es-ES" b="1" dirty="0">
                <a:solidFill>
                  <a:srgbClr val="002060"/>
                </a:solidFill>
                <a:latin typeface="Comic Sans MS" panose="030F0702030302020204" pitchFamily="66" charset="0"/>
              </a:rPr>
              <a:t>” </a:t>
            </a:r>
            <a:r>
              <a:rPr lang="es-ES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(Apocalipsis 6:12)</a:t>
            </a:r>
            <a:endParaRPr lang="es-ES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1 Diagrama">
            <a:extLst>
              <a:ext uri="{FF2B5EF4-FFF2-40B4-BE49-F238E27FC236}">
                <a16:creationId xmlns:a16="http://schemas.microsoft.com/office/drawing/2014/main" id="{6B66D360-2C49-48D6-A1C4-5B17A7247C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3729017"/>
              </p:ext>
            </p:extLst>
          </p:nvPr>
        </p:nvGraphicFramePr>
        <p:xfrm>
          <a:off x="217715" y="2290746"/>
          <a:ext cx="8638903" cy="3143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B79EF7B8-9B0F-41B1-A2C4-1D04CF74AB34}"/>
              </a:ext>
            </a:extLst>
          </p:cNvPr>
          <p:cNvSpPr txBox="1"/>
          <p:nvPr/>
        </p:nvSpPr>
        <p:spPr>
          <a:xfrm>
            <a:off x="148046" y="5392809"/>
            <a:ext cx="892628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período deste selo se estende aos nossos dias, até o momento em que cada pessoa seja confrontada com a verdade do Evangelho. O que rejeitar esta verdade desejará fugir da presença do Cordeiro. “E quem poderá permanecer em pé?”.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A resposta a esta pergunta encontraremos no capítulo 7.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2162952-89F7-49FD-9BAE-EC020CC9331E}"/>
              </a:ext>
            </a:extLst>
          </p:cNvPr>
          <p:cNvSpPr txBox="1"/>
          <p:nvPr/>
        </p:nvSpPr>
        <p:spPr>
          <a:xfrm>
            <a:off x="3335384" y="1925081"/>
            <a:ext cx="5930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Os sinais preditos neste sexto selo se cumpriram exatamente na ordem indicada pela profecia:</a:t>
            </a:r>
          </a:p>
        </p:txBody>
      </p:sp>
    </p:spTree>
    <p:extLst>
      <p:ext uri="{BB962C8B-B14F-4D97-AF65-F5344CB8AC3E}">
        <p14:creationId xmlns:p14="http://schemas.microsoft.com/office/powerpoint/2010/main" val="300360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B07EBA1-9395-4168-9C61-33E651026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6">
                                            <p:graphicEl>
                                              <a:dgm id="{4B07EBA1-9395-4168-9C61-33E6510268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6">
                                            <p:graphicEl>
                                              <a:dgm id="{4B07EBA1-9395-4168-9C61-33E651026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6">
                                            <p:graphicEl>
                                              <a:dgm id="{4B07EBA1-9395-4168-9C61-33E651026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6">
                                            <p:graphicEl>
                                              <a:dgm id="{4B07EBA1-9395-4168-9C61-33E651026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B07EBA1-9395-4168-9C61-33E651026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B07EBA1-9395-4168-9C61-33E651026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639328-3A15-42A6-925D-D946B393E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6">
                                            <p:graphicEl>
                                              <a:dgm id="{F8639328-3A15-42A6-925D-D946B393ED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6">
                                            <p:graphicEl>
                                              <a:dgm id="{F8639328-3A15-42A6-925D-D946B393E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6">
                                            <p:graphicEl>
                                              <a:dgm id="{F8639328-3A15-42A6-925D-D946B393E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6">
                                            <p:graphicEl>
                                              <a:dgm id="{F8639328-3A15-42A6-925D-D946B393E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639328-3A15-42A6-925D-D946B393E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639328-3A15-42A6-925D-D946B393E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6427E3E-1EE1-4F16-836B-62CB41ADD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6">
                                            <p:graphicEl>
                                              <a:dgm id="{76427E3E-1EE1-4F16-836B-62CB41ADDC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6">
                                            <p:graphicEl>
                                              <a:dgm id="{76427E3E-1EE1-4F16-836B-62CB41ADD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6">
                                            <p:graphicEl>
                                              <a:dgm id="{76427E3E-1EE1-4F16-836B-62CB41ADD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6">
                                            <p:graphicEl>
                                              <a:dgm id="{76427E3E-1EE1-4F16-836B-62CB41ADD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6427E3E-1EE1-4F16-836B-62CB41ADD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6427E3E-1EE1-4F16-836B-62CB41ADD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C335B0-6925-4CD5-89EA-5567CA3E4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6">
                                            <p:graphicEl>
                                              <a:dgm id="{38C335B0-6925-4CD5-89EA-5567CA3E46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6">
                                            <p:graphicEl>
                                              <a:dgm id="{38C335B0-6925-4CD5-89EA-5567CA3E4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6">
                                            <p:graphicEl>
                                              <a:dgm id="{38C335B0-6925-4CD5-89EA-5567CA3E4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6">
                                            <p:graphicEl>
                                              <a:dgm id="{38C335B0-6925-4CD5-89EA-5567CA3E4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C335B0-6925-4CD5-89EA-5567CA3E4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C335B0-6925-4CD5-89EA-5567CA3E4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D8C8101-C3B0-4E1B-A35E-A9FAA54C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6">
                                            <p:graphicEl>
                                              <a:dgm id="{AD8C8101-C3B0-4E1B-A35E-A9FAA54C63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6">
                                            <p:graphicEl>
                                              <a:dgm id="{AD8C8101-C3B0-4E1B-A35E-A9FAA54C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6">
                                            <p:graphicEl>
                                              <a:dgm id="{AD8C8101-C3B0-4E1B-A35E-A9FAA54C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">
                                            <p:graphicEl>
                                              <a:dgm id="{AD8C8101-C3B0-4E1B-A35E-A9FAA54C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D8C8101-C3B0-4E1B-A35E-A9FAA54C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D8C8101-C3B0-4E1B-A35E-A9FAA54C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EB7655-9B7D-4819-916F-EB4D705CD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6">
                                            <p:graphicEl>
                                              <a:dgm id="{EAEB7655-9B7D-4819-916F-EB4D705CD1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6">
                                            <p:graphicEl>
                                              <a:dgm id="{EAEB7655-9B7D-4819-916F-EB4D705CD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6">
                                            <p:graphicEl>
                                              <a:dgm id="{EAEB7655-9B7D-4819-916F-EB4D705CD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6">
                                            <p:graphicEl>
                                              <a:dgm id="{EAEB7655-9B7D-4819-916F-EB4D705CD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EB7655-9B7D-4819-916F-EB4D705CD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EB7655-9B7D-4819-916F-EB4D705CD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F67E46A-F9F8-41A0-ACFD-9B12D244F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0" decel="100000"/>
                                        <p:tgtEl>
                                          <p:spTgt spid="6">
                                            <p:graphicEl>
                                              <a:dgm id="{0F67E46A-F9F8-41A0-ACFD-9B12D244F8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6">
                                            <p:graphicEl>
                                              <a:dgm id="{0F67E46A-F9F8-41A0-ACFD-9B12D244F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6">
                                            <p:graphicEl>
                                              <a:dgm id="{0F67E46A-F9F8-41A0-ACFD-9B12D244F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6">
                                            <p:graphicEl>
                                              <a:dgm id="{0F67E46A-F9F8-41A0-ACFD-9B12D244F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F67E46A-F9F8-41A0-ACFD-9B12D244F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F67E46A-F9F8-41A0-ACFD-9B12D244F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086C77-10E6-43F3-8E3A-60ACB73B9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800" decel="100000"/>
                                        <p:tgtEl>
                                          <p:spTgt spid="6">
                                            <p:graphicEl>
                                              <a:dgm id="{45086C77-10E6-43F3-8E3A-60ACB73B9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6">
                                            <p:graphicEl>
                                              <a:dgm id="{45086C77-10E6-43F3-8E3A-60ACB73B9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6">
                                            <p:graphicEl>
                                              <a:dgm id="{45086C77-10E6-43F3-8E3A-60ACB73B9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6">
                                            <p:graphicEl>
                                              <a:dgm id="{45086C77-10E6-43F3-8E3A-60ACB73B9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086C77-10E6-43F3-8E3A-60ACB73B9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086C77-10E6-43F3-8E3A-60ACB73B9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6" grpId="0" uiExpand="1">
        <p:bldSub>
          <a:bldDgm bld="one"/>
        </p:bldSub>
      </p:bldGraphic>
      <p:bldP spid="7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F809531-3585-4DA2-AFCA-DA05F9DF4858}"/>
              </a:ext>
            </a:extLst>
          </p:cNvPr>
          <p:cNvSpPr/>
          <p:nvPr/>
        </p:nvSpPr>
        <p:spPr>
          <a:xfrm>
            <a:off x="1297576" y="1182231"/>
            <a:ext cx="728036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dirty="0">
                <a:latin typeface="Cooper Black" panose="0208090404030B020404" pitchFamily="18" charset="0"/>
              </a:rPr>
              <a:t>“</a:t>
            </a:r>
            <a:r>
              <a:rPr lang="pt-BR" sz="2600" dirty="0">
                <a:latin typeface="Cooper Black" panose="0208090404030B020404" pitchFamily="18" charset="0"/>
              </a:rPr>
              <a:t>O mundo perece pela carência do evangelho. Há fome da Palavra de Deus. Poucos pregam a Palavra não misturada com tradições humanas. Embora tenham os homens nas mãos a Bíblia, não recebem as bênçãos que, para eles, Deus nela colocou. O Senhor chama Seus servos para levar a mensagem ao povo. A Palavra da vida eterna deve ser dada aos que perecem em seus pecados</a:t>
            </a:r>
            <a:r>
              <a:rPr lang="es-ES" sz="26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6D66F3-8EFB-4B6E-8BD9-8630597496C2}"/>
              </a:ext>
            </a:extLst>
          </p:cNvPr>
          <p:cNvSpPr txBox="1"/>
          <p:nvPr/>
        </p:nvSpPr>
        <p:spPr>
          <a:xfrm>
            <a:off x="3297888" y="6052457"/>
            <a:ext cx="3583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/>
              <a:t>E.G.W. (Parábolas de Jesus, pg. 119)</a:t>
            </a:r>
          </a:p>
        </p:txBody>
      </p:sp>
    </p:spTree>
    <p:extLst>
      <p:ext uri="{BB962C8B-B14F-4D97-AF65-F5344CB8AC3E}">
        <p14:creationId xmlns:p14="http://schemas.microsoft.com/office/powerpoint/2010/main" val="81956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720</TotalTime>
  <Words>1205</Words>
  <Application>Microsoft Office PowerPoint</Application>
  <PresentationFormat>Apresentação na tela (4:3)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Comic Sans MS</vt:lpstr>
      <vt:lpstr>Cooper Black</vt:lpstr>
      <vt:lpstr>Calibri Light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89</cp:revision>
  <dcterms:created xsi:type="dcterms:W3CDTF">2019-01-14T15:54:10Z</dcterms:created>
  <dcterms:modified xsi:type="dcterms:W3CDTF">2019-02-01T17:52:32Z</dcterms:modified>
</cp:coreProperties>
</file>