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8"/>
  </p:notesMasterIdLst>
  <p:sldIdLst>
    <p:sldId id="266" r:id="rId2"/>
    <p:sldId id="414" r:id="rId3"/>
    <p:sldId id="288" r:id="rId4"/>
    <p:sldId id="287" r:id="rId5"/>
    <p:sldId id="417" r:id="rId6"/>
    <p:sldId id="418" r:id="rId7"/>
    <p:sldId id="419" r:id="rId8"/>
    <p:sldId id="420" r:id="rId9"/>
    <p:sldId id="423" r:id="rId10"/>
    <p:sldId id="424" r:id="rId11"/>
    <p:sldId id="426" r:id="rId12"/>
    <p:sldId id="427" r:id="rId13"/>
    <p:sldId id="428" r:id="rId14"/>
    <p:sldId id="429" r:id="rId15"/>
    <p:sldId id="430" r:id="rId16"/>
    <p:sldId id="431" r:id="rId17"/>
    <p:sldId id="432" r:id="rId18"/>
    <p:sldId id="433" r:id="rId19"/>
    <p:sldId id="434" r:id="rId20"/>
    <p:sldId id="435" r:id="rId21"/>
    <p:sldId id="436" r:id="rId22"/>
    <p:sldId id="437" r:id="rId23"/>
    <p:sldId id="438" r:id="rId24"/>
    <p:sldId id="439" r:id="rId25"/>
    <p:sldId id="599" r:id="rId26"/>
    <p:sldId id="440" r:id="rId27"/>
    <p:sldId id="441" r:id="rId28"/>
    <p:sldId id="442" r:id="rId29"/>
    <p:sldId id="443" r:id="rId30"/>
    <p:sldId id="444" r:id="rId31"/>
    <p:sldId id="445" r:id="rId32"/>
    <p:sldId id="446" r:id="rId33"/>
    <p:sldId id="447" r:id="rId34"/>
    <p:sldId id="449" r:id="rId35"/>
    <p:sldId id="450" r:id="rId36"/>
    <p:sldId id="451" r:id="rId37"/>
    <p:sldId id="452" r:id="rId38"/>
    <p:sldId id="453" r:id="rId39"/>
    <p:sldId id="454" r:id="rId40"/>
    <p:sldId id="455" r:id="rId41"/>
    <p:sldId id="585" r:id="rId42"/>
    <p:sldId id="456" r:id="rId43"/>
    <p:sldId id="457" r:id="rId44"/>
    <p:sldId id="458" r:id="rId45"/>
    <p:sldId id="460" r:id="rId46"/>
    <p:sldId id="461" r:id="rId47"/>
    <p:sldId id="462" r:id="rId48"/>
    <p:sldId id="463" r:id="rId49"/>
    <p:sldId id="464" r:id="rId50"/>
    <p:sldId id="465" r:id="rId51"/>
    <p:sldId id="466" r:id="rId52"/>
    <p:sldId id="470" r:id="rId53"/>
    <p:sldId id="471" r:id="rId54"/>
    <p:sldId id="472" r:id="rId55"/>
    <p:sldId id="473" r:id="rId56"/>
    <p:sldId id="474" r:id="rId57"/>
    <p:sldId id="475" r:id="rId58"/>
    <p:sldId id="476" r:id="rId59"/>
    <p:sldId id="477" r:id="rId60"/>
    <p:sldId id="479" r:id="rId61"/>
    <p:sldId id="480" r:id="rId62"/>
    <p:sldId id="481" r:id="rId63"/>
    <p:sldId id="482" r:id="rId64"/>
    <p:sldId id="483" r:id="rId65"/>
    <p:sldId id="565" r:id="rId66"/>
    <p:sldId id="566" r:id="rId67"/>
    <p:sldId id="567" r:id="rId68"/>
    <p:sldId id="568" r:id="rId69"/>
    <p:sldId id="569" r:id="rId70"/>
    <p:sldId id="570" r:id="rId71"/>
    <p:sldId id="571" r:id="rId72"/>
    <p:sldId id="572" r:id="rId73"/>
    <p:sldId id="573" r:id="rId74"/>
    <p:sldId id="574" r:id="rId75"/>
    <p:sldId id="575" r:id="rId76"/>
    <p:sldId id="576" r:id="rId77"/>
    <p:sldId id="584" r:id="rId78"/>
    <p:sldId id="577" r:id="rId79"/>
    <p:sldId id="578" r:id="rId80"/>
    <p:sldId id="579" r:id="rId81"/>
    <p:sldId id="580" r:id="rId82"/>
    <p:sldId id="581" r:id="rId83"/>
    <p:sldId id="582" r:id="rId84"/>
    <p:sldId id="583" r:id="rId85"/>
    <p:sldId id="484" r:id="rId86"/>
    <p:sldId id="485" r:id="rId87"/>
    <p:sldId id="486" r:id="rId88"/>
    <p:sldId id="487" r:id="rId89"/>
    <p:sldId id="503" r:id="rId90"/>
    <p:sldId id="504" r:id="rId91"/>
    <p:sldId id="505" r:id="rId92"/>
    <p:sldId id="506" r:id="rId93"/>
    <p:sldId id="507" r:id="rId94"/>
    <p:sldId id="508" r:id="rId95"/>
    <p:sldId id="509" r:id="rId96"/>
    <p:sldId id="510" r:id="rId97"/>
    <p:sldId id="511" r:id="rId98"/>
    <p:sldId id="586" r:id="rId99"/>
    <p:sldId id="587" r:id="rId100"/>
    <p:sldId id="588" r:id="rId101"/>
    <p:sldId id="589" r:id="rId102"/>
    <p:sldId id="590" r:id="rId103"/>
    <p:sldId id="591" r:id="rId104"/>
    <p:sldId id="512" r:id="rId105"/>
    <p:sldId id="513" r:id="rId106"/>
    <p:sldId id="515" r:id="rId107"/>
    <p:sldId id="592" r:id="rId108"/>
    <p:sldId id="516" r:id="rId109"/>
    <p:sldId id="517" r:id="rId110"/>
    <p:sldId id="518" r:id="rId111"/>
    <p:sldId id="519" r:id="rId112"/>
    <p:sldId id="520" r:id="rId113"/>
    <p:sldId id="521" r:id="rId114"/>
    <p:sldId id="522" r:id="rId115"/>
    <p:sldId id="523" r:id="rId116"/>
    <p:sldId id="524" r:id="rId117"/>
    <p:sldId id="525" r:id="rId118"/>
    <p:sldId id="526" r:id="rId119"/>
    <p:sldId id="527" r:id="rId120"/>
    <p:sldId id="528" r:id="rId121"/>
    <p:sldId id="529" r:id="rId122"/>
    <p:sldId id="530" r:id="rId123"/>
    <p:sldId id="531" r:id="rId124"/>
    <p:sldId id="532" r:id="rId125"/>
    <p:sldId id="533" r:id="rId126"/>
    <p:sldId id="535" r:id="rId127"/>
    <p:sldId id="536" r:id="rId128"/>
    <p:sldId id="537" r:id="rId129"/>
    <p:sldId id="538" r:id="rId130"/>
    <p:sldId id="539" r:id="rId131"/>
    <p:sldId id="540" r:id="rId132"/>
    <p:sldId id="546" r:id="rId133"/>
    <p:sldId id="547" r:id="rId134"/>
    <p:sldId id="548" r:id="rId135"/>
    <p:sldId id="549" r:id="rId136"/>
    <p:sldId id="550" r:id="rId137"/>
    <p:sldId id="551" r:id="rId138"/>
    <p:sldId id="552" r:id="rId139"/>
    <p:sldId id="553" r:id="rId140"/>
    <p:sldId id="554" r:id="rId141"/>
    <p:sldId id="555" r:id="rId142"/>
    <p:sldId id="556" r:id="rId143"/>
    <p:sldId id="557" r:id="rId144"/>
    <p:sldId id="558" r:id="rId145"/>
    <p:sldId id="559" r:id="rId146"/>
    <p:sldId id="560" r:id="rId147"/>
    <p:sldId id="561" r:id="rId148"/>
    <p:sldId id="562" r:id="rId149"/>
    <p:sldId id="563" r:id="rId150"/>
    <p:sldId id="564" r:id="rId151"/>
    <p:sldId id="593" r:id="rId152"/>
    <p:sldId id="594" r:id="rId153"/>
    <p:sldId id="595" r:id="rId154"/>
    <p:sldId id="596" r:id="rId155"/>
    <p:sldId id="597" r:id="rId156"/>
    <p:sldId id="598" r:id="rId157"/>
  </p:sldIdLst>
  <p:sldSz cx="9144000" cy="6858000" type="screen4x3"/>
  <p:notesSz cx="6858000" cy="9144000"/>
  <p:embeddedFontLst>
    <p:embeddedFont>
      <p:font typeface="Arial Rounded MT Bold" panose="020F0704030504030204" pitchFamily="34" charset="0"/>
      <p:regular r:id="rId159"/>
    </p:embeddedFont>
    <p:embeddedFont>
      <p:font typeface="Calibri" panose="020F0502020204030204" pitchFamily="34" charset="0"/>
      <p:regular r:id="rId160"/>
      <p:bold r:id="rId161"/>
      <p:italic r:id="rId162"/>
      <p:boldItalic r:id="rId16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266"/>
            <p14:sldId id="414"/>
            <p14:sldId id="288"/>
            <p14:sldId id="287"/>
            <p14:sldId id="417"/>
            <p14:sldId id="418"/>
            <p14:sldId id="419"/>
            <p14:sldId id="420"/>
            <p14:sldId id="423"/>
            <p14:sldId id="424"/>
            <p14:sldId id="426"/>
            <p14:sldId id="427"/>
            <p14:sldId id="428"/>
            <p14:sldId id="429"/>
            <p14:sldId id="430"/>
            <p14:sldId id="431"/>
            <p14:sldId id="432"/>
            <p14:sldId id="433"/>
            <p14:sldId id="434"/>
            <p14:sldId id="435"/>
            <p14:sldId id="436"/>
            <p14:sldId id="437"/>
            <p14:sldId id="438"/>
            <p14:sldId id="439"/>
            <p14:sldId id="599"/>
            <p14:sldId id="440"/>
            <p14:sldId id="441"/>
            <p14:sldId id="442"/>
            <p14:sldId id="443"/>
            <p14:sldId id="444"/>
            <p14:sldId id="445"/>
            <p14:sldId id="446"/>
            <p14:sldId id="447"/>
            <p14:sldId id="449"/>
            <p14:sldId id="450"/>
            <p14:sldId id="451"/>
            <p14:sldId id="452"/>
            <p14:sldId id="453"/>
            <p14:sldId id="454"/>
            <p14:sldId id="455"/>
            <p14:sldId id="585"/>
            <p14:sldId id="456"/>
            <p14:sldId id="457"/>
            <p14:sldId id="458"/>
            <p14:sldId id="460"/>
            <p14:sldId id="461"/>
            <p14:sldId id="462"/>
            <p14:sldId id="463"/>
            <p14:sldId id="464"/>
            <p14:sldId id="465"/>
            <p14:sldId id="466"/>
            <p14:sldId id="470"/>
            <p14:sldId id="471"/>
            <p14:sldId id="472"/>
            <p14:sldId id="473"/>
            <p14:sldId id="474"/>
            <p14:sldId id="475"/>
            <p14:sldId id="476"/>
            <p14:sldId id="477"/>
            <p14:sldId id="479"/>
            <p14:sldId id="480"/>
            <p14:sldId id="481"/>
            <p14:sldId id="482"/>
            <p14:sldId id="483"/>
            <p14:sldId id="565"/>
            <p14:sldId id="566"/>
            <p14:sldId id="567"/>
            <p14:sldId id="568"/>
            <p14:sldId id="569"/>
            <p14:sldId id="570"/>
            <p14:sldId id="571"/>
            <p14:sldId id="572"/>
            <p14:sldId id="573"/>
            <p14:sldId id="574"/>
            <p14:sldId id="575"/>
            <p14:sldId id="576"/>
            <p14:sldId id="584"/>
            <p14:sldId id="577"/>
            <p14:sldId id="578"/>
            <p14:sldId id="579"/>
            <p14:sldId id="580"/>
            <p14:sldId id="581"/>
            <p14:sldId id="582"/>
            <p14:sldId id="583"/>
            <p14:sldId id="484"/>
            <p14:sldId id="485"/>
            <p14:sldId id="486"/>
            <p14:sldId id="487"/>
            <p14:sldId id="503"/>
            <p14:sldId id="504"/>
            <p14:sldId id="505"/>
            <p14:sldId id="506"/>
            <p14:sldId id="507"/>
            <p14:sldId id="508"/>
            <p14:sldId id="509"/>
            <p14:sldId id="510"/>
            <p14:sldId id="511"/>
            <p14:sldId id="586"/>
            <p14:sldId id="587"/>
            <p14:sldId id="588"/>
            <p14:sldId id="589"/>
            <p14:sldId id="590"/>
            <p14:sldId id="591"/>
            <p14:sldId id="512"/>
            <p14:sldId id="513"/>
            <p14:sldId id="515"/>
            <p14:sldId id="592"/>
            <p14:sldId id="516"/>
            <p14:sldId id="517"/>
            <p14:sldId id="518"/>
            <p14:sldId id="519"/>
            <p14:sldId id="520"/>
            <p14:sldId id="521"/>
            <p14:sldId id="522"/>
            <p14:sldId id="523"/>
            <p14:sldId id="524"/>
            <p14:sldId id="525"/>
            <p14:sldId id="526"/>
            <p14:sldId id="527"/>
            <p14:sldId id="528"/>
            <p14:sldId id="529"/>
            <p14:sldId id="530"/>
            <p14:sldId id="531"/>
            <p14:sldId id="532"/>
            <p14:sldId id="533"/>
            <p14:sldId id="535"/>
            <p14:sldId id="536"/>
            <p14:sldId id="537"/>
            <p14:sldId id="538"/>
            <p14:sldId id="539"/>
            <p14:sldId id="540"/>
            <p14:sldId id="546"/>
            <p14:sldId id="547"/>
            <p14:sldId id="548"/>
            <p14:sldId id="549"/>
            <p14:sldId id="550"/>
            <p14:sldId id="551"/>
            <p14:sldId id="552"/>
            <p14:sldId id="553"/>
            <p14:sldId id="554"/>
            <p14:sldId id="555"/>
            <p14:sldId id="556"/>
            <p14:sldId id="557"/>
            <p14:sldId id="558"/>
            <p14:sldId id="559"/>
            <p14:sldId id="560"/>
            <p14:sldId id="561"/>
            <p14:sldId id="562"/>
            <p14:sldId id="563"/>
            <p14:sldId id="564"/>
            <p14:sldId id="593"/>
            <p14:sldId id="594"/>
            <p14:sldId id="595"/>
            <p14:sldId id="596"/>
            <p14:sldId id="597"/>
            <p14:sldId id="598"/>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72" d="100"/>
          <a:sy n="72" d="100"/>
        </p:scale>
        <p:origin x="132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font" Target="fonts/font1.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font" Target="fonts/font2.fntdata"/><Relationship Id="rId16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3.fntdata"/><Relationship Id="rId16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5.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8E7854-19FF-424D-8473-0AAD449E7E94}" type="datetimeFigureOut">
              <a:rPr lang="en-US" smtClean="0"/>
              <a:pPr/>
              <a:t>1/25/2019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378AEC-C5C3-4E6A-878C-28AE955E1EC9}" type="slidenum">
              <a:rPr lang="en-US" smtClean="0"/>
              <a:pPr/>
              <a:t>‹nº›</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49</a:t>
            </a:fld>
            <a:endParaRPr lang="en-US"/>
          </a:p>
        </p:txBody>
      </p:sp>
    </p:spTree>
    <p:extLst>
      <p:ext uri="{BB962C8B-B14F-4D97-AF65-F5344CB8AC3E}">
        <p14:creationId xmlns:p14="http://schemas.microsoft.com/office/powerpoint/2010/main" val="3582586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50</a:t>
            </a:fld>
            <a:endParaRPr lang="en-US"/>
          </a:p>
        </p:txBody>
      </p:sp>
    </p:spTree>
    <p:extLst>
      <p:ext uri="{BB962C8B-B14F-4D97-AF65-F5344CB8AC3E}">
        <p14:creationId xmlns:p14="http://schemas.microsoft.com/office/powerpoint/2010/main" val="1108857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51</a:t>
            </a:fld>
            <a:endParaRPr lang="en-US"/>
          </a:p>
        </p:txBody>
      </p:sp>
    </p:spTree>
    <p:extLst>
      <p:ext uri="{BB962C8B-B14F-4D97-AF65-F5344CB8AC3E}">
        <p14:creationId xmlns:p14="http://schemas.microsoft.com/office/powerpoint/2010/main" val="724517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52</a:t>
            </a:fld>
            <a:endParaRPr lang="en-US"/>
          </a:p>
        </p:txBody>
      </p:sp>
    </p:spTree>
    <p:extLst>
      <p:ext uri="{BB962C8B-B14F-4D97-AF65-F5344CB8AC3E}">
        <p14:creationId xmlns:p14="http://schemas.microsoft.com/office/powerpoint/2010/main" val="873734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53</a:t>
            </a:fld>
            <a:endParaRPr lang="en-US"/>
          </a:p>
        </p:txBody>
      </p:sp>
    </p:spTree>
    <p:extLst>
      <p:ext uri="{BB962C8B-B14F-4D97-AF65-F5344CB8AC3E}">
        <p14:creationId xmlns:p14="http://schemas.microsoft.com/office/powerpoint/2010/main" val="3745351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54</a:t>
            </a:fld>
            <a:endParaRPr lang="en-US"/>
          </a:p>
        </p:txBody>
      </p:sp>
    </p:spTree>
    <p:extLst>
      <p:ext uri="{BB962C8B-B14F-4D97-AF65-F5344CB8AC3E}">
        <p14:creationId xmlns:p14="http://schemas.microsoft.com/office/powerpoint/2010/main" val="3507173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55</a:t>
            </a:fld>
            <a:endParaRPr lang="en-US"/>
          </a:p>
        </p:txBody>
      </p:sp>
    </p:spTree>
    <p:extLst>
      <p:ext uri="{BB962C8B-B14F-4D97-AF65-F5344CB8AC3E}">
        <p14:creationId xmlns:p14="http://schemas.microsoft.com/office/powerpoint/2010/main" val="1176215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56</a:t>
            </a:fld>
            <a:endParaRPr lang="en-US"/>
          </a:p>
        </p:txBody>
      </p:sp>
    </p:spTree>
    <p:extLst>
      <p:ext uri="{BB962C8B-B14F-4D97-AF65-F5344CB8AC3E}">
        <p14:creationId xmlns:p14="http://schemas.microsoft.com/office/powerpoint/2010/main" val="2778206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57</a:t>
            </a:fld>
            <a:endParaRPr lang="en-US"/>
          </a:p>
        </p:txBody>
      </p:sp>
    </p:spTree>
    <p:extLst>
      <p:ext uri="{BB962C8B-B14F-4D97-AF65-F5344CB8AC3E}">
        <p14:creationId xmlns:p14="http://schemas.microsoft.com/office/powerpoint/2010/main" val="3129449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58</a:t>
            </a:fld>
            <a:endParaRPr lang="en-US"/>
          </a:p>
        </p:txBody>
      </p:sp>
    </p:spTree>
    <p:extLst>
      <p:ext uri="{BB962C8B-B14F-4D97-AF65-F5344CB8AC3E}">
        <p14:creationId xmlns:p14="http://schemas.microsoft.com/office/powerpoint/2010/main" val="2516481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59</a:t>
            </a:fld>
            <a:endParaRPr lang="en-US"/>
          </a:p>
        </p:txBody>
      </p:sp>
    </p:spTree>
    <p:extLst>
      <p:ext uri="{BB962C8B-B14F-4D97-AF65-F5344CB8AC3E}">
        <p14:creationId xmlns:p14="http://schemas.microsoft.com/office/powerpoint/2010/main" val="18597301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60</a:t>
            </a:fld>
            <a:endParaRPr lang="en-US"/>
          </a:p>
        </p:txBody>
      </p:sp>
    </p:spTree>
    <p:extLst>
      <p:ext uri="{BB962C8B-B14F-4D97-AF65-F5344CB8AC3E}">
        <p14:creationId xmlns:p14="http://schemas.microsoft.com/office/powerpoint/2010/main" val="2705951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61</a:t>
            </a:fld>
            <a:endParaRPr lang="en-US"/>
          </a:p>
        </p:txBody>
      </p:sp>
    </p:spTree>
    <p:extLst>
      <p:ext uri="{BB962C8B-B14F-4D97-AF65-F5344CB8AC3E}">
        <p14:creationId xmlns:p14="http://schemas.microsoft.com/office/powerpoint/2010/main" val="7177116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62</a:t>
            </a:fld>
            <a:endParaRPr lang="en-US"/>
          </a:p>
        </p:txBody>
      </p:sp>
    </p:spTree>
    <p:extLst>
      <p:ext uri="{BB962C8B-B14F-4D97-AF65-F5344CB8AC3E}">
        <p14:creationId xmlns:p14="http://schemas.microsoft.com/office/powerpoint/2010/main" val="2476479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63</a:t>
            </a:fld>
            <a:endParaRPr lang="en-US"/>
          </a:p>
        </p:txBody>
      </p:sp>
    </p:spTree>
    <p:extLst>
      <p:ext uri="{BB962C8B-B14F-4D97-AF65-F5344CB8AC3E}">
        <p14:creationId xmlns:p14="http://schemas.microsoft.com/office/powerpoint/2010/main" val="3837842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64</a:t>
            </a:fld>
            <a:endParaRPr lang="en-US"/>
          </a:p>
        </p:txBody>
      </p:sp>
    </p:spTree>
    <p:extLst>
      <p:ext uri="{BB962C8B-B14F-4D97-AF65-F5344CB8AC3E}">
        <p14:creationId xmlns:p14="http://schemas.microsoft.com/office/powerpoint/2010/main" val="2505056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65</a:t>
            </a:fld>
            <a:endParaRPr lang="en-US"/>
          </a:p>
        </p:txBody>
      </p:sp>
    </p:spTree>
    <p:extLst>
      <p:ext uri="{BB962C8B-B14F-4D97-AF65-F5344CB8AC3E}">
        <p14:creationId xmlns:p14="http://schemas.microsoft.com/office/powerpoint/2010/main" val="8263330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66</a:t>
            </a:fld>
            <a:endParaRPr lang="en-US"/>
          </a:p>
        </p:txBody>
      </p:sp>
    </p:spTree>
    <p:extLst>
      <p:ext uri="{BB962C8B-B14F-4D97-AF65-F5344CB8AC3E}">
        <p14:creationId xmlns:p14="http://schemas.microsoft.com/office/powerpoint/2010/main" val="2953774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67</a:t>
            </a:fld>
            <a:endParaRPr lang="en-US"/>
          </a:p>
        </p:txBody>
      </p:sp>
    </p:spTree>
    <p:extLst>
      <p:ext uri="{BB962C8B-B14F-4D97-AF65-F5344CB8AC3E}">
        <p14:creationId xmlns:p14="http://schemas.microsoft.com/office/powerpoint/2010/main" val="22088629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68</a:t>
            </a:fld>
            <a:endParaRPr lang="en-US"/>
          </a:p>
        </p:txBody>
      </p:sp>
    </p:spTree>
    <p:extLst>
      <p:ext uri="{BB962C8B-B14F-4D97-AF65-F5344CB8AC3E}">
        <p14:creationId xmlns:p14="http://schemas.microsoft.com/office/powerpoint/2010/main" val="14334875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69</a:t>
            </a:fld>
            <a:endParaRPr lang="en-US"/>
          </a:p>
        </p:txBody>
      </p:sp>
    </p:spTree>
    <p:extLst>
      <p:ext uri="{BB962C8B-B14F-4D97-AF65-F5344CB8AC3E}">
        <p14:creationId xmlns:p14="http://schemas.microsoft.com/office/powerpoint/2010/main" val="26576351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70</a:t>
            </a:fld>
            <a:endParaRPr lang="en-US"/>
          </a:p>
        </p:txBody>
      </p:sp>
    </p:spTree>
    <p:extLst>
      <p:ext uri="{BB962C8B-B14F-4D97-AF65-F5344CB8AC3E}">
        <p14:creationId xmlns:p14="http://schemas.microsoft.com/office/powerpoint/2010/main" val="28054768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71</a:t>
            </a:fld>
            <a:endParaRPr lang="en-US"/>
          </a:p>
        </p:txBody>
      </p:sp>
    </p:spTree>
    <p:extLst>
      <p:ext uri="{BB962C8B-B14F-4D97-AF65-F5344CB8AC3E}">
        <p14:creationId xmlns:p14="http://schemas.microsoft.com/office/powerpoint/2010/main" val="36276123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72</a:t>
            </a:fld>
            <a:endParaRPr lang="en-US"/>
          </a:p>
        </p:txBody>
      </p:sp>
    </p:spTree>
    <p:extLst>
      <p:ext uri="{BB962C8B-B14F-4D97-AF65-F5344CB8AC3E}">
        <p14:creationId xmlns:p14="http://schemas.microsoft.com/office/powerpoint/2010/main" val="29212354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73</a:t>
            </a:fld>
            <a:endParaRPr lang="en-US"/>
          </a:p>
        </p:txBody>
      </p:sp>
    </p:spTree>
    <p:extLst>
      <p:ext uri="{BB962C8B-B14F-4D97-AF65-F5344CB8AC3E}">
        <p14:creationId xmlns:p14="http://schemas.microsoft.com/office/powerpoint/2010/main" val="675680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74</a:t>
            </a:fld>
            <a:endParaRPr lang="en-US"/>
          </a:p>
        </p:txBody>
      </p:sp>
    </p:spTree>
    <p:extLst>
      <p:ext uri="{BB962C8B-B14F-4D97-AF65-F5344CB8AC3E}">
        <p14:creationId xmlns:p14="http://schemas.microsoft.com/office/powerpoint/2010/main" val="35826500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75</a:t>
            </a:fld>
            <a:endParaRPr lang="en-US"/>
          </a:p>
        </p:txBody>
      </p:sp>
    </p:spTree>
    <p:extLst>
      <p:ext uri="{BB962C8B-B14F-4D97-AF65-F5344CB8AC3E}">
        <p14:creationId xmlns:p14="http://schemas.microsoft.com/office/powerpoint/2010/main" val="10808139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76</a:t>
            </a:fld>
            <a:endParaRPr lang="en-US"/>
          </a:p>
        </p:txBody>
      </p:sp>
    </p:spTree>
    <p:extLst>
      <p:ext uri="{BB962C8B-B14F-4D97-AF65-F5344CB8AC3E}">
        <p14:creationId xmlns:p14="http://schemas.microsoft.com/office/powerpoint/2010/main" val="14515822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77</a:t>
            </a:fld>
            <a:endParaRPr lang="en-US"/>
          </a:p>
        </p:txBody>
      </p:sp>
    </p:spTree>
    <p:extLst>
      <p:ext uri="{BB962C8B-B14F-4D97-AF65-F5344CB8AC3E}">
        <p14:creationId xmlns:p14="http://schemas.microsoft.com/office/powerpoint/2010/main" val="4746018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78</a:t>
            </a:fld>
            <a:endParaRPr lang="en-US"/>
          </a:p>
        </p:txBody>
      </p:sp>
    </p:spTree>
    <p:extLst>
      <p:ext uri="{BB962C8B-B14F-4D97-AF65-F5344CB8AC3E}">
        <p14:creationId xmlns:p14="http://schemas.microsoft.com/office/powerpoint/2010/main" val="13856935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79</a:t>
            </a:fld>
            <a:endParaRPr lang="en-US"/>
          </a:p>
        </p:txBody>
      </p:sp>
    </p:spTree>
    <p:extLst>
      <p:ext uri="{BB962C8B-B14F-4D97-AF65-F5344CB8AC3E}">
        <p14:creationId xmlns:p14="http://schemas.microsoft.com/office/powerpoint/2010/main" val="40151422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80</a:t>
            </a:fld>
            <a:endParaRPr lang="en-US"/>
          </a:p>
        </p:txBody>
      </p:sp>
    </p:spTree>
    <p:extLst>
      <p:ext uri="{BB962C8B-B14F-4D97-AF65-F5344CB8AC3E}">
        <p14:creationId xmlns:p14="http://schemas.microsoft.com/office/powerpoint/2010/main" val="4979601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81</a:t>
            </a:fld>
            <a:endParaRPr lang="en-US"/>
          </a:p>
        </p:txBody>
      </p:sp>
    </p:spTree>
    <p:extLst>
      <p:ext uri="{BB962C8B-B14F-4D97-AF65-F5344CB8AC3E}">
        <p14:creationId xmlns:p14="http://schemas.microsoft.com/office/powerpoint/2010/main" val="16799289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82</a:t>
            </a:fld>
            <a:endParaRPr lang="en-US"/>
          </a:p>
        </p:txBody>
      </p:sp>
    </p:spTree>
    <p:extLst>
      <p:ext uri="{BB962C8B-B14F-4D97-AF65-F5344CB8AC3E}">
        <p14:creationId xmlns:p14="http://schemas.microsoft.com/office/powerpoint/2010/main" val="14681078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83</a:t>
            </a:fld>
            <a:endParaRPr lang="en-US"/>
          </a:p>
        </p:txBody>
      </p:sp>
    </p:spTree>
    <p:extLst>
      <p:ext uri="{BB962C8B-B14F-4D97-AF65-F5344CB8AC3E}">
        <p14:creationId xmlns:p14="http://schemas.microsoft.com/office/powerpoint/2010/main" val="9091801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84</a:t>
            </a:fld>
            <a:endParaRPr lang="en-US"/>
          </a:p>
        </p:txBody>
      </p:sp>
    </p:spTree>
    <p:extLst>
      <p:ext uri="{BB962C8B-B14F-4D97-AF65-F5344CB8AC3E}">
        <p14:creationId xmlns:p14="http://schemas.microsoft.com/office/powerpoint/2010/main" val="32400216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85</a:t>
            </a:fld>
            <a:endParaRPr lang="en-US"/>
          </a:p>
        </p:txBody>
      </p:sp>
    </p:spTree>
    <p:extLst>
      <p:ext uri="{BB962C8B-B14F-4D97-AF65-F5344CB8AC3E}">
        <p14:creationId xmlns:p14="http://schemas.microsoft.com/office/powerpoint/2010/main" val="3840595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86</a:t>
            </a:fld>
            <a:endParaRPr lang="en-US"/>
          </a:p>
        </p:txBody>
      </p:sp>
    </p:spTree>
    <p:extLst>
      <p:ext uri="{BB962C8B-B14F-4D97-AF65-F5344CB8AC3E}">
        <p14:creationId xmlns:p14="http://schemas.microsoft.com/office/powerpoint/2010/main" val="27570443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87</a:t>
            </a:fld>
            <a:endParaRPr lang="en-US"/>
          </a:p>
        </p:txBody>
      </p:sp>
    </p:spTree>
    <p:extLst>
      <p:ext uri="{BB962C8B-B14F-4D97-AF65-F5344CB8AC3E}">
        <p14:creationId xmlns:p14="http://schemas.microsoft.com/office/powerpoint/2010/main" val="25111361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88</a:t>
            </a:fld>
            <a:endParaRPr lang="en-US"/>
          </a:p>
        </p:txBody>
      </p:sp>
    </p:spTree>
    <p:extLst>
      <p:ext uri="{BB962C8B-B14F-4D97-AF65-F5344CB8AC3E}">
        <p14:creationId xmlns:p14="http://schemas.microsoft.com/office/powerpoint/2010/main" val="7242446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89</a:t>
            </a:fld>
            <a:endParaRPr lang="en-US"/>
          </a:p>
        </p:txBody>
      </p:sp>
    </p:spTree>
    <p:extLst>
      <p:ext uri="{BB962C8B-B14F-4D97-AF65-F5344CB8AC3E}">
        <p14:creationId xmlns:p14="http://schemas.microsoft.com/office/powerpoint/2010/main" val="17582898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90</a:t>
            </a:fld>
            <a:endParaRPr lang="en-US"/>
          </a:p>
        </p:txBody>
      </p:sp>
    </p:spTree>
    <p:extLst>
      <p:ext uri="{BB962C8B-B14F-4D97-AF65-F5344CB8AC3E}">
        <p14:creationId xmlns:p14="http://schemas.microsoft.com/office/powerpoint/2010/main" val="14648127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91</a:t>
            </a:fld>
            <a:endParaRPr lang="en-US"/>
          </a:p>
        </p:txBody>
      </p:sp>
    </p:spTree>
    <p:extLst>
      <p:ext uri="{BB962C8B-B14F-4D97-AF65-F5344CB8AC3E}">
        <p14:creationId xmlns:p14="http://schemas.microsoft.com/office/powerpoint/2010/main" val="19286894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92</a:t>
            </a:fld>
            <a:endParaRPr lang="en-US"/>
          </a:p>
        </p:txBody>
      </p:sp>
    </p:spTree>
    <p:extLst>
      <p:ext uri="{BB962C8B-B14F-4D97-AF65-F5344CB8AC3E}">
        <p14:creationId xmlns:p14="http://schemas.microsoft.com/office/powerpoint/2010/main" val="33311896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93</a:t>
            </a:fld>
            <a:endParaRPr lang="en-US"/>
          </a:p>
        </p:txBody>
      </p:sp>
    </p:spTree>
    <p:extLst>
      <p:ext uri="{BB962C8B-B14F-4D97-AF65-F5344CB8AC3E}">
        <p14:creationId xmlns:p14="http://schemas.microsoft.com/office/powerpoint/2010/main" val="10736045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94</a:t>
            </a:fld>
            <a:endParaRPr lang="en-US"/>
          </a:p>
        </p:txBody>
      </p:sp>
    </p:spTree>
    <p:extLst>
      <p:ext uri="{BB962C8B-B14F-4D97-AF65-F5344CB8AC3E}">
        <p14:creationId xmlns:p14="http://schemas.microsoft.com/office/powerpoint/2010/main" val="34048139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95</a:t>
            </a:fld>
            <a:endParaRPr lang="en-US"/>
          </a:p>
        </p:txBody>
      </p:sp>
    </p:spTree>
    <p:extLst>
      <p:ext uri="{BB962C8B-B14F-4D97-AF65-F5344CB8AC3E}">
        <p14:creationId xmlns:p14="http://schemas.microsoft.com/office/powerpoint/2010/main" val="15625001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96</a:t>
            </a:fld>
            <a:endParaRPr lang="en-US"/>
          </a:p>
        </p:txBody>
      </p:sp>
    </p:spTree>
    <p:extLst>
      <p:ext uri="{BB962C8B-B14F-4D97-AF65-F5344CB8AC3E}">
        <p14:creationId xmlns:p14="http://schemas.microsoft.com/office/powerpoint/2010/main" val="34048958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97</a:t>
            </a:fld>
            <a:endParaRPr lang="en-US"/>
          </a:p>
        </p:txBody>
      </p:sp>
    </p:spTree>
    <p:extLst>
      <p:ext uri="{BB962C8B-B14F-4D97-AF65-F5344CB8AC3E}">
        <p14:creationId xmlns:p14="http://schemas.microsoft.com/office/powerpoint/2010/main" val="3401799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98</a:t>
            </a:fld>
            <a:endParaRPr lang="en-US"/>
          </a:p>
        </p:txBody>
      </p:sp>
    </p:spTree>
    <p:extLst>
      <p:ext uri="{BB962C8B-B14F-4D97-AF65-F5344CB8AC3E}">
        <p14:creationId xmlns:p14="http://schemas.microsoft.com/office/powerpoint/2010/main" val="14811537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99</a:t>
            </a:fld>
            <a:endParaRPr lang="en-US"/>
          </a:p>
        </p:txBody>
      </p:sp>
    </p:spTree>
    <p:extLst>
      <p:ext uri="{BB962C8B-B14F-4D97-AF65-F5344CB8AC3E}">
        <p14:creationId xmlns:p14="http://schemas.microsoft.com/office/powerpoint/2010/main" val="20008339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100</a:t>
            </a:fld>
            <a:endParaRPr lang="en-US"/>
          </a:p>
        </p:txBody>
      </p:sp>
    </p:spTree>
    <p:extLst>
      <p:ext uri="{BB962C8B-B14F-4D97-AF65-F5344CB8AC3E}">
        <p14:creationId xmlns:p14="http://schemas.microsoft.com/office/powerpoint/2010/main" val="27040252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101</a:t>
            </a:fld>
            <a:endParaRPr lang="en-US"/>
          </a:p>
        </p:txBody>
      </p:sp>
    </p:spTree>
    <p:extLst>
      <p:ext uri="{BB962C8B-B14F-4D97-AF65-F5344CB8AC3E}">
        <p14:creationId xmlns:p14="http://schemas.microsoft.com/office/powerpoint/2010/main" val="9719036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102</a:t>
            </a:fld>
            <a:endParaRPr lang="en-US"/>
          </a:p>
        </p:txBody>
      </p:sp>
    </p:spTree>
    <p:extLst>
      <p:ext uri="{BB962C8B-B14F-4D97-AF65-F5344CB8AC3E}">
        <p14:creationId xmlns:p14="http://schemas.microsoft.com/office/powerpoint/2010/main" val="20859593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103</a:t>
            </a:fld>
            <a:endParaRPr lang="en-US"/>
          </a:p>
        </p:txBody>
      </p:sp>
    </p:spTree>
    <p:extLst>
      <p:ext uri="{BB962C8B-B14F-4D97-AF65-F5344CB8AC3E}">
        <p14:creationId xmlns:p14="http://schemas.microsoft.com/office/powerpoint/2010/main" val="36830712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104</a:t>
            </a:fld>
            <a:endParaRPr lang="en-US"/>
          </a:p>
        </p:txBody>
      </p:sp>
    </p:spTree>
    <p:extLst>
      <p:ext uri="{BB962C8B-B14F-4D97-AF65-F5344CB8AC3E}">
        <p14:creationId xmlns:p14="http://schemas.microsoft.com/office/powerpoint/2010/main" val="28047267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105</a:t>
            </a:fld>
            <a:endParaRPr lang="en-US"/>
          </a:p>
        </p:txBody>
      </p:sp>
    </p:spTree>
    <p:extLst>
      <p:ext uri="{BB962C8B-B14F-4D97-AF65-F5344CB8AC3E}">
        <p14:creationId xmlns:p14="http://schemas.microsoft.com/office/powerpoint/2010/main" val="37081362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106</a:t>
            </a:fld>
            <a:endParaRPr lang="en-US"/>
          </a:p>
        </p:txBody>
      </p:sp>
    </p:spTree>
    <p:extLst>
      <p:ext uri="{BB962C8B-B14F-4D97-AF65-F5344CB8AC3E}">
        <p14:creationId xmlns:p14="http://schemas.microsoft.com/office/powerpoint/2010/main" val="368608053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107</a:t>
            </a:fld>
            <a:endParaRPr lang="en-US"/>
          </a:p>
        </p:txBody>
      </p:sp>
    </p:spTree>
    <p:extLst>
      <p:ext uri="{BB962C8B-B14F-4D97-AF65-F5344CB8AC3E}">
        <p14:creationId xmlns:p14="http://schemas.microsoft.com/office/powerpoint/2010/main" val="23826991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108</a:t>
            </a:fld>
            <a:endParaRPr lang="en-US"/>
          </a:p>
        </p:txBody>
      </p:sp>
    </p:spTree>
    <p:extLst>
      <p:ext uri="{BB962C8B-B14F-4D97-AF65-F5344CB8AC3E}">
        <p14:creationId xmlns:p14="http://schemas.microsoft.com/office/powerpoint/2010/main" val="315926216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109</a:t>
            </a:fld>
            <a:endParaRPr lang="en-US"/>
          </a:p>
        </p:txBody>
      </p:sp>
    </p:spTree>
    <p:extLst>
      <p:ext uri="{BB962C8B-B14F-4D97-AF65-F5344CB8AC3E}">
        <p14:creationId xmlns:p14="http://schemas.microsoft.com/office/powerpoint/2010/main" val="419497230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110</a:t>
            </a:fld>
            <a:endParaRPr lang="en-US"/>
          </a:p>
        </p:txBody>
      </p:sp>
    </p:spTree>
    <p:extLst>
      <p:ext uri="{BB962C8B-B14F-4D97-AF65-F5344CB8AC3E}">
        <p14:creationId xmlns:p14="http://schemas.microsoft.com/office/powerpoint/2010/main" val="37785398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111</a:t>
            </a:fld>
            <a:endParaRPr lang="en-US"/>
          </a:p>
        </p:txBody>
      </p:sp>
    </p:spTree>
    <p:extLst>
      <p:ext uri="{BB962C8B-B14F-4D97-AF65-F5344CB8AC3E}">
        <p14:creationId xmlns:p14="http://schemas.microsoft.com/office/powerpoint/2010/main" val="4340504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112</a:t>
            </a:fld>
            <a:endParaRPr lang="en-US"/>
          </a:p>
        </p:txBody>
      </p:sp>
    </p:spTree>
    <p:extLst>
      <p:ext uri="{BB962C8B-B14F-4D97-AF65-F5344CB8AC3E}">
        <p14:creationId xmlns:p14="http://schemas.microsoft.com/office/powerpoint/2010/main" val="42020078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113</a:t>
            </a:fld>
            <a:endParaRPr lang="en-US"/>
          </a:p>
        </p:txBody>
      </p:sp>
    </p:spTree>
    <p:extLst>
      <p:ext uri="{BB962C8B-B14F-4D97-AF65-F5344CB8AC3E}">
        <p14:creationId xmlns:p14="http://schemas.microsoft.com/office/powerpoint/2010/main" val="15390044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114</a:t>
            </a:fld>
            <a:endParaRPr lang="en-US"/>
          </a:p>
        </p:txBody>
      </p:sp>
    </p:spTree>
    <p:extLst>
      <p:ext uri="{BB962C8B-B14F-4D97-AF65-F5344CB8AC3E}">
        <p14:creationId xmlns:p14="http://schemas.microsoft.com/office/powerpoint/2010/main" val="386544308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115</a:t>
            </a:fld>
            <a:endParaRPr lang="en-US"/>
          </a:p>
        </p:txBody>
      </p:sp>
    </p:spTree>
    <p:extLst>
      <p:ext uri="{BB962C8B-B14F-4D97-AF65-F5344CB8AC3E}">
        <p14:creationId xmlns:p14="http://schemas.microsoft.com/office/powerpoint/2010/main" val="73387221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116</a:t>
            </a:fld>
            <a:endParaRPr lang="en-US"/>
          </a:p>
        </p:txBody>
      </p:sp>
    </p:spTree>
    <p:extLst>
      <p:ext uri="{BB962C8B-B14F-4D97-AF65-F5344CB8AC3E}">
        <p14:creationId xmlns:p14="http://schemas.microsoft.com/office/powerpoint/2010/main" val="182044975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117</a:t>
            </a:fld>
            <a:endParaRPr lang="en-US"/>
          </a:p>
        </p:txBody>
      </p:sp>
    </p:spTree>
    <p:extLst>
      <p:ext uri="{BB962C8B-B14F-4D97-AF65-F5344CB8AC3E}">
        <p14:creationId xmlns:p14="http://schemas.microsoft.com/office/powerpoint/2010/main" val="80812468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118</a:t>
            </a:fld>
            <a:endParaRPr lang="en-US"/>
          </a:p>
        </p:txBody>
      </p:sp>
    </p:spTree>
    <p:extLst>
      <p:ext uri="{BB962C8B-B14F-4D97-AF65-F5344CB8AC3E}">
        <p14:creationId xmlns:p14="http://schemas.microsoft.com/office/powerpoint/2010/main" val="39824612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119</a:t>
            </a:fld>
            <a:endParaRPr lang="en-US"/>
          </a:p>
        </p:txBody>
      </p:sp>
    </p:spTree>
    <p:extLst>
      <p:ext uri="{BB962C8B-B14F-4D97-AF65-F5344CB8AC3E}">
        <p14:creationId xmlns:p14="http://schemas.microsoft.com/office/powerpoint/2010/main" val="254259818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120</a:t>
            </a:fld>
            <a:endParaRPr lang="en-US"/>
          </a:p>
        </p:txBody>
      </p:sp>
    </p:spTree>
    <p:extLst>
      <p:ext uri="{BB962C8B-B14F-4D97-AF65-F5344CB8AC3E}">
        <p14:creationId xmlns:p14="http://schemas.microsoft.com/office/powerpoint/2010/main" val="163113034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121</a:t>
            </a:fld>
            <a:endParaRPr lang="en-US"/>
          </a:p>
        </p:txBody>
      </p:sp>
    </p:spTree>
    <p:extLst>
      <p:ext uri="{BB962C8B-B14F-4D97-AF65-F5344CB8AC3E}">
        <p14:creationId xmlns:p14="http://schemas.microsoft.com/office/powerpoint/2010/main" val="40714590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122</a:t>
            </a:fld>
            <a:endParaRPr lang="en-US"/>
          </a:p>
        </p:txBody>
      </p:sp>
    </p:spTree>
    <p:extLst>
      <p:ext uri="{BB962C8B-B14F-4D97-AF65-F5344CB8AC3E}">
        <p14:creationId xmlns:p14="http://schemas.microsoft.com/office/powerpoint/2010/main" val="93325387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123</a:t>
            </a:fld>
            <a:endParaRPr lang="en-US"/>
          </a:p>
        </p:txBody>
      </p:sp>
    </p:spTree>
    <p:extLst>
      <p:ext uri="{BB962C8B-B14F-4D97-AF65-F5344CB8AC3E}">
        <p14:creationId xmlns:p14="http://schemas.microsoft.com/office/powerpoint/2010/main" val="6833336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124</a:t>
            </a:fld>
            <a:endParaRPr lang="en-US"/>
          </a:p>
        </p:txBody>
      </p:sp>
    </p:spTree>
    <p:extLst>
      <p:ext uri="{BB962C8B-B14F-4D97-AF65-F5344CB8AC3E}">
        <p14:creationId xmlns:p14="http://schemas.microsoft.com/office/powerpoint/2010/main" val="252983947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125</a:t>
            </a:fld>
            <a:endParaRPr lang="en-US"/>
          </a:p>
        </p:txBody>
      </p:sp>
    </p:spTree>
    <p:extLst>
      <p:ext uri="{BB962C8B-B14F-4D97-AF65-F5344CB8AC3E}">
        <p14:creationId xmlns:p14="http://schemas.microsoft.com/office/powerpoint/2010/main" val="371715244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126</a:t>
            </a:fld>
            <a:endParaRPr lang="en-US"/>
          </a:p>
        </p:txBody>
      </p:sp>
    </p:spTree>
    <p:extLst>
      <p:ext uri="{BB962C8B-B14F-4D97-AF65-F5344CB8AC3E}">
        <p14:creationId xmlns:p14="http://schemas.microsoft.com/office/powerpoint/2010/main" val="211987137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127</a:t>
            </a:fld>
            <a:endParaRPr lang="en-US"/>
          </a:p>
        </p:txBody>
      </p:sp>
    </p:spTree>
    <p:extLst>
      <p:ext uri="{BB962C8B-B14F-4D97-AF65-F5344CB8AC3E}">
        <p14:creationId xmlns:p14="http://schemas.microsoft.com/office/powerpoint/2010/main" val="162575864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128</a:t>
            </a:fld>
            <a:endParaRPr lang="en-US"/>
          </a:p>
        </p:txBody>
      </p:sp>
    </p:spTree>
    <p:extLst>
      <p:ext uri="{BB962C8B-B14F-4D97-AF65-F5344CB8AC3E}">
        <p14:creationId xmlns:p14="http://schemas.microsoft.com/office/powerpoint/2010/main" val="120463032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129</a:t>
            </a:fld>
            <a:endParaRPr lang="en-US"/>
          </a:p>
        </p:txBody>
      </p:sp>
    </p:spTree>
    <p:extLst>
      <p:ext uri="{BB962C8B-B14F-4D97-AF65-F5344CB8AC3E}">
        <p14:creationId xmlns:p14="http://schemas.microsoft.com/office/powerpoint/2010/main" val="269318370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130</a:t>
            </a:fld>
            <a:endParaRPr lang="en-US"/>
          </a:p>
        </p:txBody>
      </p:sp>
    </p:spTree>
    <p:extLst>
      <p:ext uri="{BB962C8B-B14F-4D97-AF65-F5344CB8AC3E}">
        <p14:creationId xmlns:p14="http://schemas.microsoft.com/office/powerpoint/2010/main" val="24009326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131</a:t>
            </a:fld>
            <a:endParaRPr lang="en-US"/>
          </a:p>
        </p:txBody>
      </p:sp>
    </p:spTree>
    <p:extLst>
      <p:ext uri="{BB962C8B-B14F-4D97-AF65-F5344CB8AC3E}">
        <p14:creationId xmlns:p14="http://schemas.microsoft.com/office/powerpoint/2010/main" val="13833679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132</a:t>
            </a:fld>
            <a:endParaRPr lang="en-US"/>
          </a:p>
        </p:txBody>
      </p:sp>
    </p:spTree>
    <p:extLst>
      <p:ext uri="{BB962C8B-B14F-4D97-AF65-F5344CB8AC3E}">
        <p14:creationId xmlns:p14="http://schemas.microsoft.com/office/powerpoint/2010/main" val="188018460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133</a:t>
            </a:fld>
            <a:endParaRPr lang="en-US"/>
          </a:p>
        </p:txBody>
      </p:sp>
    </p:spTree>
    <p:extLst>
      <p:ext uri="{BB962C8B-B14F-4D97-AF65-F5344CB8AC3E}">
        <p14:creationId xmlns:p14="http://schemas.microsoft.com/office/powerpoint/2010/main" val="32392093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134</a:t>
            </a:fld>
            <a:endParaRPr lang="en-US"/>
          </a:p>
        </p:txBody>
      </p:sp>
    </p:spTree>
    <p:extLst>
      <p:ext uri="{BB962C8B-B14F-4D97-AF65-F5344CB8AC3E}">
        <p14:creationId xmlns:p14="http://schemas.microsoft.com/office/powerpoint/2010/main" val="18018550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135</a:t>
            </a:fld>
            <a:endParaRPr lang="en-US"/>
          </a:p>
        </p:txBody>
      </p:sp>
    </p:spTree>
    <p:extLst>
      <p:ext uri="{BB962C8B-B14F-4D97-AF65-F5344CB8AC3E}">
        <p14:creationId xmlns:p14="http://schemas.microsoft.com/office/powerpoint/2010/main" val="428533485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136</a:t>
            </a:fld>
            <a:endParaRPr lang="en-US"/>
          </a:p>
        </p:txBody>
      </p:sp>
    </p:spTree>
    <p:extLst>
      <p:ext uri="{BB962C8B-B14F-4D97-AF65-F5344CB8AC3E}">
        <p14:creationId xmlns:p14="http://schemas.microsoft.com/office/powerpoint/2010/main" val="374449109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137</a:t>
            </a:fld>
            <a:endParaRPr lang="en-US"/>
          </a:p>
        </p:txBody>
      </p:sp>
    </p:spTree>
    <p:extLst>
      <p:ext uri="{BB962C8B-B14F-4D97-AF65-F5344CB8AC3E}">
        <p14:creationId xmlns:p14="http://schemas.microsoft.com/office/powerpoint/2010/main" val="201424297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138</a:t>
            </a:fld>
            <a:endParaRPr lang="en-US"/>
          </a:p>
        </p:txBody>
      </p:sp>
    </p:spTree>
    <p:extLst>
      <p:ext uri="{BB962C8B-B14F-4D97-AF65-F5344CB8AC3E}">
        <p14:creationId xmlns:p14="http://schemas.microsoft.com/office/powerpoint/2010/main" val="343027653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139</a:t>
            </a:fld>
            <a:endParaRPr lang="en-US"/>
          </a:p>
        </p:txBody>
      </p:sp>
    </p:spTree>
    <p:extLst>
      <p:ext uri="{BB962C8B-B14F-4D97-AF65-F5344CB8AC3E}">
        <p14:creationId xmlns:p14="http://schemas.microsoft.com/office/powerpoint/2010/main" val="428016132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140</a:t>
            </a:fld>
            <a:endParaRPr lang="en-US"/>
          </a:p>
        </p:txBody>
      </p:sp>
    </p:spTree>
    <p:extLst>
      <p:ext uri="{BB962C8B-B14F-4D97-AF65-F5344CB8AC3E}">
        <p14:creationId xmlns:p14="http://schemas.microsoft.com/office/powerpoint/2010/main" val="343976552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141</a:t>
            </a:fld>
            <a:endParaRPr lang="en-US"/>
          </a:p>
        </p:txBody>
      </p:sp>
    </p:spTree>
    <p:extLst>
      <p:ext uri="{BB962C8B-B14F-4D97-AF65-F5344CB8AC3E}">
        <p14:creationId xmlns:p14="http://schemas.microsoft.com/office/powerpoint/2010/main" val="186423257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142</a:t>
            </a:fld>
            <a:endParaRPr lang="en-US"/>
          </a:p>
        </p:txBody>
      </p:sp>
    </p:spTree>
    <p:extLst>
      <p:ext uri="{BB962C8B-B14F-4D97-AF65-F5344CB8AC3E}">
        <p14:creationId xmlns:p14="http://schemas.microsoft.com/office/powerpoint/2010/main" val="132612585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143</a:t>
            </a:fld>
            <a:endParaRPr lang="en-US"/>
          </a:p>
        </p:txBody>
      </p:sp>
    </p:spTree>
    <p:extLst>
      <p:ext uri="{BB962C8B-B14F-4D97-AF65-F5344CB8AC3E}">
        <p14:creationId xmlns:p14="http://schemas.microsoft.com/office/powerpoint/2010/main" val="241560076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144</a:t>
            </a:fld>
            <a:endParaRPr lang="en-US"/>
          </a:p>
        </p:txBody>
      </p:sp>
    </p:spTree>
    <p:extLst>
      <p:ext uri="{BB962C8B-B14F-4D97-AF65-F5344CB8AC3E}">
        <p14:creationId xmlns:p14="http://schemas.microsoft.com/office/powerpoint/2010/main" val="347989614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145</a:t>
            </a:fld>
            <a:endParaRPr lang="en-US"/>
          </a:p>
        </p:txBody>
      </p:sp>
    </p:spTree>
    <p:extLst>
      <p:ext uri="{BB962C8B-B14F-4D97-AF65-F5344CB8AC3E}">
        <p14:creationId xmlns:p14="http://schemas.microsoft.com/office/powerpoint/2010/main" val="244804696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146</a:t>
            </a:fld>
            <a:endParaRPr lang="en-US"/>
          </a:p>
        </p:txBody>
      </p:sp>
    </p:spTree>
    <p:extLst>
      <p:ext uri="{BB962C8B-B14F-4D97-AF65-F5344CB8AC3E}">
        <p14:creationId xmlns:p14="http://schemas.microsoft.com/office/powerpoint/2010/main" val="384250264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147</a:t>
            </a:fld>
            <a:endParaRPr lang="en-US"/>
          </a:p>
        </p:txBody>
      </p:sp>
    </p:spTree>
    <p:extLst>
      <p:ext uri="{BB962C8B-B14F-4D97-AF65-F5344CB8AC3E}">
        <p14:creationId xmlns:p14="http://schemas.microsoft.com/office/powerpoint/2010/main" val="304899197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148</a:t>
            </a:fld>
            <a:endParaRPr lang="en-US"/>
          </a:p>
        </p:txBody>
      </p:sp>
    </p:spTree>
    <p:extLst>
      <p:ext uri="{BB962C8B-B14F-4D97-AF65-F5344CB8AC3E}">
        <p14:creationId xmlns:p14="http://schemas.microsoft.com/office/powerpoint/2010/main" val="427285781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149</a:t>
            </a:fld>
            <a:endParaRPr lang="en-US"/>
          </a:p>
        </p:txBody>
      </p:sp>
    </p:spTree>
    <p:extLst>
      <p:ext uri="{BB962C8B-B14F-4D97-AF65-F5344CB8AC3E}">
        <p14:creationId xmlns:p14="http://schemas.microsoft.com/office/powerpoint/2010/main" val="141303624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150</a:t>
            </a:fld>
            <a:endParaRPr lang="en-US"/>
          </a:p>
        </p:txBody>
      </p:sp>
    </p:spTree>
    <p:extLst>
      <p:ext uri="{BB962C8B-B14F-4D97-AF65-F5344CB8AC3E}">
        <p14:creationId xmlns:p14="http://schemas.microsoft.com/office/powerpoint/2010/main" val="327104804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151</a:t>
            </a:fld>
            <a:endParaRPr lang="en-US"/>
          </a:p>
        </p:txBody>
      </p:sp>
    </p:spTree>
    <p:extLst>
      <p:ext uri="{BB962C8B-B14F-4D97-AF65-F5344CB8AC3E}">
        <p14:creationId xmlns:p14="http://schemas.microsoft.com/office/powerpoint/2010/main" val="264929622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152</a:t>
            </a:fld>
            <a:endParaRPr lang="en-US"/>
          </a:p>
        </p:txBody>
      </p:sp>
    </p:spTree>
    <p:extLst>
      <p:ext uri="{BB962C8B-B14F-4D97-AF65-F5344CB8AC3E}">
        <p14:creationId xmlns:p14="http://schemas.microsoft.com/office/powerpoint/2010/main" val="14449168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153</a:t>
            </a:fld>
            <a:endParaRPr lang="en-US"/>
          </a:p>
        </p:txBody>
      </p:sp>
    </p:spTree>
    <p:extLst>
      <p:ext uri="{BB962C8B-B14F-4D97-AF65-F5344CB8AC3E}">
        <p14:creationId xmlns:p14="http://schemas.microsoft.com/office/powerpoint/2010/main" val="94912491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154</a:t>
            </a:fld>
            <a:endParaRPr lang="en-US"/>
          </a:p>
        </p:txBody>
      </p:sp>
    </p:spTree>
    <p:extLst>
      <p:ext uri="{BB962C8B-B14F-4D97-AF65-F5344CB8AC3E}">
        <p14:creationId xmlns:p14="http://schemas.microsoft.com/office/powerpoint/2010/main" val="61715325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155</a:t>
            </a:fld>
            <a:endParaRPr lang="en-US"/>
          </a:p>
        </p:txBody>
      </p:sp>
    </p:spTree>
    <p:extLst>
      <p:ext uri="{BB962C8B-B14F-4D97-AF65-F5344CB8AC3E}">
        <p14:creationId xmlns:p14="http://schemas.microsoft.com/office/powerpoint/2010/main" val="418635152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156</a:t>
            </a:fld>
            <a:endParaRPr lang="en-US"/>
          </a:p>
        </p:txBody>
      </p:sp>
    </p:spTree>
    <p:extLst>
      <p:ext uri="{BB962C8B-B14F-4D97-AF65-F5344CB8AC3E}">
        <p14:creationId xmlns:p14="http://schemas.microsoft.com/office/powerpoint/2010/main" val="2578416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25/01/2019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25/01/2019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25/01/2019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25/01/2019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25/01/2019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25/01/2019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25/01/2019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25/01/2019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25/01/2019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25/01/2019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25/01/2019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25/01/2019</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474400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4544" y="5293657"/>
            <a:ext cx="9820839" cy="1015663"/>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a:p>
            <a:pPr algn="ctr"/>
            <a:r>
              <a:rPr lang="es-419" sz="3000" b="1" dirty="0">
                <a:solidFill>
                  <a:srgbClr val="FFFF00"/>
                </a:solidFill>
                <a:latin typeface="Arial" panose="020B0604020202020204" pitchFamily="34" charset="0"/>
                <a:cs typeface="Arial" panose="020B0604020202020204" pitchFamily="34" charset="0"/>
              </a:rPr>
              <a:t>No pedimos donaciones ni incluimos propaganda</a:t>
            </a:r>
          </a:p>
        </p:txBody>
      </p:sp>
      <p:sp>
        <p:nvSpPr>
          <p:cNvPr id="4" name="TextBox 3"/>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2" name="TextBox 1"/>
          <p:cNvSpPr txBox="1"/>
          <p:nvPr/>
        </p:nvSpPr>
        <p:spPr>
          <a:xfrm>
            <a:off x="539552" y="4357553"/>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3848" y="72703"/>
            <a:ext cx="2749578" cy="4364409"/>
          </a:xfrm>
          <a:prstGeom prst="rect">
            <a:avLst/>
          </a:prstGeom>
        </p:spPr>
      </p:pic>
    </p:spTree>
    <p:extLst>
      <p:ext uri="{BB962C8B-B14F-4D97-AF65-F5344CB8AC3E}">
        <p14:creationId xmlns:p14="http://schemas.microsoft.com/office/powerpoint/2010/main" val="12364403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908720"/>
            <a:ext cx="7992888" cy="738664"/>
          </a:xfrm>
          <a:prstGeom prst="rect">
            <a:avLst/>
          </a:prstGeom>
          <a:noFill/>
        </p:spPr>
        <p:txBody>
          <a:bodyPr wrap="square">
            <a:spAutoFit/>
          </a:bodyPr>
          <a:lstStyle/>
          <a:p>
            <a:pPr marL="0" lvl="2" algn="ctr" fontAlgn="auto">
              <a:spcBef>
                <a:spcPts val="0"/>
              </a:spcBef>
              <a:spcAft>
                <a:spcPts val="0"/>
              </a:spcAft>
              <a:defRPr/>
            </a:pPr>
            <a:r>
              <a:rPr lang="es-419" sz="4200" b="1" spc="50" dirty="0">
                <a:ln w="9525" cmpd="sng">
                  <a:solidFill>
                    <a:schemeClr val="accent1"/>
                  </a:solidFill>
                  <a:prstDash val="solid"/>
                </a:ln>
                <a:solidFill>
                  <a:srgbClr val="70AD47">
                    <a:tint val="1000"/>
                  </a:srgbClr>
                </a:solidFill>
                <a:effectLst>
                  <a:glow rad="38100">
                    <a:schemeClr val="accent1">
                      <a:alpha val="40000"/>
                    </a:schemeClr>
                  </a:glow>
                </a:effectLst>
                <a:latin typeface="Arial Rounded MT Bold" panose="020F0704030504030204" pitchFamily="34" charset="0"/>
              </a:rPr>
              <a:t>DIGNO ES EL CORDERO</a:t>
            </a:r>
          </a:p>
        </p:txBody>
      </p:sp>
      <p:pic>
        <p:nvPicPr>
          <p:cNvPr id="3" name="Picture 2"/>
          <p:cNvPicPr>
            <a:picLocks noChangeAspect="1"/>
          </p:cNvPicPr>
          <p:nvPr/>
        </p:nvPicPr>
        <p:blipFill rotWithShape="1">
          <a:blip r:embed="rId2"/>
          <a:srcRect l="6405" r="6072"/>
          <a:stretch/>
        </p:blipFill>
        <p:spPr>
          <a:xfrm>
            <a:off x="773005" y="1628800"/>
            <a:ext cx="7759435" cy="3528392"/>
          </a:xfrm>
          <a:prstGeom prst="rect">
            <a:avLst/>
          </a:prstGeom>
          <a:effectLst>
            <a:softEdge rad="317500"/>
          </a:effectLst>
        </p:spPr>
      </p:pic>
    </p:spTree>
    <p:extLst>
      <p:ext uri="{BB962C8B-B14F-4D97-AF65-F5344CB8AC3E}">
        <p14:creationId xmlns:p14="http://schemas.microsoft.com/office/powerpoint/2010/main" val="22382649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4"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6" name="2 CuadroTexto"/>
          <p:cNvSpPr txBox="1"/>
          <p:nvPr/>
        </p:nvSpPr>
        <p:spPr>
          <a:xfrm>
            <a:off x="-23432" y="476672"/>
            <a:ext cx="9150547" cy="733534"/>
          </a:xfrm>
          <a:prstGeom prst="rect">
            <a:avLst/>
          </a:prstGeom>
          <a:noFill/>
        </p:spPr>
        <p:txBody>
          <a:bodyPr wrap="square" rtlCol="0">
            <a:spAutoFit/>
          </a:bodyPr>
          <a:lstStyle/>
          <a:p>
            <a:pPr algn="ctr">
              <a:lnSpc>
                <a:spcPts val="2500"/>
              </a:lnSpc>
            </a:pPr>
            <a:r>
              <a:rPr lang="es-419" sz="2400" dirty="0">
                <a:solidFill>
                  <a:schemeClr val="bg1"/>
                </a:solidFill>
              </a:rPr>
              <a:t>No llores. He aquí que el León de la tribu de Judá, la raíz de David, ha vencido para abrir el libro y desatar sus siete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Tree>
    <p:extLst>
      <p:ext uri="{BB962C8B-B14F-4D97-AF65-F5344CB8AC3E}">
        <p14:creationId xmlns:p14="http://schemas.microsoft.com/office/powerpoint/2010/main" val="26319786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Después de esto miré, y he aquí una puerta abierta en el cielo; y la primera voz que oí, como de trompeta, hablando conmigo, dijo: 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Tree>
    <p:extLst>
      <p:ext uri="{BB962C8B-B14F-4D97-AF65-F5344CB8AC3E}">
        <p14:creationId xmlns:p14="http://schemas.microsoft.com/office/powerpoint/2010/main" val="15681585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y la primera voz que oí, como de trompeta, hablando conmigo, dijo: 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Tree>
    <p:extLst>
      <p:ext uri="{BB962C8B-B14F-4D97-AF65-F5344CB8AC3E}">
        <p14:creationId xmlns:p14="http://schemas.microsoft.com/office/powerpoint/2010/main" val="333775570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chemeClr val="bg1"/>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Tree>
    <p:extLst>
      <p:ext uri="{BB962C8B-B14F-4D97-AF65-F5344CB8AC3E}">
        <p14:creationId xmlns:p14="http://schemas.microsoft.com/office/powerpoint/2010/main" val="107374115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1"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chemeClr val="bg1"/>
                </a:solidFill>
              </a:rPr>
              <a:t>Y al instante yo estaba en el Espíritu; y he aquí, un trono establecido en el cielo, y en el trono, uno sentado. Y el aspecto del que estaba sentado era semejante a piedra de jaspe y de cornalina; y había alrededor del trono un arco iris, semejante en aspecto a la esmeralda.</a:t>
            </a:r>
          </a:p>
        </p:txBody>
      </p:sp>
    </p:spTree>
    <p:extLst>
      <p:ext uri="{BB962C8B-B14F-4D97-AF65-F5344CB8AC3E}">
        <p14:creationId xmlns:p14="http://schemas.microsoft.com/office/powerpoint/2010/main" val="20883857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1"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chemeClr val="bg1"/>
                </a:solidFill>
              </a:rPr>
              <a:t>y he aquí, un trono establecido en el cielo, y en el trono, uno sentado. Y el aspecto del que estaba sentado era semejante a piedra de jaspe y de cornalina; y había alrededor del trono un arco iris, semejante en aspecto a la esmeralda.</a:t>
            </a:r>
          </a:p>
        </p:txBody>
      </p:sp>
    </p:spTree>
    <p:extLst>
      <p:ext uri="{BB962C8B-B14F-4D97-AF65-F5344CB8AC3E}">
        <p14:creationId xmlns:p14="http://schemas.microsoft.com/office/powerpoint/2010/main" val="192704250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1"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y en el trono, uno sentado. Y el aspecto del que estaba sentado era semejante a piedra de jaspe y de cornalina; y había alrededor del trono un arco iris, semejante en aspecto a la esmeralda.</a:t>
            </a:r>
          </a:p>
        </p:txBody>
      </p:sp>
    </p:spTree>
    <p:extLst>
      <p:ext uri="{BB962C8B-B14F-4D97-AF65-F5344CB8AC3E}">
        <p14:creationId xmlns:p14="http://schemas.microsoft.com/office/powerpoint/2010/main" val="193424018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1"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el aspecto del que estaba sentado era semejante a piedra de jaspe y de cornalina; y había alrededor del trono un arco iris, semejante en aspecto a la esmeralda.</a:t>
            </a: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1:26</a:t>
            </a: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a:solidFill>
                  <a:schemeClr val="bg1"/>
                </a:solidFill>
              </a:rPr>
              <a:t>Y sobre la expansión que había sobre sus cabezas se veía la figura de un trono que parecía de piedra de zafiro; y sobre la figura del trono había una semejanza que parecía de hombre sentado sobre él.</a:t>
            </a:r>
          </a:p>
        </p:txBody>
      </p:sp>
    </p:spTree>
    <p:extLst>
      <p:ext uri="{BB962C8B-B14F-4D97-AF65-F5344CB8AC3E}">
        <p14:creationId xmlns:p14="http://schemas.microsoft.com/office/powerpoint/2010/main" val="23492507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1"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el aspecto del que estaba sentado era semejante a piedra de jaspe y de cornalina; y había alrededor del trono un arco iris, semejante en aspecto a la esmeralda.</a:t>
            </a: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1:26</a:t>
            </a: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a:solidFill>
                  <a:srgbClr val="FFFF00"/>
                </a:solidFill>
              </a:rPr>
              <a:t>Y sobre la expansión que había sobre sus cabezas</a:t>
            </a:r>
            <a:r>
              <a:rPr lang="es-419" sz="2400" dirty="0">
                <a:solidFill>
                  <a:schemeClr val="bg1"/>
                </a:solidFill>
              </a:rPr>
              <a:t> se veía la figura de un trono que parecía de piedra de zafiro; y sobre la figura del trono había una semejanza que parecía de hombre sentado sobre él.</a:t>
            </a:r>
          </a:p>
        </p:txBody>
      </p:sp>
    </p:spTree>
    <p:extLst>
      <p:ext uri="{BB962C8B-B14F-4D97-AF65-F5344CB8AC3E}">
        <p14:creationId xmlns:p14="http://schemas.microsoft.com/office/powerpoint/2010/main" val="244512932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1"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el aspecto del que estaba sentado era semejante a piedra de jaspe y de cornalina; y había alrededor del trono un arco iris, semejante en aspecto a la esmeralda.</a:t>
            </a: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1:26</a:t>
            </a: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a:solidFill>
                  <a:srgbClr val="FFFF00"/>
                </a:solidFill>
              </a:rPr>
              <a:t>Y sobre la expansión que había sobre sus cabezas</a:t>
            </a:r>
            <a:r>
              <a:rPr lang="es-419" sz="2400" dirty="0">
                <a:solidFill>
                  <a:schemeClr val="bg1"/>
                </a:solidFill>
              </a:rPr>
              <a:t> </a:t>
            </a:r>
            <a:r>
              <a:rPr lang="es-419" sz="2400" dirty="0">
                <a:solidFill>
                  <a:srgbClr val="00B0F0"/>
                </a:solidFill>
              </a:rPr>
              <a:t>se veía la figura de un trono que parecía de piedra de zafiro; </a:t>
            </a:r>
            <a:r>
              <a:rPr lang="es-419" sz="2400" dirty="0">
                <a:solidFill>
                  <a:schemeClr val="bg1"/>
                </a:solidFill>
              </a:rPr>
              <a:t>y sobre la figura del trono había una semejanza que parecía de hombre sentado sobre él.</a:t>
            </a:r>
          </a:p>
        </p:txBody>
      </p:sp>
    </p:spTree>
    <p:extLst>
      <p:ext uri="{BB962C8B-B14F-4D97-AF65-F5344CB8AC3E}">
        <p14:creationId xmlns:p14="http://schemas.microsoft.com/office/powerpoint/2010/main" val="297261156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1"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el aspecto del que estaba sentado era semejante a piedra de jaspe y de cornalina; y había alrededor del trono un arco iris, semejante en aspecto a la esmeralda.</a:t>
            </a: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1:26</a:t>
            </a: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a:solidFill>
                  <a:srgbClr val="FFFF00"/>
                </a:solidFill>
              </a:rPr>
              <a:t>Y sobre la expansión que había sobre sus cabezas</a:t>
            </a:r>
            <a:r>
              <a:rPr lang="es-419" sz="2400" dirty="0">
                <a:solidFill>
                  <a:schemeClr val="bg1"/>
                </a:solidFill>
              </a:rPr>
              <a:t> </a:t>
            </a:r>
            <a:r>
              <a:rPr lang="es-419" sz="2400" dirty="0">
                <a:solidFill>
                  <a:srgbClr val="00B0F0"/>
                </a:solidFill>
              </a:rPr>
              <a:t>se veía la figura de un trono que parecía de piedra de zafiro; </a:t>
            </a:r>
            <a:r>
              <a:rPr lang="es-419" sz="2400" dirty="0">
                <a:solidFill>
                  <a:srgbClr val="92D050"/>
                </a:solidFill>
              </a:rPr>
              <a:t>y sobre la figura del trono había una semejanza que parecía de hombre sentado sobre él.</a:t>
            </a:r>
          </a:p>
        </p:txBody>
      </p:sp>
    </p:spTree>
    <p:extLst>
      <p:ext uri="{BB962C8B-B14F-4D97-AF65-F5344CB8AC3E}">
        <p14:creationId xmlns:p14="http://schemas.microsoft.com/office/powerpoint/2010/main" val="172082577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1"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1:26</a:t>
            </a: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a:solidFill>
                  <a:srgbClr val="FFFF00"/>
                </a:solidFill>
              </a:rPr>
              <a:t>Y sobre la expansión que había sobre sus cabezas</a:t>
            </a:r>
            <a:r>
              <a:rPr lang="es-419" sz="2400" dirty="0">
                <a:solidFill>
                  <a:schemeClr val="bg1"/>
                </a:solidFill>
              </a:rPr>
              <a:t> </a:t>
            </a:r>
            <a:r>
              <a:rPr lang="es-419" sz="2400" dirty="0">
                <a:solidFill>
                  <a:srgbClr val="00B0F0"/>
                </a:solidFill>
              </a:rPr>
              <a:t>se veía la figura de un trono que parecía de piedra de zafiro; </a:t>
            </a:r>
            <a:r>
              <a:rPr lang="es-419" sz="2400" dirty="0">
                <a:solidFill>
                  <a:srgbClr val="92D050"/>
                </a:solidFill>
              </a:rPr>
              <a:t>y sobre la figura del trono había una semejanza que parecía de hombre sentado sobre él.</a:t>
            </a:r>
          </a:p>
        </p:txBody>
      </p:sp>
    </p:spTree>
    <p:extLst>
      <p:ext uri="{BB962C8B-B14F-4D97-AF65-F5344CB8AC3E}">
        <p14:creationId xmlns:p14="http://schemas.microsoft.com/office/powerpoint/2010/main" val="60988010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1:26</a:t>
            </a: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a:solidFill>
                  <a:srgbClr val="FFFF00"/>
                </a:solidFill>
              </a:rPr>
              <a:t>Y sobre la expansión que había sobre sus cabezas</a:t>
            </a:r>
            <a:r>
              <a:rPr lang="es-419" sz="2400" dirty="0">
                <a:solidFill>
                  <a:schemeClr val="bg1"/>
                </a:solidFill>
              </a:rPr>
              <a:t> </a:t>
            </a:r>
            <a:r>
              <a:rPr lang="es-419" sz="2400" dirty="0">
                <a:solidFill>
                  <a:srgbClr val="00B0F0"/>
                </a:solidFill>
              </a:rPr>
              <a:t>se veía la figura de un trono que parecía de piedra de zafiro; </a:t>
            </a:r>
            <a:r>
              <a:rPr lang="es-419" sz="2400" dirty="0">
                <a:solidFill>
                  <a:srgbClr val="92D050"/>
                </a:solidFill>
              </a:rPr>
              <a:t>y sobre la figura del trono había una semejanza que parecía de hombre sentado sobre él.</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1:27</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chemeClr val="bg1"/>
                </a:solidFill>
              </a:rPr>
              <a:t>Y vi apariencia como de bronce refulgente, como apariencia de fuego dentro de ella en derredor, desde el aspecto de sus lomos para arriba; y desde sus lomos para abajo, 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Tree>
    <p:extLst>
      <p:ext uri="{BB962C8B-B14F-4D97-AF65-F5344CB8AC3E}">
        <p14:creationId xmlns:p14="http://schemas.microsoft.com/office/powerpoint/2010/main" val="1075039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1:26</a:t>
            </a: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a:solidFill>
                  <a:srgbClr val="FFFF00"/>
                </a:solidFill>
              </a:rPr>
              <a:t>Y sobre la expansión que había sobre sus cabezas</a:t>
            </a:r>
            <a:r>
              <a:rPr lang="es-419" sz="2400" dirty="0">
                <a:solidFill>
                  <a:schemeClr val="bg1"/>
                </a:solidFill>
              </a:rPr>
              <a:t> </a:t>
            </a:r>
            <a:r>
              <a:rPr lang="es-419" sz="2400" dirty="0">
                <a:solidFill>
                  <a:srgbClr val="00B0F0"/>
                </a:solidFill>
              </a:rPr>
              <a:t>se veía la figura de un trono que parecía de piedra de zafiro; </a:t>
            </a:r>
            <a:r>
              <a:rPr lang="es-419" sz="2400" dirty="0">
                <a:solidFill>
                  <a:srgbClr val="92D050"/>
                </a:solidFill>
              </a:rPr>
              <a:t>y sobre la figura del trono había una semejanza que parecía de hombre sentado sobre él.</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1:27</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Y vi apariencia como de bronce refulgente,</a:t>
            </a:r>
            <a:r>
              <a:rPr lang="es-419" sz="2400" dirty="0">
                <a:solidFill>
                  <a:schemeClr val="bg1"/>
                </a:solidFill>
              </a:rPr>
              <a:t> como apariencia de fuego dentro de ella en derredor, desde el aspecto de sus lomos para arriba; y desde sus lomos para abajo, 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Tree>
    <p:extLst>
      <p:ext uri="{BB962C8B-B14F-4D97-AF65-F5344CB8AC3E}">
        <p14:creationId xmlns:p14="http://schemas.microsoft.com/office/powerpoint/2010/main" val="340893056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1:26</a:t>
            </a: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a:solidFill>
                  <a:srgbClr val="FFFF00"/>
                </a:solidFill>
              </a:rPr>
              <a:t>Y sobre la expansión que había sobre sus cabezas</a:t>
            </a:r>
            <a:r>
              <a:rPr lang="es-419" sz="2400" dirty="0">
                <a:solidFill>
                  <a:schemeClr val="bg1"/>
                </a:solidFill>
              </a:rPr>
              <a:t> </a:t>
            </a:r>
            <a:r>
              <a:rPr lang="es-419" sz="2400" dirty="0">
                <a:solidFill>
                  <a:srgbClr val="00B0F0"/>
                </a:solidFill>
              </a:rPr>
              <a:t>se veía la figura de un trono que parecía de piedra de zafiro; </a:t>
            </a:r>
            <a:r>
              <a:rPr lang="es-419" sz="2400" dirty="0">
                <a:solidFill>
                  <a:srgbClr val="92D050"/>
                </a:solidFill>
              </a:rPr>
              <a:t>y sobre la figura del trono había una semejanza que parecía de hombre sentado sobre él.</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1:27</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Y vi apariencia como de bronce refulgente,</a:t>
            </a:r>
            <a:r>
              <a:rPr lang="es-419" sz="2400" dirty="0">
                <a:solidFill>
                  <a:schemeClr val="bg1"/>
                </a:solidFill>
              </a:rPr>
              <a:t> </a:t>
            </a:r>
            <a:r>
              <a:rPr lang="es-419" sz="2400" dirty="0">
                <a:solidFill>
                  <a:srgbClr val="00B0F0"/>
                </a:solidFill>
              </a:rPr>
              <a:t>como apariencia de fuego dentro de ella en derredor,</a:t>
            </a:r>
            <a:r>
              <a:rPr lang="es-419" sz="2400" dirty="0">
                <a:solidFill>
                  <a:schemeClr val="bg1"/>
                </a:solidFill>
              </a:rPr>
              <a:t> desde el aspecto de sus lomos para arriba; y desde sus lomos para abajo, 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Tree>
    <p:extLst>
      <p:ext uri="{BB962C8B-B14F-4D97-AF65-F5344CB8AC3E}">
        <p14:creationId xmlns:p14="http://schemas.microsoft.com/office/powerpoint/2010/main" val="320817891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1:26</a:t>
            </a: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a:solidFill>
                  <a:srgbClr val="FFFF00"/>
                </a:solidFill>
              </a:rPr>
              <a:t>Y sobre la expansión que había sobre sus cabezas</a:t>
            </a:r>
            <a:r>
              <a:rPr lang="es-419" sz="2400" dirty="0">
                <a:solidFill>
                  <a:schemeClr val="bg1"/>
                </a:solidFill>
              </a:rPr>
              <a:t> </a:t>
            </a:r>
            <a:r>
              <a:rPr lang="es-419" sz="2400" dirty="0">
                <a:solidFill>
                  <a:srgbClr val="00B0F0"/>
                </a:solidFill>
              </a:rPr>
              <a:t>se veía la figura de un trono que parecía de piedra de zafiro; </a:t>
            </a:r>
            <a:r>
              <a:rPr lang="es-419" sz="2400" dirty="0">
                <a:solidFill>
                  <a:srgbClr val="92D050"/>
                </a:solidFill>
              </a:rPr>
              <a:t>y sobre la figura del trono había una semejanza que parecía de hombre sentado sobre él.</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1:27</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Y vi apariencia como de bronce refulgente,</a:t>
            </a:r>
            <a:r>
              <a:rPr lang="es-419" sz="2400" dirty="0">
                <a:solidFill>
                  <a:schemeClr val="bg1"/>
                </a:solidFill>
              </a:rPr>
              <a:t> </a:t>
            </a:r>
            <a:r>
              <a:rPr lang="es-419" sz="2400" dirty="0">
                <a:solidFill>
                  <a:srgbClr val="00B0F0"/>
                </a:solidFill>
              </a:rPr>
              <a:t>como apariencia de fuego dentro de ella en derredor,</a:t>
            </a:r>
            <a:r>
              <a:rPr lang="es-419" sz="2400" dirty="0">
                <a:solidFill>
                  <a:schemeClr val="bg1"/>
                </a:solidFill>
              </a:rPr>
              <a:t> </a:t>
            </a:r>
            <a:r>
              <a:rPr lang="es-419" sz="2400" dirty="0">
                <a:solidFill>
                  <a:srgbClr val="FFFF00"/>
                </a:solidFill>
              </a:rPr>
              <a:t>desde el aspecto de sus lomos para arriba; y desde sus lomos para abajo, </a:t>
            </a:r>
            <a:r>
              <a:rPr lang="es-419" sz="2400" dirty="0">
                <a:solidFill>
                  <a:schemeClr val="bg1"/>
                </a:solidFill>
              </a:rPr>
              <a:t>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Tree>
    <p:extLst>
      <p:ext uri="{BB962C8B-B14F-4D97-AF65-F5344CB8AC3E}">
        <p14:creationId xmlns:p14="http://schemas.microsoft.com/office/powerpoint/2010/main" val="64592141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3292681" y="5280451"/>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1:26</a:t>
            </a:r>
          </a:p>
        </p:txBody>
      </p:sp>
      <p:sp>
        <p:nvSpPr>
          <p:cNvPr id="13" name="2 CuadroTexto"/>
          <p:cNvSpPr txBox="1"/>
          <p:nvPr/>
        </p:nvSpPr>
        <p:spPr>
          <a:xfrm>
            <a:off x="0" y="5805264"/>
            <a:ext cx="9144000" cy="1055225"/>
          </a:xfrm>
          <a:prstGeom prst="rect">
            <a:avLst/>
          </a:prstGeom>
          <a:noFill/>
        </p:spPr>
        <p:txBody>
          <a:bodyPr wrap="square" rtlCol="0">
            <a:spAutoFit/>
          </a:bodyPr>
          <a:lstStyle/>
          <a:p>
            <a:pPr algn="ctr">
              <a:lnSpc>
                <a:spcPts val="2500"/>
              </a:lnSpc>
            </a:pPr>
            <a:r>
              <a:rPr lang="es-419" sz="2400" dirty="0">
                <a:solidFill>
                  <a:srgbClr val="FFFF00"/>
                </a:solidFill>
              </a:rPr>
              <a:t>Y sobre la expansión que había sobre sus cabezas</a:t>
            </a:r>
            <a:r>
              <a:rPr lang="es-419" sz="2400" dirty="0">
                <a:solidFill>
                  <a:schemeClr val="bg1"/>
                </a:solidFill>
              </a:rPr>
              <a:t> </a:t>
            </a:r>
            <a:r>
              <a:rPr lang="es-419" sz="2400" dirty="0">
                <a:solidFill>
                  <a:srgbClr val="00B0F0"/>
                </a:solidFill>
              </a:rPr>
              <a:t>se veía la figura de un trono que parecía de piedra de zafiro; </a:t>
            </a:r>
            <a:r>
              <a:rPr lang="es-419" sz="2400" dirty="0">
                <a:solidFill>
                  <a:srgbClr val="92D050"/>
                </a:solidFill>
              </a:rPr>
              <a:t>y sobre la figura del trono había una semejanza que parecía de hombre sentado sobre él.</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1:27</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Y vi apariencia como de bronce refulgente,</a:t>
            </a:r>
            <a:r>
              <a:rPr lang="es-419" sz="2400" dirty="0">
                <a:solidFill>
                  <a:schemeClr val="bg1"/>
                </a:solidFill>
              </a:rPr>
              <a:t> </a:t>
            </a:r>
            <a:r>
              <a:rPr lang="es-419" sz="2400" dirty="0">
                <a:solidFill>
                  <a:srgbClr val="00B0F0"/>
                </a:solidFill>
              </a:rPr>
              <a:t>como apariencia de fuego dentro de ella en derredor,</a:t>
            </a:r>
            <a:r>
              <a:rPr lang="es-419" sz="2400" dirty="0">
                <a:solidFill>
                  <a:schemeClr val="bg1"/>
                </a:solidFill>
              </a:rPr>
              <a:t> </a:t>
            </a:r>
            <a:r>
              <a:rPr lang="es-419" sz="2400" dirty="0">
                <a:solidFill>
                  <a:srgbClr val="FFFF00"/>
                </a:solidFill>
              </a:rPr>
              <a:t>desde el aspecto de sus lomos para arriba; y desde sus lomos para abajo, </a:t>
            </a:r>
            <a:r>
              <a:rPr lang="es-419" sz="2400" dirty="0">
                <a:solidFill>
                  <a:srgbClr val="00B0F0"/>
                </a:solidFill>
              </a:rPr>
              <a:t>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Tree>
    <p:extLst>
      <p:ext uri="{BB962C8B-B14F-4D97-AF65-F5344CB8AC3E}">
        <p14:creationId xmlns:p14="http://schemas.microsoft.com/office/powerpoint/2010/main" val="128551604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2771800" y="5508521"/>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21:23</a:t>
            </a:r>
          </a:p>
        </p:txBody>
      </p:sp>
      <p:sp>
        <p:nvSpPr>
          <p:cNvPr id="13" name="2 CuadroTexto"/>
          <p:cNvSpPr txBox="1"/>
          <p:nvPr/>
        </p:nvSpPr>
        <p:spPr>
          <a:xfrm>
            <a:off x="0" y="6079842"/>
            <a:ext cx="9144000" cy="733534"/>
          </a:xfrm>
          <a:prstGeom prst="rect">
            <a:avLst/>
          </a:prstGeom>
          <a:noFill/>
        </p:spPr>
        <p:txBody>
          <a:bodyPr wrap="square" rtlCol="0">
            <a:spAutoFit/>
          </a:bodyPr>
          <a:lstStyle/>
          <a:p>
            <a:pPr algn="ctr">
              <a:lnSpc>
                <a:spcPts val="2500"/>
              </a:lnSpc>
            </a:pPr>
            <a:r>
              <a:rPr lang="es-419" sz="2400" dirty="0">
                <a:solidFill>
                  <a:schemeClr val="bg1"/>
                </a:solidFill>
              </a:rPr>
              <a:t>La ciudad no tiene necesidad de sol ni de luna que brillen en ella; porque la gloria de Dios la ilumina, y el Cordero es su lumbrera.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1:27</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Y vi apariencia como de bronce refulgente,</a:t>
            </a:r>
            <a:r>
              <a:rPr lang="es-419" sz="2400" dirty="0">
                <a:solidFill>
                  <a:schemeClr val="bg1"/>
                </a:solidFill>
              </a:rPr>
              <a:t> </a:t>
            </a:r>
            <a:r>
              <a:rPr lang="es-419" sz="2400" dirty="0">
                <a:solidFill>
                  <a:srgbClr val="00B0F0"/>
                </a:solidFill>
              </a:rPr>
              <a:t>como apariencia de fuego dentro de ella en derredor,</a:t>
            </a:r>
            <a:r>
              <a:rPr lang="es-419" sz="2400" dirty="0">
                <a:solidFill>
                  <a:schemeClr val="bg1"/>
                </a:solidFill>
              </a:rPr>
              <a:t> </a:t>
            </a:r>
            <a:r>
              <a:rPr lang="es-419" sz="2400" dirty="0">
                <a:solidFill>
                  <a:srgbClr val="FFFF00"/>
                </a:solidFill>
              </a:rPr>
              <a:t>desde el aspecto de sus lomos para arriba; y desde sus lomos para abajo, </a:t>
            </a:r>
            <a:r>
              <a:rPr lang="es-419" sz="2400" dirty="0">
                <a:solidFill>
                  <a:srgbClr val="00B0F0"/>
                </a:solidFill>
              </a:rPr>
              <a:t>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Tree>
    <p:extLst>
      <p:ext uri="{BB962C8B-B14F-4D97-AF65-F5344CB8AC3E}">
        <p14:creationId xmlns:p14="http://schemas.microsoft.com/office/powerpoint/2010/main" val="27442638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2771800" y="5508521"/>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21:23</a:t>
            </a:r>
          </a:p>
        </p:txBody>
      </p:sp>
      <p:sp>
        <p:nvSpPr>
          <p:cNvPr id="13" name="2 CuadroTexto"/>
          <p:cNvSpPr txBox="1"/>
          <p:nvPr/>
        </p:nvSpPr>
        <p:spPr>
          <a:xfrm>
            <a:off x="0" y="6079842"/>
            <a:ext cx="9144000" cy="733534"/>
          </a:xfrm>
          <a:prstGeom prst="rect">
            <a:avLst/>
          </a:prstGeom>
          <a:noFill/>
        </p:spPr>
        <p:txBody>
          <a:bodyPr wrap="square" rtlCol="0">
            <a:spAutoFit/>
          </a:bodyPr>
          <a:lstStyle/>
          <a:p>
            <a:pPr algn="ctr">
              <a:lnSpc>
                <a:spcPts val="2500"/>
              </a:lnSpc>
            </a:pPr>
            <a:r>
              <a:rPr lang="es-419" sz="2400" dirty="0">
                <a:solidFill>
                  <a:srgbClr val="FFFF00"/>
                </a:solidFill>
              </a:rPr>
              <a:t>La ciudad no tiene necesidad de sol ni de luna que brillen en ella; </a:t>
            </a:r>
            <a:r>
              <a:rPr lang="es-419" sz="2400" dirty="0">
                <a:solidFill>
                  <a:schemeClr val="bg1"/>
                </a:solidFill>
              </a:rPr>
              <a:t>porque la gloria de Dios la ilumina, y el Cordero es su lumbrera.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1:27</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Y vi apariencia como de bronce refulgente,</a:t>
            </a:r>
            <a:r>
              <a:rPr lang="es-419" sz="2400" dirty="0">
                <a:solidFill>
                  <a:schemeClr val="bg1"/>
                </a:solidFill>
              </a:rPr>
              <a:t> </a:t>
            </a:r>
            <a:r>
              <a:rPr lang="es-419" sz="2400" dirty="0">
                <a:solidFill>
                  <a:srgbClr val="00B0F0"/>
                </a:solidFill>
              </a:rPr>
              <a:t>como apariencia de fuego dentro de ella en derredor,</a:t>
            </a:r>
            <a:r>
              <a:rPr lang="es-419" sz="2400" dirty="0">
                <a:solidFill>
                  <a:schemeClr val="bg1"/>
                </a:solidFill>
              </a:rPr>
              <a:t> </a:t>
            </a:r>
            <a:r>
              <a:rPr lang="es-419" sz="2400" dirty="0">
                <a:solidFill>
                  <a:srgbClr val="FFFF00"/>
                </a:solidFill>
              </a:rPr>
              <a:t>desde el aspecto de sus lomos para arriba; y desde sus lomos para abajo, </a:t>
            </a:r>
            <a:r>
              <a:rPr lang="es-419" sz="2400" dirty="0">
                <a:solidFill>
                  <a:srgbClr val="00B0F0"/>
                </a:solidFill>
              </a:rPr>
              <a:t>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Tree>
    <p:extLst>
      <p:ext uri="{BB962C8B-B14F-4D97-AF65-F5344CB8AC3E}">
        <p14:creationId xmlns:p14="http://schemas.microsoft.com/office/powerpoint/2010/main" val="270503257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2771800" y="5508521"/>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21:23</a:t>
            </a:r>
          </a:p>
        </p:txBody>
      </p:sp>
      <p:sp>
        <p:nvSpPr>
          <p:cNvPr id="13" name="2 CuadroTexto"/>
          <p:cNvSpPr txBox="1"/>
          <p:nvPr/>
        </p:nvSpPr>
        <p:spPr>
          <a:xfrm>
            <a:off x="0" y="6079842"/>
            <a:ext cx="9144000" cy="733534"/>
          </a:xfrm>
          <a:prstGeom prst="rect">
            <a:avLst/>
          </a:prstGeom>
          <a:noFill/>
        </p:spPr>
        <p:txBody>
          <a:bodyPr wrap="square" rtlCol="0">
            <a:spAutoFit/>
          </a:bodyPr>
          <a:lstStyle/>
          <a:p>
            <a:pPr algn="ctr">
              <a:lnSpc>
                <a:spcPts val="2500"/>
              </a:lnSpc>
            </a:pPr>
            <a:r>
              <a:rPr lang="es-419" sz="2400" dirty="0">
                <a:solidFill>
                  <a:srgbClr val="FFFF00"/>
                </a:solidFill>
              </a:rPr>
              <a:t>La ciudad no tiene necesidad de sol ni de luna que brillen en ella; </a:t>
            </a:r>
            <a:r>
              <a:rPr lang="es-419" sz="2400" dirty="0">
                <a:solidFill>
                  <a:srgbClr val="00B0F0"/>
                </a:solidFill>
              </a:rPr>
              <a:t>porque </a:t>
            </a:r>
            <a:r>
              <a:rPr lang="es-419" sz="2400" u="sng" dirty="0">
                <a:solidFill>
                  <a:srgbClr val="00B0F0"/>
                </a:solidFill>
              </a:rPr>
              <a:t>la gloria de Dios la ilumina</a:t>
            </a:r>
            <a:r>
              <a:rPr lang="es-419" sz="2400" dirty="0">
                <a:solidFill>
                  <a:srgbClr val="00B0F0"/>
                </a:solidFill>
              </a:rPr>
              <a:t>, </a:t>
            </a:r>
            <a:r>
              <a:rPr lang="es-419" sz="2400" dirty="0">
                <a:solidFill>
                  <a:schemeClr val="bg1"/>
                </a:solidFill>
              </a:rPr>
              <a:t>y el Cordero es su lumbrera.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1:27</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Y vi apariencia como de bronce refulgente,</a:t>
            </a:r>
            <a:r>
              <a:rPr lang="es-419" sz="2400" dirty="0">
                <a:solidFill>
                  <a:schemeClr val="bg1"/>
                </a:solidFill>
              </a:rPr>
              <a:t> </a:t>
            </a:r>
            <a:r>
              <a:rPr lang="es-419" sz="2400" dirty="0">
                <a:solidFill>
                  <a:srgbClr val="00B0F0"/>
                </a:solidFill>
              </a:rPr>
              <a:t>como apariencia de fuego dentro de ella en derredor,</a:t>
            </a:r>
            <a:r>
              <a:rPr lang="es-419" sz="2400" dirty="0">
                <a:solidFill>
                  <a:schemeClr val="bg1"/>
                </a:solidFill>
              </a:rPr>
              <a:t> </a:t>
            </a:r>
            <a:r>
              <a:rPr lang="es-419" sz="2400" dirty="0">
                <a:solidFill>
                  <a:srgbClr val="FFFF00"/>
                </a:solidFill>
              </a:rPr>
              <a:t>desde el aspecto de sus lomos para arriba; y desde sus lomos para abajo, </a:t>
            </a:r>
            <a:r>
              <a:rPr lang="es-419" sz="2400" dirty="0">
                <a:solidFill>
                  <a:srgbClr val="00B0F0"/>
                </a:solidFill>
              </a:rPr>
              <a:t>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Tree>
    <p:extLst>
      <p:ext uri="{BB962C8B-B14F-4D97-AF65-F5344CB8AC3E}">
        <p14:creationId xmlns:p14="http://schemas.microsoft.com/office/powerpoint/2010/main" val="1032855079"/>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2771800" y="5508521"/>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21:23</a:t>
            </a:r>
          </a:p>
        </p:txBody>
      </p:sp>
      <p:sp>
        <p:nvSpPr>
          <p:cNvPr id="13" name="2 CuadroTexto"/>
          <p:cNvSpPr txBox="1"/>
          <p:nvPr/>
        </p:nvSpPr>
        <p:spPr>
          <a:xfrm>
            <a:off x="0" y="6079842"/>
            <a:ext cx="9144000" cy="733534"/>
          </a:xfrm>
          <a:prstGeom prst="rect">
            <a:avLst/>
          </a:prstGeom>
          <a:noFill/>
        </p:spPr>
        <p:txBody>
          <a:bodyPr wrap="square" rtlCol="0">
            <a:spAutoFit/>
          </a:bodyPr>
          <a:lstStyle/>
          <a:p>
            <a:pPr algn="ctr">
              <a:lnSpc>
                <a:spcPts val="2500"/>
              </a:lnSpc>
            </a:pPr>
            <a:r>
              <a:rPr lang="es-419" sz="2400" dirty="0">
                <a:solidFill>
                  <a:srgbClr val="FFFF00"/>
                </a:solidFill>
              </a:rPr>
              <a:t>La ciudad no tiene necesidad de sol ni de luna que brillen en ella; </a:t>
            </a:r>
            <a:r>
              <a:rPr lang="es-419" sz="2400" dirty="0">
                <a:solidFill>
                  <a:srgbClr val="00B0F0"/>
                </a:solidFill>
              </a:rPr>
              <a:t>porque </a:t>
            </a:r>
            <a:r>
              <a:rPr lang="es-419" sz="2400" u="sng" dirty="0">
                <a:solidFill>
                  <a:srgbClr val="00B0F0"/>
                </a:solidFill>
              </a:rPr>
              <a:t>la gloria de Dios la ilumina</a:t>
            </a:r>
            <a:r>
              <a:rPr lang="es-419" sz="2400" dirty="0">
                <a:solidFill>
                  <a:srgbClr val="00B0F0"/>
                </a:solidFill>
              </a:rPr>
              <a:t>, </a:t>
            </a:r>
            <a:r>
              <a:rPr lang="es-419" sz="2400" dirty="0">
                <a:solidFill>
                  <a:srgbClr val="92D050"/>
                </a:solidFill>
              </a:rPr>
              <a:t>y el Cordero es su lumbrera</a:t>
            </a:r>
            <a:r>
              <a:rPr lang="es-419" sz="2400" dirty="0">
                <a:solidFill>
                  <a:schemeClr val="bg1"/>
                </a:solidFill>
              </a:rPr>
              <a:t>.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1:27</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Y vi apariencia como de bronce refulgente,</a:t>
            </a:r>
            <a:r>
              <a:rPr lang="es-419" sz="2400" dirty="0">
                <a:solidFill>
                  <a:schemeClr val="bg1"/>
                </a:solidFill>
              </a:rPr>
              <a:t> </a:t>
            </a:r>
            <a:r>
              <a:rPr lang="es-419" sz="2400" dirty="0">
                <a:solidFill>
                  <a:srgbClr val="00B0F0"/>
                </a:solidFill>
              </a:rPr>
              <a:t>como apariencia de fuego dentro de ella en derredor,</a:t>
            </a:r>
            <a:r>
              <a:rPr lang="es-419" sz="2400" dirty="0">
                <a:solidFill>
                  <a:schemeClr val="bg1"/>
                </a:solidFill>
              </a:rPr>
              <a:t> </a:t>
            </a:r>
            <a:r>
              <a:rPr lang="es-419" sz="2400" dirty="0">
                <a:solidFill>
                  <a:srgbClr val="FFFF00"/>
                </a:solidFill>
              </a:rPr>
              <a:t>desde el aspecto de sus lomos para arriba; y desde sus lomos para abajo, </a:t>
            </a:r>
            <a:r>
              <a:rPr lang="es-419" sz="2400" dirty="0">
                <a:solidFill>
                  <a:srgbClr val="00B0F0"/>
                </a:solidFill>
              </a:rPr>
              <a:t>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chemeClr val="bg1"/>
                </a:solidFill>
              </a:rPr>
              <a:t>y había alrededor del trono un arco iris, semejante en aspecto a la esmeralda.</a:t>
            </a:r>
          </a:p>
        </p:txBody>
      </p:sp>
    </p:spTree>
    <p:extLst>
      <p:ext uri="{BB962C8B-B14F-4D97-AF65-F5344CB8AC3E}">
        <p14:creationId xmlns:p14="http://schemas.microsoft.com/office/powerpoint/2010/main" val="286766584"/>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2771800" y="5508521"/>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21:23</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1:27</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Y vi apariencia como de bronce refulgente,</a:t>
            </a:r>
            <a:r>
              <a:rPr lang="es-419" sz="2400" dirty="0">
                <a:solidFill>
                  <a:schemeClr val="bg1"/>
                </a:solidFill>
              </a:rPr>
              <a:t> </a:t>
            </a:r>
            <a:r>
              <a:rPr lang="es-419" sz="2400" dirty="0">
                <a:solidFill>
                  <a:srgbClr val="00B0F0"/>
                </a:solidFill>
              </a:rPr>
              <a:t>como apariencia de fuego dentro de ella en derredor,</a:t>
            </a:r>
            <a:r>
              <a:rPr lang="es-419" sz="2400" dirty="0">
                <a:solidFill>
                  <a:schemeClr val="bg1"/>
                </a:solidFill>
              </a:rPr>
              <a:t> </a:t>
            </a:r>
            <a:r>
              <a:rPr lang="es-419" sz="2400" dirty="0">
                <a:solidFill>
                  <a:srgbClr val="FFFF00"/>
                </a:solidFill>
              </a:rPr>
              <a:t>desde el aspecto de sus lomos para arriba; y desde sus lomos para abajo, </a:t>
            </a:r>
            <a:r>
              <a:rPr lang="es-419" sz="2400" dirty="0">
                <a:solidFill>
                  <a:srgbClr val="00B0F0"/>
                </a:solidFill>
              </a:rPr>
              <a:t>vi que parecía como fuego, y que tenía resplandor alrededor.</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
        <p:nvSpPr>
          <p:cNvPr id="11" name="2 CuadroTexto"/>
          <p:cNvSpPr txBox="1"/>
          <p:nvPr/>
        </p:nvSpPr>
        <p:spPr>
          <a:xfrm>
            <a:off x="0" y="6079842"/>
            <a:ext cx="9144000" cy="733534"/>
          </a:xfrm>
          <a:prstGeom prst="rect">
            <a:avLst/>
          </a:prstGeom>
          <a:noFill/>
        </p:spPr>
        <p:txBody>
          <a:bodyPr wrap="square" rtlCol="0">
            <a:spAutoFit/>
          </a:bodyPr>
          <a:lstStyle/>
          <a:p>
            <a:pPr algn="ctr">
              <a:lnSpc>
                <a:spcPts val="2500"/>
              </a:lnSpc>
            </a:pPr>
            <a:r>
              <a:rPr lang="es-419" sz="2400" dirty="0">
                <a:solidFill>
                  <a:srgbClr val="FFFF00"/>
                </a:solidFill>
              </a:rPr>
              <a:t>La ciudad no tiene necesidad de sol ni de luna que brillen en ella; </a:t>
            </a:r>
            <a:r>
              <a:rPr lang="es-419" sz="2400" dirty="0">
                <a:solidFill>
                  <a:srgbClr val="00B0F0"/>
                </a:solidFill>
              </a:rPr>
              <a:t>porque </a:t>
            </a:r>
            <a:r>
              <a:rPr lang="es-419" sz="2400" u="sng" dirty="0">
                <a:solidFill>
                  <a:srgbClr val="00B0F0"/>
                </a:solidFill>
              </a:rPr>
              <a:t>la gloria de Dios la ilumina</a:t>
            </a:r>
            <a:r>
              <a:rPr lang="es-419" sz="2400" dirty="0">
                <a:solidFill>
                  <a:srgbClr val="00B0F0"/>
                </a:solidFill>
              </a:rPr>
              <a:t>, </a:t>
            </a:r>
            <a:r>
              <a:rPr lang="es-419" sz="2400" dirty="0">
                <a:solidFill>
                  <a:srgbClr val="92D050"/>
                </a:solidFill>
              </a:rPr>
              <a:t>y el Cordero es su lumbrera</a:t>
            </a:r>
            <a:r>
              <a:rPr lang="es-419" sz="2400" dirty="0">
                <a:solidFill>
                  <a:schemeClr val="bg1"/>
                </a:solidFill>
              </a:rPr>
              <a:t>. </a:t>
            </a:r>
          </a:p>
        </p:txBody>
      </p:sp>
    </p:spTree>
    <p:extLst>
      <p:ext uri="{BB962C8B-B14F-4D97-AF65-F5344CB8AC3E}">
        <p14:creationId xmlns:p14="http://schemas.microsoft.com/office/powerpoint/2010/main" val="224242177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2771800" y="5508521"/>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21:23</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1:28</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chemeClr val="bg1"/>
                </a:solidFill>
              </a:rPr>
              <a:t>Como parece el arco iris que está en las nubes el día que llueve, así era el parecer del resplandor alrededor. 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
        <p:nvSpPr>
          <p:cNvPr id="11" name="2 CuadroTexto"/>
          <p:cNvSpPr txBox="1"/>
          <p:nvPr/>
        </p:nvSpPr>
        <p:spPr>
          <a:xfrm>
            <a:off x="0" y="6079842"/>
            <a:ext cx="9144000" cy="733534"/>
          </a:xfrm>
          <a:prstGeom prst="rect">
            <a:avLst/>
          </a:prstGeom>
          <a:noFill/>
        </p:spPr>
        <p:txBody>
          <a:bodyPr wrap="square" rtlCol="0">
            <a:spAutoFit/>
          </a:bodyPr>
          <a:lstStyle/>
          <a:p>
            <a:pPr algn="ctr">
              <a:lnSpc>
                <a:spcPts val="2500"/>
              </a:lnSpc>
            </a:pPr>
            <a:r>
              <a:rPr lang="es-419" sz="2400" dirty="0">
                <a:solidFill>
                  <a:srgbClr val="FFFF00"/>
                </a:solidFill>
              </a:rPr>
              <a:t>La ciudad no tiene necesidad de sol ni de luna que brillen en ella; </a:t>
            </a:r>
            <a:r>
              <a:rPr lang="es-419" sz="2400" dirty="0">
                <a:solidFill>
                  <a:srgbClr val="00B0F0"/>
                </a:solidFill>
              </a:rPr>
              <a:t>porque </a:t>
            </a:r>
            <a:r>
              <a:rPr lang="es-419" sz="2400" u="sng" dirty="0">
                <a:solidFill>
                  <a:srgbClr val="00B0F0"/>
                </a:solidFill>
              </a:rPr>
              <a:t>la gloria de Dios la ilumina</a:t>
            </a:r>
            <a:r>
              <a:rPr lang="es-419" sz="2400" dirty="0">
                <a:solidFill>
                  <a:srgbClr val="00B0F0"/>
                </a:solidFill>
              </a:rPr>
              <a:t>, </a:t>
            </a:r>
            <a:r>
              <a:rPr lang="es-419" sz="2400" dirty="0">
                <a:solidFill>
                  <a:srgbClr val="92D050"/>
                </a:solidFill>
              </a:rPr>
              <a:t>y el Cordero es su lumbrera</a:t>
            </a:r>
            <a:r>
              <a:rPr lang="es-419" sz="2400" dirty="0">
                <a:solidFill>
                  <a:schemeClr val="bg1"/>
                </a:solidFill>
              </a:rPr>
              <a:t>. </a:t>
            </a:r>
          </a:p>
        </p:txBody>
      </p:sp>
    </p:spTree>
    <p:extLst>
      <p:ext uri="{BB962C8B-B14F-4D97-AF65-F5344CB8AC3E}">
        <p14:creationId xmlns:p14="http://schemas.microsoft.com/office/powerpoint/2010/main" val="36886854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2771800" y="5508521"/>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21:23</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1:28</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Como parece el arco iris que está en las nubes el día que llueve,</a:t>
            </a:r>
            <a:r>
              <a:rPr lang="es-419" sz="2400" dirty="0">
                <a:solidFill>
                  <a:schemeClr val="bg1"/>
                </a:solidFill>
              </a:rPr>
              <a:t> así era el parecer del resplandor alrededor. 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
        <p:nvSpPr>
          <p:cNvPr id="11" name="2 CuadroTexto"/>
          <p:cNvSpPr txBox="1"/>
          <p:nvPr/>
        </p:nvSpPr>
        <p:spPr>
          <a:xfrm>
            <a:off x="0" y="6079842"/>
            <a:ext cx="9144000" cy="733534"/>
          </a:xfrm>
          <a:prstGeom prst="rect">
            <a:avLst/>
          </a:prstGeom>
          <a:noFill/>
        </p:spPr>
        <p:txBody>
          <a:bodyPr wrap="square" rtlCol="0">
            <a:spAutoFit/>
          </a:bodyPr>
          <a:lstStyle/>
          <a:p>
            <a:pPr algn="ctr">
              <a:lnSpc>
                <a:spcPts val="2500"/>
              </a:lnSpc>
            </a:pPr>
            <a:r>
              <a:rPr lang="es-419" sz="2400" dirty="0">
                <a:solidFill>
                  <a:srgbClr val="FFFF00"/>
                </a:solidFill>
              </a:rPr>
              <a:t>La ciudad no tiene necesidad de sol ni de luna que brillen en ella; </a:t>
            </a:r>
            <a:r>
              <a:rPr lang="es-419" sz="2400" dirty="0">
                <a:solidFill>
                  <a:srgbClr val="00B0F0"/>
                </a:solidFill>
              </a:rPr>
              <a:t>porque </a:t>
            </a:r>
            <a:r>
              <a:rPr lang="es-419" sz="2400" u="sng" dirty="0">
                <a:solidFill>
                  <a:srgbClr val="00B0F0"/>
                </a:solidFill>
              </a:rPr>
              <a:t>la gloria de Dios la ilumina</a:t>
            </a:r>
            <a:r>
              <a:rPr lang="es-419" sz="2400" dirty="0">
                <a:solidFill>
                  <a:srgbClr val="00B0F0"/>
                </a:solidFill>
              </a:rPr>
              <a:t>, </a:t>
            </a:r>
            <a:r>
              <a:rPr lang="es-419" sz="2400" dirty="0">
                <a:solidFill>
                  <a:srgbClr val="92D050"/>
                </a:solidFill>
              </a:rPr>
              <a:t>y el Cordero es su lumbrera</a:t>
            </a:r>
            <a:r>
              <a:rPr lang="es-419" sz="2400" dirty="0">
                <a:solidFill>
                  <a:schemeClr val="bg1"/>
                </a:solidFill>
              </a:rPr>
              <a:t>. </a:t>
            </a:r>
          </a:p>
        </p:txBody>
      </p:sp>
    </p:spTree>
    <p:extLst>
      <p:ext uri="{BB962C8B-B14F-4D97-AF65-F5344CB8AC3E}">
        <p14:creationId xmlns:p14="http://schemas.microsoft.com/office/powerpoint/2010/main" val="582871697"/>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2771800" y="5508521"/>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21:23</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1:28</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Como parece el arco iris que está en las nubes el día que llueve,</a:t>
            </a:r>
            <a:r>
              <a:rPr lang="es-419" sz="2400" dirty="0">
                <a:solidFill>
                  <a:schemeClr val="bg1"/>
                </a:solidFill>
              </a:rPr>
              <a:t> </a:t>
            </a:r>
            <a:r>
              <a:rPr lang="es-419" sz="2400" dirty="0">
                <a:solidFill>
                  <a:srgbClr val="00B0F0"/>
                </a:solidFill>
              </a:rPr>
              <a:t>así era el parecer del resplandor alrededor. </a:t>
            </a:r>
            <a:r>
              <a:rPr lang="es-419" sz="2400" dirty="0">
                <a:solidFill>
                  <a:schemeClr val="bg1"/>
                </a:solidFill>
              </a:rPr>
              <a:t>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
        <p:nvSpPr>
          <p:cNvPr id="11" name="2 CuadroTexto"/>
          <p:cNvSpPr txBox="1"/>
          <p:nvPr/>
        </p:nvSpPr>
        <p:spPr>
          <a:xfrm>
            <a:off x="0" y="6079842"/>
            <a:ext cx="9144000" cy="733534"/>
          </a:xfrm>
          <a:prstGeom prst="rect">
            <a:avLst/>
          </a:prstGeom>
          <a:noFill/>
        </p:spPr>
        <p:txBody>
          <a:bodyPr wrap="square" rtlCol="0">
            <a:spAutoFit/>
          </a:bodyPr>
          <a:lstStyle/>
          <a:p>
            <a:pPr algn="ctr">
              <a:lnSpc>
                <a:spcPts val="2500"/>
              </a:lnSpc>
            </a:pPr>
            <a:r>
              <a:rPr lang="es-419" sz="2400" dirty="0">
                <a:solidFill>
                  <a:srgbClr val="FFFF00"/>
                </a:solidFill>
              </a:rPr>
              <a:t>La ciudad no tiene necesidad de sol ni de luna que brillen en ella; </a:t>
            </a:r>
            <a:r>
              <a:rPr lang="es-419" sz="2400" dirty="0">
                <a:solidFill>
                  <a:srgbClr val="00B0F0"/>
                </a:solidFill>
              </a:rPr>
              <a:t>porque </a:t>
            </a:r>
            <a:r>
              <a:rPr lang="es-419" sz="2400" u="sng" dirty="0">
                <a:solidFill>
                  <a:srgbClr val="00B0F0"/>
                </a:solidFill>
              </a:rPr>
              <a:t>la gloria de Dios la ilumina</a:t>
            </a:r>
            <a:r>
              <a:rPr lang="es-419" sz="2400" dirty="0">
                <a:solidFill>
                  <a:srgbClr val="00B0F0"/>
                </a:solidFill>
              </a:rPr>
              <a:t>, </a:t>
            </a:r>
            <a:r>
              <a:rPr lang="es-419" sz="2400" dirty="0">
                <a:solidFill>
                  <a:srgbClr val="92D050"/>
                </a:solidFill>
              </a:rPr>
              <a:t>y el Cordero es su lumbrera</a:t>
            </a:r>
            <a:r>
              <a:rPr lang="es-419" sz="2400" dirty="0">
                <a:solidFill>
                  <a:schemeClr val="bg1"/>
                </a:solidFill>
              </a:rPr>
              <a:t>. </a:t>
            </a:r>
          </a:p>
        </p:txBody>
      </p:sp>
    </p:spTree>
    <p:extLst>
      <p:ext uri="{BB962C8B-B14F-4D97-AF65-F5344CB8AC3E}">
        <p14:creationId xmlns:p14="http://schemas.microsoft.com/office/powerpoint/2010/main" val="3607047779"/>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1269876" y="4752437"/>
            <a:ext cx="33890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9:13-15</a:t>
            </a:r>
          </a:p>
        </p:txBody>
      </p:sp>
      <p:sp>
        <p:nvSpPr>
          <p:cNvPr id="13" name="2 CuadroTexto"/>
          <p:cNvSpPr txBox="1"/>
          <p:nvPr/>
        </p:nvSpPr>
        <p:spPr>
          <a:xfrm>
            <a:off x="0" y="5301208"/>
            <a:ext cx="9144000" cy="1572931"/>
          </a:xfrm>
          <a:prstGeom prst="rect">
            <a:avLst/>
          </a:prstGeom>
          <a:noFill/>
        </p:spPr>
        <p:txBody>
          <a:bodyPr wrap="square" rtlCol="0">
            <a:spAutoFit/>
          </a:bodyPr>
          <a:lstStyle/>
          <a:p>
            <a:pPr algn="ctr">
              <a:lnSpc>
                <a:spcPts val="2300"/>
              </a:lnSpc>
            </a:pPr>
            <a:r>
              <a:rPr lang="es-419" sz="2350" dirty="0">
                <a:solidFill>
                  <a:schemeClr val="bg1"/>
                </a:solidFill>
              </a:rPr>
              <a:t>Mi arco he puesto en las nubes, el cual será por señal del pacto entre mí y la tierra. Y sucederá que cuando haga venir nubes sobre la tierra, se dejará ver entonces mi arco en las nubes. Y me acordaré del pacto mío, que hay entre mí y vosotros y todo ser viviente de toda carne; y no habrá más diluvio de aguas para destruir toda carne.</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1:28</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Como parece el arco iris que está en las nubes el día que llueve,</a:t>
            </a:r>
            <a:r>
              <a:rPr lang="es-419" sz="2400" dirty="0">
                <a:solidFill>
                  <a:schemeClr val="bg1"/>
                </a:solidFill>
              </a:rPr>
              <a:t> </a:t>
            </a:r>
            <a:r>
              <a:rPr lang="es-419" sz="2400" dirty="0">
                <a:solidFill>
                  <a:srgbClr val="00B0F0"/>
                </a:solidFill>
              </a:rPr>
              <a:t>así era el parecer del resplandor alrededor. </a:t>
            </a:r>
            <a:r>
              <a:rPr lang="es-419" sz="2400" dirty="0">
                <a:solidFill>
                  <a:schemeClr val="bg1"/>
                </a:solidFill>
              </a:rPr>
              <a:t>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33812335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1269876" y="4752437"/>
            <a:ext cx="33890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9:13-15</a:t>
            </a:r>
          </a:p>
        </p:txBody>
      </p:sp>
      <p:sp>
        <p:nvSpPr>
          <p:cNvPr id="13" name="2 CuadroTexto"/>
          <p:cNvSpPr txBox="1"/>
          <p:nvPr/>
        </p:nvSpPr>
        <p:spPr>
          <a:xfrm>
            <a:off x="0" y="5301208"/>
            <a:ext cx="9144000" cy="1572931"/>
          </a:xfrm>
          <a:prstGeom prst="rect">
            <a:avLst/>
          </a:prstGeom>
          <a:noFill/>
        </p:spPr>
        <p:txBody>
          <a:bodyPr wrap="square" rtlCol="0">
            <a:spAutoFit/>
          </a:bodyPr>
          <a:lstStyle/>
          <a:p>
            <a:pPr algn="ctr">
              <a:lnSpc>
                <a:spcPts val="2300"/>
              </a:lnSpc>
            </a:pPr>
            <a:r>
              <a:rPr lang="es-419" sz="2350" dirty="0">
                <a:solidFill>
                  <a:srgbClr val="FFFF00"/>
                </a:solidFill>
              </a:rPr>
              <a:t>Mi arco he puesto en las nubes, el cual será por señal del pacto entre mí y la tierra.</a:t>
            </a:r>
            <a:r>
              <a:rPr lang="es-419" sz="2350" dirty="0">
                <a:solidFill>
                  <a:schemeClr val="bg1"/>
                </a:solidFill>
              </a:rPr>
              <a:t> Y sucederá que cuando haga venir nubes sobre la tierra, se dejará ver entonces mi arco en las nubes. Y me acordaré del pacto mío, que hay entre mí y vosotros y todo ser viviente de toda carne; y no habrá más diluvio de aguas para destruir toda carne.</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1:28</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Como parece el arco iris que está en las nubes el día que llueve,</a:t>
            </a:r>
            <a:r>
              <a:rPr lang="es-419" sz="2400" dirty="0">
                <a:solidFill>
                  <a:schemeClr val="bg1"/>
                </a:solidFill>
              </a:rPr>
              <a:t> </a:t>
            </a:r>
            <a:r>
              <a:rPr lang="es-419" sz="2400" dirty="0">
                <a:solidFill>
                  <a:srgbClr val="00B0F0"/>
                </a:solidFill>
              </a:rPr>
              <a:t>así era el parecer del resplandor alrededor. </a:t>
            </a:r>
            <a:r>
              <a:rPr lang="es-419" sz="2400" dirty="0">
                <a:solidFill>
                  <a:schemeClr val="bg1"/>
                </a:solidFill>
              </a:rPr>
              <a:t>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3712932061"/>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1269876" y="4752437"/>
            <a:ext cx="33890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9:13-15</a:t>
            </a:r>
          </a:p>
        </p:txBody>
      </p:sp>
      <p:sp>
        <p:nvSpPr>
          <p:cNvPr id="13" name="2 CuadroTexto"/>
          <p:cNvSpPr txBox="1"/>
          <p:nvPr/>
        </p:nvSpPr>
        <p:spPr>
          <a:xfrm>
            <a:off x="0" y="5301208"/>
            <a:ext cx="9144000" cy="1572931"/>
          </a:xfrm>
          <a:prstGeom prst="rect">
            <a:avLst/>
          </a:prstGeom>
          <a:noFill/>
        </p:spPr>
        <p:txBody>
          <a:bodyPr wrap="square" rtlCol="0">
            <a:spAutoFit/>
          </a:bodyPr>
          <a:lstStyle/>
          <a:p>
            <a:pPr algn="ctr">
              <a:lnSpc>
                <a:spcPts val="2300"/>
              </a:lnSpc>
            </a:pPr>
            <a:r>
              <a:rPr lang="es-419" sz="2350" dirty="0">
                <a:solidFill>
                  <a:srgbClr val="FFFF00"/>
                </a:solidFill>
              </a:rPr>
              <a:t>Mi arco he puesto en las nubes, el cual será por señal del pacto entre mí y la tierra.</a:t>
            </a:r>
            <a:r>
              <a:rPr lang="es-419" sz="2350" dirty="0">
                <a:solidFill>
                  <a:schemeClr val="bg1"/>
                </a:solidFill>
              </a:rPr>
              <a:t> </a:t>
            </a:r>
            <a:r>
              <a:rPr lang="es-419" sz="2350" dirty="0">
                <a:solidFill>
                  <a:srgbClr val="00B0F0"/>
                </a:solidFill>
              </a:rPr>
              <a:t>Y sucederá que cuando haga venir nubes sobre la tierra, se dejará ver entonces mi arco en las nubes. </a:t>
            </a:r>
            <a:r>
              <a:rPr lang="es-419" sz="2350" dirty="0">
                <a:solidFill>
                  <a:schemeClr val="bg1"/>
                </a:solidFill>
              </a:rPr>
              <a:t>Y me acordaré del pacto mío, que hay entre mí y vosotros y todo ser viviente de toda carne; y no habrá más diluvio de aguas para destruir toda carne.</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1:28</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Como parece el arco iris que está en las nubes el día que llueve,</a:t>
            </a:r>
            <a:r>
              <a:rPr lang="es-419" sz="2400" dirty="0">
                <a:solidFill>
                  <a:schemeClr val="bg1"/>
                </a:solidFill>
              </a:rPr>
              <a:t> </a:t>
            </a:r>
            <a:r>
              <a:rPr lang="es-419" sz="2400" dirty="0">
                <a:solidFill>
                  <a:srgbClr val="00B0F0"/>
                </a:solidFill>
              </a:rPr>
              <a:t>así era el parecer del resplandor alrededor. </a:t>
            </a:r>
            <a:r>
              <a:rPr lang="es-419" sz="2400" dirty="0">
                <a:solidFill>
                  <a:schemeClr val="bg1"/>
                </a:solidFill>
              </a:rPr>
              <a:t>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3024753620"/>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1269876" y="4752437"/>
            <a:ext cx="33890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9:13-15</a:t>
            </a:r>
          </a:p>
        </p:txBody>
      </p:sp>
      <p:sp>
        <p:nvSpPr>
          <p:cNvPr id="13" name="2 CuadroTexto"/>
          <p:cNvSpPr txBox="1"/>
          <p:nvPr/>
        </p:nvSpPr>
        <p:spPr>
          <a:xfrm>
            <a:off x="0" y="5301208"/>
            <a:ext cx="9144000" cy="1572931"/>
          </a:xfrm>
          <a:prstGeom prst="rect">
            <a:avLst/>
          </a:prstGeom>
          <a:noFill/>
        </p:spPr>
        <p:txBody>
          <a:bodyPr wrap="square" rtlCol="0">
            <a:spAutoFit/>
          </a:bodyPr>
          <a:lstStyle/>
          <a:p>
            <a:pPr algn="ctr">
              <a:lnSpc>
                <a:spcPts val="2300"/>
              </a:lnSpc>
            </a:pPr>
            <a:r>
              <a:rPr lang="es-419" sz="2350" dirty="0">
                <a:solidFill>
                  <a:srgbClr val="FFFF00"/>
                </a:solidFill>
              </a:rPr>
              <a:t>Mi arco he puesto en las nubes, el cual será por señal del pacto entre mí y la tierra.</a:t>
            </a:r>
            <a:r>
              <a:rPr lang="es-419" sz="2350" dirty="0">
                <a:solidFill>
                  <a:schemeClr val="bg1"/>
                </a:solidFill>
              </a:rPr>
              <a:t> </a:t>
            </a:r>
            <a:r>
              <a:rPr lang="es-419" sz="2350" dirty="0">
                <a:solidFill>
                  <a:srgbClr val="00B0F0"/>
                </a:solidFill>
              </a:rPr>
              <a:t>Y sucederá que cuando haga venir nubes sobre la tierra, se dejará ver entonces mi arco en las nubes. </a:t>
            </a:r>
            <a:r>
              <a:rPr lang="es-419" sz="2350" dirty="0">
                <a:solidFill>
                  <a:srgbClr val="FFFF00"/>
                </a:solidFill>
              </a:rPr>
              <a:t>Y me acordaré del pacto mío, que hay entre mí y vosotros y todo ser viviente de toda carne; y no habrá más diluvio de aguas para destruir toda carne.</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1:28</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Como parece el arco iris que está en las nubes el día que llueve,</a:t>
            </a:r>
            <a:r>
              <a:rPr lang="es-419" sz="2400" dirty="0">
                <a:solidFill>
                  <a:schemeClr val="bg1"/>
                </a:solidFill>
              </a:rPr>
              <a:t> </a:t>
            </a:r>
            <a:r>
              <a:rPr lang="es-419" sz="2400" dirty="0">
                <a:solidFill>
                  <a:srgbClr val="00B0F0"/>
                </a:solidFill>
              </a:rPr>
              <a:t>así era el parecer del resplandor alrededor. </a:t>
            </a:r>
            <a:r>
              <a:rPr lang="es-419" sz="2400" dirty="0">
                <a:solidFill>
                  <a:schemeClr val="bg1"/>
                </a:solidFill>
              </a:rPr>
              <a:t>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325856430"/>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54:9, 10</a:t>
            </a: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a:solidFill>
                  <a:schemeClr val="bg1"/>
                </a:solidFill>
              </a:rPr>
              <a:t>Porque esto me será como en los días de Noé, cuando juré que nunca más las aguas de Noé pasarían sobre la tierra; así he jurado que no me enojaré contra ti, ni te reñiré. Porque los montes se moverán, y los collados temblarán, pero no se apartará de ti mi misericordia, ni el pacto de mi paz se quebrantará, dijo Jehová, el que tiene misericordia de ti.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1:28</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Como parece el arco iris que está en las nubes el día que llueve,</a:t>
            </a:r>
            <a:r>
              <a:rPr lang="es-419" sz="2400" dirty="0">
                <a:solidFill>
                  <a:schemeClr val="bg1"/>
                </a:solidFill>
              </a:rPr>
              <a:t> </a:t>
            </a:r>
            <a:r>
              <a:rPr lang="es-419" sz="2400" dirty="0">
                <a:solidFill>
                  <a:srgbClr val="00B0F0"/>
                </a:solidFill>
              </a:rPr>
              <a:t>así era el parecer del resplandor alrededor. </a:t>
            </a:r>
            <a:r>
              <a:rPr lang="es-419" sz="2400" dirty="0">
                <a:solidFill>
                  <a:schemeClr val="bg1"/>
                </a:solidFill>
              </a:rPr>
              <a:t>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3061262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54:9, 10</a:t>
            </a: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a:solidFill>
                  <a:srgbClr val="FFFF00"/>
                </a:solidFill>
              </a:rPr>
              <a:t>Porque esto me será como en los días de Noé,</a:t>
            </a:r>
            <a:r>
              <a:rPr lang="es-419" sz="2350" dirty="0">
                <a:solidFill>
                  <a:schemeClr val="bg1"/>
                </a:solidFill>
              </a:rPr>
              <a:t> cuando juré que nunca más las aguas de Noé pasarían sobre la tierra; así he jurado que no me enojaré contra ti, ni te reñiré. Porque los montes se moverán, y los collados temblarán, pero no se apartará de ti mi misericordia, ni el pacto de mi paz se quebrantará, dijo Jehová, el que tiene misericordia de ti.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1:28</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Como parece el arco iris que está en las nubes el día que llueve,</a:t>
            </a:r>
            <a:r>
              <a:rPr lang="es-419" sz="2400" dirty="0">
                <a:solidFill>
                  <a:schemeClr val="bg1"/>
                </a:solidFill>
              </a:rPr>
              <a:t> </a:t>
            </a:r>
            <a:r>
              <a:rPr lang="es-419" sz="2400" dirty="0">
                <a:solidFill>
                  <a:srgbClr val="00B0F0"/>
                </a:solidFill>
              </a:rPr>
              <a:t>así era el parecer del resplandor alrededor. </a:t>
            </a:r>
            <a:r>
              <a:rPr lang="es-419" sz="2400" dirty="0">
                <a:solidFill>
                  <a:schemeClr val="bg1"/>
                </a:solidFill>
              </a:rPr>
              <a:t>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1187716816"/>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54:9, 10</a:t>
            </a: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a:solidFill>
                  <a:srgbClr val="FFFF00"/>
                </a:solidFill>
              </a:rPr>
              <a:t>Porque 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así he jurado que no me enojaré contra ti, ni te reñiré. Porque los montes se moverán, y los collados temblarán, pero no se apartará de ti mi misericordia, ni el pacto de mi paz se quebrantará, dijo Jehová, el que tiene misericordia de ti.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1:28</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Como parece el arco iris que está en las nubes el día que llueve,</a:t>
            </a:r>
            <a:r>
              <a:rPr lang="es-419" sz="2400" dirty="0">
                <a:solidFill>
                  <a:schemeClr val="bg1"/>
                </a:solidFill>
              </a:rPr>
              <a:t> </a:t>
            </a:r>
            <a:r>
              <a:rPr lang="es-419" sz="2400" dirty="0">
                <a:solidFill>
                  <a:srgbClr val="00B0F0"/>
                </a:solidFill>
              </a:rPr>
              <a:t>así era el parecer del resplandor alrededor. </a:t>
            </a:r>
            <a:r>
              <a:rPr lang="es-419" sz="2400" dirty="0">
                <a:solidFill>
                  <a:schemeClr val="bg1"/>
                </a:solidFill>
              </a:rPr>
              <a:t>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2885487759"/>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54:9, 10</a:t>
            </a: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a:solidFill>
                  <a:srgbClr val="FFFF00"/>
                </a:solidFill>
              </a:rPr>
              <a:t>Porque 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t>
            </a:r>
            <a:r>
              <a:rPr lang="es-419" sz="2350" dirty="0">
                <a:solidFill>
                  <a:srgbClr val="92D050"/>
                </a:solidFill>
              </a:rPr>
              <a:t>así he jurado que no me enojaré contra ti, ni te reñiré.</a:t>
            </a:r>
            <a:r>
              <a:rPr lang="es-419" sz="2350" dirty="0">
                <a:solidFill>
                  <a:schemeClr val="bg1"/>
                </a:solidFill>
              </a:rPr>
              <a:t> Porque los montes se moverán, y los collados temblarán, pero no se apartará de ti mi misericordia, ni el pacto de mi paz se quebrantará, dijo Jehová, el que tiene misericordia de ti.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1:28</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Como parece el arco iris que está en las nubes el día que llueve,</a:t>
            </a:r>
            <a:r>
              <a:rPr lang="es-419" sz="2400" dirty="0">
                <a:solidFill>
                  <a:schemeClr val="bg1"/>
                </a:solidFill>
              </a:rPr>
              <a:t> </a:t>
            </a:r>
            <a:r>
              <a:rPr lang="es-419" sz="2400" dirty="0">
                <a:solidFill>
                  <a:srgbClr val="00B0F0"/>
                </a:solidFill>
              </a:rPr>
              <a:t>así era el parecer del resplandor alrededor. </a:t>
            </a:r>
            <a:r>
              <a:rPr lang="es-419" sz="2400" dirty="0">
                <a:solidFill>
                  <a:schemeClr val="bg1"/>
                </a:solidFill>
              </a:rPr>
              <a:t>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4057580830"/>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54:9, 10</a:t>
            </a: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a:solidFill>
                  <a:srgbClr val="FFFF00"/>
                </a:solidFill>
              </a:rPr>
              <a:t>Porque 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t>
            </a:r>
            <a:r>
              <a:rPr lang="es-419" sz="2350" dirty="0">
                <a:solidFill>
                  <a:srgbClr val="92D050"/>
                </a:solidFill>
              </a:rPr>
              <a:t>así he jurado que no me enojaré contra ti, ni te reñiré.</a:t>
            </a:r>
            <a:r>
              <a:rPr lang="es-419" sz="2350" dirty="0">
                <a:solidFill>
                  <a:schemeClr val="bg1"/>
                </a:solidFill>
              </a:rPr>
              <a:t> </a:t>
            </a:r>
            <a:r>
              <a:rPr lang="es-419" sz="2350" dirty="0">
                <a:solidFill>
                  <a:srgbClr val="FFFF00"/>
                </a:solidFill>
              </a:rPr>
              <a:t>Porque los montes se moverán, y los collados temblarán,</a:t>
            </a:r>
            <a:r>
              <a:rPr lang="es-419" sz="2350" dirty="0">
                <a:solidFill>
                  <a:schemeClr val="bg1"/>
                </a:solidFill>
              </a:rPr>
              <a:t> pero no se apartará de ti mi misericordia, ni el pacto de mi paz se quebrantará, dijo Jehová, el que tiene misericordia de ti.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1:28</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Como parece el arco iris que está en las nubes el día que llueve,</a:t>
            </a:r>
            <a:r>
              <a:rPr lang="es-419" sz="2400" dirty="0">
                <a:solidFill>
                  <a:schemeClr val="bg1"/>
                </a:solidFill>
              </a:rPr>
              <a:t> </a:t>
            </a:r>
            <a:r>
              <a:rPr lang="es-419" sz="2400" dirty="0">
                <a:solidFill>
                  <a:srgbClr val="00B0F0"/>
                </a:solidFill>
              </a:rPr>
              <a:t>así era el parecer del resplandor alrededor. </a:t>
            </a:r>
            <a:r>
              <a:rPr lang="es-419" sz="2400" dirty="0">
                <a:solidFill>
                  <a:schemeClr val="bg1"/>
                </a:solidFill>
              </a:rPr>
              <a:t>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1871201241"/>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54:9, 10</a:t>
            </a: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a:solidFill>
                  <a:srgbClr val="FFFF00"/>
                </a:solidFill>
              </a:rPr>
              <a:t>Porque 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t>
            </a:r>
            <a:r>
              <a:rPr lang="es-419" sz="2350" dirty="0">
                <a:solidFill>
                  <a:srgbClr val="92D050"/>
                </a:solidFill>
              </a:rPr>
              <a:t>así he jurado que no me enojaré contra ti, ni te reñiré.</a:t>
            </a:r>
            <a:r>
              <a:rPr lang="es-419" sz="2350" dirty="0">
                <a:solidFill>
                  <a:schemeClr val="bg1"/>
                </a:solidFill>
              </a:rPr>
              <a:t> </a:t>
            </a:r>
            <a:r>
              <a:rPr lang="es-419" sz="2350" dirty="0">
                <a:solidFill>
                  <a:srgbClr val="FFFF00"/>
                </a:solidFill>
              </a:rPr>
              <a:t>Porque los montes se moverán, y los collados temblarán,</a:t>
            </a:r>
            <a:r>
              <a:rPr lang="es-419" sz="2350" dirty="0">
                <a:solidFill>
                  <a:schemeClr val="bg1"/>
                </a:solidFill>
              </a:rPr>
              <a:t> </a:t>
            </a:r>
            <a:r>
              <a:rPr lang="es-419" sz="2350" dirty="0">
                <a:solidFill>
                  <a:srgbClr val="00B0F0"/>
                </a:solidFill>
              </a:rPr>
              <a:t>pero no se apartará de ti mi misericordia, ni el pacto de mi paz se quebrantará, </a:t>
            </a:r>
            <a:r>
              <a:rPr lang="es-419" sz="2350" dirty="0">
                <a:solidFill>
                  <a:schemeClr val="bg1"/>
                </a:solidFill>
              </a:rPr>
              <a:t>dijo Jehová, el que tiene misericordia de ti.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1:28</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Como parece el arco iris que está en las nubes el día que llueve,</a:t>
            </a:r>
            <a:r>
              <a:rPr lang="es-419" sz="2400" dirty="0">
                <a:solidFill>
                  <a:schemeClr val="bg1"/>
                </a:solidFill>
              </a:rPr>
              <a:t> </a:t>
            </a:r>
            <a:r>
              <a:rPr lang="es-419" sz="2400" dirty="0">
                <a:solidFill>
                  <a:srgbClr val="00B0F0"/>
                </a:solidFill>
              </a:rPr>
              <a:t>así era el parecer del resplandor alrededor. </a:t>
            </a:r>
            <a:r>
              <a:rPr lang="es-419" sz="2400" dirty="0">
                <a:solidFill>
                  <a:schemeClr val="bg1"/>
                </a:solidFill>
              </a:rPr>
              <a:t>Esta fue la visión de la semejanza de la gloria de Jehová. Y cuando yo la vi, me postré sobre mi rostro, y oí la voz de uno que hablaba.</a:t>
            </a:r>
          </a:p>
        </p:txBody>
      </p:sp>
      <p:sp>
        <p:nvSpPr>
          <p:cNvPr id="16"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3318711714"/>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54:9, 10</a:t>
            </a: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a:solidFill>
                  <a:srgbClr val="FFFF00"/>
                </a:solidFill>
              </a:rPr>
              <a:t>Porque 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t>
            </a:r>
            <a:r>
              <a:rPr lang="es-419" sz="2350" dirty="0">
                <a:solidFill>
                  <a:srgbClr val="92D050"/>
                </a:solidFill>
              </a:rPr>
              <a:t>así he jurado que no me enojaré contra ti, ni te reñiré.</a:t>
            </a:r>
            <a:r>
              <a:rPr lang="es-419" sz="2350" dirty="0">
                <a:solidFill>
                  <a:schemeClr val="bg1"/>
                </a:solidFill>
              </a:rPr>
              <a:t> </a:t>
            </a:r>
            <a:r>
              <a:rPr lang="es-419" sz="2350" dirty="0">
                <a:solidFill>
                  <a:srgbClr val="FFFF00"/>
                </a:solidFill>
              </a:rPr>
              <a:t>Porque los montes se moverán, y los collados temblarán,</a:t>
            </a:r>
            <a:r>
              <a:rPr lang="es-419" sz="2350" dirty="0">
                <a:solidFill>
                  <a:schemeClr val="bg1"/>
                </a:solidFill>
              </a:rPr>
              <a:t> </a:t>
            </a:r>
            <a:r>
              <a:rPr lang="es-419" sz="2350" dirty="0">
                <a:solidFill>
                  <a:srgbClr val="00B0F0"/>
                </a:solidFill>
              </a:rPr>
              <a:t>pero no se apartará de ti mi misericordia, ni el pacto de mi paz se quebrantará, </a:t>
            </a:r>
            <a:r>
              <a:rPr lang="es-419" sz="2350" dirty="0">
                <a:solidFill>
                  <a:srgbClr val="FFFF00"/>
                </a:solidFill>
              </a:rPr>
              <a:t>dijo Jehová, el que tiene misericordia de ti.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1:28</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Como parece el arco iris que está en las nubes el día que llueve,</a:t>
            </a:r>
            <a:r>
              <a:rPr lang="es-419" sz="2400" dirty="0">
                <a:solidFill>
                  <a:schemeClr val="bg1"/>
                </a:solidFill>
              </a:rPr>
              <a:t> </a:t>
            </a:r>
            <a:r>
              <a:rPr lang="es-419" sz="2400" dirty="0">
                <a:solidFill>
                  <a:srgbClr val="00B0F0"/>
                </a:solidFill>
              </a:rPr>
              <a:t>así era el parecer del resplandor alrededor. </a:t>
            </a:r>
            <a:r>
              <a:rPr lang="es-419" sz="2400" dirty="0">
                <a:solidFill>
                  <a:schemeClr val="bg1"/>
                </a:solidFill>
              </a:rPr>
              <a:t>Esta fue la visión de la semejanza de la gloria de Jehová. Y cuando yo la vi, me postré sobre mi rostro, y oí la voz de uno que hablaba.</a:t>
            </a: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3955340778"/>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54:9, 10</a:t>
            </a: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a:solidFill>
                  <a:srgbClr val="FFFF00"/>
                </a:solidFill>
              </a:rPr>
              <a:t>Porque 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t>
            </a:r>
            <a:r>
              <a:rPr lang="es-419" sz="2350" dirty="0">
                <a:solidFill>
                  <a:srgbClr val="92D050"/>
                </a:solidFill>
              </a:rPr>
              <a:t>así he jurado que no me enojaré contra ti, ni te reñiré.</a:t>
            </a:r>
            <a:r>
              <a:rPr lang="es-419" sz="2350" dirty="0">
                <a:solidFill>
                  <a:schemeClr val="bg1"/>
                </a:solidFill>
              </a:rPr>
              <a:t> </a:t>
            </a:r>
            <a:r>
              <a:rPr lang="es-419" sz="2350" dirty="0">
                <a:solidFill>
                  <a:srgbClr val="FFFF00"/>
                </a:solidFill>
              </a:rPr>
              <a:t>Porque los montes se moverán, y los collados temblarán,</a:t>
            </a:r>
            <a:r>
              <a:rPr lang="es-419" sz="2350" dirty="0">
                <a:solidFill>
                  <a:schemeClr val="bg1"/>
                </a:solidFill>
              </a:rPr>
              <a:t> </a:t>
            </a:r>
            <a:r>
              <a:rPr lang="es-419" sz="2350" dirty="0">
                <a:solidFill>
                  <a:srgbClr val="00B0F0"/>
                </a:solidFill>
              </a:rPr>
              <a:t>pero no se apartará de ti mi misericordia, ni el pacto de mi paz se quebrantará, </a:t>
            </a:r>
            <a:r>
              <a:rPr lang="es-419" sz="2350" dirty="0">
                <a:solidFill>
                  <a:srgbClr val="FFFF00"/>
                </a:solidFill>
              </a:rPr>
              <a:t>dijo Jehová, el que tiene misericordia de ti. </a:t>
            </a:r>
          </a:p>
        </p:txBody>
      </p:sp>
      <p:sp>
        <p:nvSpPr>
          <p:cNvPr id="14" name="1 CuadroTexto"/>
          <p:cNvSpPr txBox="1"/>
          <p:nvPr/>
        </p:nvSpPr>
        <p:spPr>
          <a:xfrm>
            <a:off x="5710745" y="1484784"/>
            <a:ext cx="284667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1:28</a:t>
            </a:r>
          </a:p>
        </p:txBody>
      </p:sp>
      <p:sp>
        <p:nvSpPr>
          <p:cNvPr id="15" name="2 CuadroTexto"/>
          <p:cNvSpPr txBox="1"/>
          <p:nvPr/>
        </p:nvSpPr>
        <p:spPr>
          <a:xfrm>
            <a:off x="5004048" y="1988840"/>
            <a:ext cx="4123067" cy="2657138"/>
          </a:xfrm>
          <a:prstGeom prst="rect">
            <a:avLst/>
          </a:prstGeom>
          <a:noFill/>
        </p:spPr>
        <p:txBody>
          <a:bodyPr wrap="square" rtlCol="0">
            <a:spAutoFit/>
          </a:bodyPr>
          <a:lstStyle/>
          <a:p>
            <a:pPr algn="ctr">
              <a:lnSpc>
                <a:spcPts val="2500"/>
              </a:lnSpc>
            </a:pPr>
            <a:r>
              <a:rPr lang="es-419" sz="2400" dirty="0">
                <a:solidFill>
                  <a:srgbClr val="FFFF00"/>
                </a:solidFill>
              </a:rPr>
              <a:t>Como parece el arco iris que está en las nubes el día que llueve,</a:t>
            </a:r>
            <a:r>
              <a:rPr lang="es-419" sz="2400" dirty="0">
                <a:solidFill>
                  <a:schemeClr val="bg1"/>
                </a:solidFill>
              </a:rPr>
              <a:t> </a:t>
            </a:r>
            <a:r>
              <a:rPr lang="es-419" sz="2400" dirty="0">
                <a:solidFill>
                  <a:srgbClr val="00B0F0"/>
                </a:solidFill>
              </a:rPr>
              <a:t>así era el parecer del resplandor alrededor. </a:t>
            </a:r>
            <a:r>
              <a:rPr lang="es-419" sz="2400" dirty="0">
                <a:solidFill>
                  <a:srgbClr val="FFFF00"/>
                </a:solidFill>
              </a:rPr>
              <a:t>Esta fue la visión de la semejanza de la gloria de Jehová.</a:t>
            </a:r>
            <a:r>
              <a:rPr lang="es-419" sz="2400" dirty="0">
                <a:solidFill>
                  <a:schemeClr val="bg1"/>
                </a:solidFill>
              </a:rPr>
              <a:t> Y cuando yo la vi, me postré sobre mi rostro, y oí la voz de uno que hablaba.</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29830513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54:9, 10</a:t>
            </a: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a:solidFill>
                  <a:srgbClr val="FFFF00"/>
                </a:solidFill>
              </a:rPr>
              <a:t>Porque 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t>
            </a:r>
            <a:r>
              <a:rPr lang="es-419" sz="2350" dirty="0">
                <a:solidFill>
                  <a:srgbClr val="92D050"/>
                </a:solidFill>
              </a:rPr>
              <a:t>así he jurado que no me enojaré contra ti, ni te reñiré.</a:t>
            </a:r>
            <a:r>
              <a:rPr lang="es-419" sz="2350" dirty="0">
                <a:solidFill>
                  <a:schemeClr val="bg1"/>
                </a:solidFill>
              </a:rPr>
              <a:t> </a:t>
            </a:r>
            <a:r>
              <a:rPr lang="es-419" sz="2350" dirty="0">
                <a:solidFill>
                  <a:srgbClr val="FFFF00"/>
                </a:solidFill>
              </a:rPr>
              <a:t>Porque los montes se moverán, y los collados temblarán,</a:t>
            </a:r>
            <a:r>
              <a:rPr lang="es-419" sz="2350" dirty="0">
                <a:solidFill>
                  <a:schemeClr val="bg1"/>
                </a:solidFill>
              </a:rPr>
              <a:t> </a:t>
            </a:r>
            <a:r>
              <a:rPr lang="es-419" sz="2350" dirty="0">
                <a:solidFill>
                  <a:srgbClr val="00B0F0"/>
                </a:solidFill>
              </a:rPr>
              <a:t>pero no se apartará de ti mi misericordia, ni el pacto de mi paz se quebrantará, </a:t>
            </a:r>
            <a:r>
              <a:rPr lang="es-419" sz="2350" dirty="0">
                <a:solidFill>
                  <a:srgbClr val="FFFF00"/>
                </a:solidFill>
              </a:rPr>
              <a:t>dijo Jehová, el que tiene misericordia de ti.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chemeClr val="bg1"/>
                </a:solidFill>
              </a:rPr>
              <a:t>Y alrededor del trono había veinticuatro tronos; y vi sentados en los tronos a veinticuatro ancianos, vestidos de ropas blancas, 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8400385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54:9, 10</a:t>
            </a: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a:solidFill>
                  <a:srgbClr val="FFFF00"/>
                </a:solidFill>
              </a:rPr>
              <a:t>Porque 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t>
            </a:r>
            <a:r>
              <a:rPr lang="es-419" sz="2350" dirty="0">
                <a:solidFill>
                  <a:srgbClr val="92D050"/>
                </a:solidFill>
              </a:rPr>
              <a:t>así he jurado que no me enojaré contra ti, ni te reñiré.</a:t>
            </a:r>
            <a:r>
              <a:rPr lang="es-419" sz="2350" dirty="0">
                <a:solidFill>
                  <a:schemeClr val="bg1"/>
                </a:solidFill>
              </a:rPr>
              <a:t> </a:t>
            </a:r>
            <a:r>
              <a:rPr lang="es-419" sz="2350" dirty="0">
                <a:solidFill>
                  <a:srgbClr val="FFFF00"/>
                </a:solidFill>
              </a:rPr>
              <a:t>Porque los montes se moverán, y los collados temblarán,</a:t>
            </a:r>
            <a:r>
              <a:rPr lang="es-419" sz="2350" dirty="0">
                <a:solidFill>
                  <a:schemeClr val="bg1"/>
                </a:solidFill>
              </a:rPr>
              <a:t> </a:t>
            </a:r>
            <a:r>
              <a:rPr lang="es-419" sz="2350" dirty="0">
                <a:solidFill>
                  <a:srgbClr val="00B0F0"/>
                </a:solidFill>
              </a:rPr>
              <a:t>pero no se apartará de ti mi misericordia, ni el pacto de mi paz se quebrantará, </a:t>
            </a:r>
            <a:r>
              <a:rPr lang="es-419" sz="2350" dirty="0">
                <a:solidFill>
                  <a:srgbClr val="FFFF00"/>
                </a:solidFill>
              </a:rPr>
              <a:t>dijo Jehová, el que tiene misericordia de ti.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chemeClr val="bg1"/>
                </a:solidFill>
              </a:rPr>
              <a:t>y vi sentados en los tronos a veinticuatro ancianos, vestidos de ropas blancas, 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3280244992"/>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54:9, 10</a:t>
            </a: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a:solidFill>
                  <a:srgbClr val="FFFF00"/>
                </a:solidFill>
              </a:rPr>
              <a:t>Porque 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t>
            </a:r>
            <a:r>
              <a:rPr lang="es-419" sz="2350" dirty="0">
                <a:solidFill>
                  <a:srgbClr val="92D050"/>
                </a:solidFill>
              </a:rPr>
              <a:t>así he jurado que no me enojaré contra ti, ni te reñiré.</a:t>
            </a:r>
            <a:r>
              <a:rPr lang="es-419" sz="2350" dirty="0">
                <a:solidFill>
                  <a:schemeClr val="bg1"/>
                </a:solidFill>
              </a:rPr>
              <a:t> </a:t>
            </a:r>
            <a:r>
              <a:rPr lang="es-419" sz="2350" dirty="0">
                <a:solidFill>
                  <a:srgbClr val="FFFF00"/>
                </a:solidFill>
              </a:rPr>
              <a:t>Porque los montes se moverán, y los collados temblarán,</a:t>
            </a:r>
            <a:r>
              <a:rPr lang="es-419" sz="2350" dirty="0">
                <a:solidFill>
                  <a:schemeClr val="bg1"/>
                </a:solidFill>
              </a:rPr>
              <a:t> </a:t>
            </a:r>
            <a:r>
              <a:rPr lang="es-419" sz="2350" dirty="0">
                <a:solidFill>
                  <a:srgbClr val="00B0F0"/>
                </a:solidFill>
              </a:rPr>
              <a:t>pero no se apartará de ti mi misericordia, ni el pacto de mi paz se quebrantará, </a:t>
            </a:r>
            <a:r>
              <a:rPr lang="es-419" sz="2350" dirty="0">
                <a:solidFill>
                  <a:srgbClr val="FFFF00"/>
                </a:solidFill>
              </a:rPr>
              <a:t>dijo Jehová, el que tiene misericordia de ti.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vestidos de ropas blancas, 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1029140816"/>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1445408" y="4752437"/>
            <a:ext cx="303801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Isaias</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54:9, 10</a:t>
            </a:r>
          </a:p>
        </p:txBody>
      </p:sp>
      <p:sp>
        <p:nvSpPr>
          <p:cNvPr id="13" name="2 CuadroTexto"/>
          <p:cNvSpPr txBox="1"/>
          <p:nvPr/>
        </p:nvSpPr>
        <p:spPr>
          <a:xfrm>
            <a:off x="0" y="5318288"/>
            <a:ext cx="9144000" cy="1567096"/>
          </a:xfrm>
          <a:prstGeom prst="rect">
            <a:avLst/>
          </a:prstGeom>
          <a:noFill/>
        </p:spPr>
        <p:txBody>
          <a:bodyPr wrap="square" rtlCol="0">
            <a:spAutoFit/>
          </a:bodyPr>
          <a:lstStyle/>
          <a:p>
            <a:pPr algn="ctr">
              <a:lnSpc>
                <a:spcPts val="2300"/>
              </a:lnSpc>
            </a:pPr>
            <a:r>
              <a:rPr lang="es-419" sz="2350" dirty="0">
                <a:solidFill>
                  <a:srgbClr val="FFFF00"/>
                </a:solidFill>
              </a:rPr>
              <a:t>Porque esto me será como en los días de Noé,</a:t>
            </a:r>
            <a:r>
              <a:rPr lang="es-419" sz="2350" dirty="0">
                <a:solidFill>
                  <a:schemeClr val="bg1"/>
                </a:solidFill>
              </a:rPr>
              <a:t> </a:t>
            </a:r>
            <a:r>
              <a:rPr lang="es-419" sz="2350" dirty="0">
                <a:solidFill>
                  <a:srgbClr val="00B0F0"/>
                </a:solidFill>
              </a:rPr>
              <a:t>cuando juré que nunca más las aguas de Noé pasarían sobre la tierra</a:t>
            </a:r>
            <a:r>
              <a:rPr lang="es-419" sz="2350" dirty="0">
                <a:solidFill>
                  <a:schemeClr val="bg1"/>
                </a:solidFill>
              </a:rPr>
              <a:t>; </a:t>
            </a:r>
            <a:r>
              <a:rPr lang="es-419" sz="2350" dirty="0">
                <a:solidFill>
                  <a:srgbClr val="92D050"/>
                </a:solidFill>
              </a:rPr>
              <a:t>así he jurado que no me enojaré contra ti, ni te reñiré.</a:t>
            </a:r>
            <a:r>
              <a:rPr lang="es-419" sz="2350" dirty="0">
                <a:solidFill>
                  <a:schemeClr val="bg1"/>
                </a:solidFill>
              </a:rPr>
              <a:t> </a:t>
            </a:r>
            <a:r>
              <a:rPr lang="es-419" sz="2350" dirty="0">
                <a:solidFill>
                  <a:srgbClr val="FFFF00"/>
                </a:solidFill>
              </a:rPr>
              <a:t>Porque los montes se moverán, y los collados temblarán,</a:t>
            </a:r>
            <a:r>
              <a:rPr lang="es-419" sz="2350" dirty="0">
                <a:solidFill>
                  <a:schemeClr val="bg1"/>
                </a:solidFill>
              </a:rPr>
              <a:t> </a:t>
            </a:r>
            <a:r>
              <a:rPr lang="es-419" sz="2350" dirty="0">
                <a:solidFill>
                  <a:srgbClr val="00B0F0"/>
                </a:solidFill>
              </a:rPr>
              <a:t>pero no se apartará de ti mi misericordia, ni el pacto de mi paz se quebrantará, </a:t>
            </a:r>
            <a:r>
              <a:rPr lang="es-419" sz="2350" dirty="0">
                <a:solidFill>
                  <a:srgbClr val="FFFF00"/>
                </a:solidFill>
              </a:rPr>
              <a:t>dijo Jehová, el que tiene misericordia de ti.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2868868931"/>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3:5</a:t>
            </a: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a:solidFill>
                  <a:schemeClr val="bg1"/>
                </a:solidFill>
              </a:rPr>
              <a:t>El que venciere será vestido de vestiduras blancas; 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4504465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a:solidFill>
                  <a:srgbClr val="FFFF00"/>
                </a:solidFill>
              </a:rPr>
              <a:t>El que venciere </a:t>
            </a:r>
            <a:r>
              <a:rPr lang="es-419" sz="2400" dirty="0">
                <a:solidFill>
                  <a:schemeClr val="bg1"/>
                </a:solidFill>
              </a:rPr>
              <a:t>será vestido de vestiduras blancas; 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2814729752"/>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a:solidFill>
                  <a:srgbClr val="FFFF00"/>
                </a:solidFill>
              </a:rPr>
              <a:t>El que venciere </a:t>
            </a:r>
            <a:r>
              <a:rPr lang="es-419" sz="2400" dirty="0">
                <a:solidFill>
                  <a:srgbClr val="00B0F0"/>
                </a:solidFill>
              </a:rPr>
              <a:t>será vestido de vestiduras blancas; </a:t>
            </a:r>
            <a:r>
              <a:rPr lang="es-419" sz="2400" dirty="0">
                <a:solidFill>
                  <a:schemeClr val="bg1"/>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3527763810"/>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a:solidFill>
                  <a:srgbClr val="FFFF00"/>
                </a:solidFill>
              </a:rPr>
              <a:t>El 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152309778"/>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434048" y="1452503"/>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4:2, 3</a:t>
            </a: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a:solidFill>
                  <a:srgbClr val="FFFF00"/>
                </a:solidFill>
              </a:rPr>
              <a:t>El 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2 CuadroTexto"/>
          <p:cNvSpPr txBox="1"/>
          <p:nvPr/>
        </p:nvSpPr>
        <p:spPr>
          <a:xfrm>
            <a:off x="0" y="1995998"/>
            <a:ext cx="4716016" cy="2657138"/>
          </a:xfrm>
          <a:prstGeom prst="rect">
            <a:avLst/>
          </a:prstGeom>
          <a:noFill/>
        </p:spPr>
        <p:txBody>
          <a:bodyPr wrap="square" rtlCol="0">
            <a:spAutoFit/>
          </a:bodyPr>
          <a:lstStyle/>
          <a:p>
            <a:pPr algn="ctr">
              <a:lnSpc>
                <a:spcPts val="2500"/>
              </a:lnSpc>
            </a:pPr>
            <a:r>
              <a:rPr lang="es-419" sz="2400" dirty="0">
                <a:solidFill>
                  <a:srgbClr val="FFFF00"/>
                </a:solidFill>
              </a:rPr>
              <a:t>Y al instante yo estaba en el Espíritu; </a:t>
            </a:r>
            <a:r>
              <a:rPr lang="es-419" sz="2400" dirty="0">
                <a:solidFill>
                  <a:srgbClr val="00B0F0"/>
                </a:solidFill>
              </a:rPr>
              <a:t>y he aquí, un trono establecido en el cielo,</a:t>
            </a:r>
            <a:r>
              <a:rPr lang="es-419" sz="2400" dirty="0">
                <a:solidFill>
                  <a:schemeClr val="bg1"/>
                </a:solidFill>
              </a:rPr>
              <a:t> </a:t>
            </a:r>
            <a:r>
              <a:rPr lang="es-419" sz="2400" dirty="0">
                <a:solidFill>
                  <a:srgbClr val="FFFF00"/>
                </a:solidFill>
              </a:rPr>
              <a:t>y en el trono, uno sentado. </a:t>
            </a:r>
            <a:r>
              <a:rPr lang="es-419" sz="2400" dirty="0">
                <a:solidFill>
                  <a:schemeClr val="bg1"/>
                </a:solidFill>
              </a:rPr>
              <a:t>Y </a:t>
            </a:r>
            <a:r>
              <a:rPr lang="es-419" sz="2400" dirty="0">
                <a:solidFill>
                  <a:srgbClr val="00B0F0"/>
                </a:solidFill>
              </a:rPr>
              <a:t>el aspecto del que estaba sentado era semejante a piedra de jaspe y de cornalina; </a:t>
            </a:r>
            <a:r>
              <a:rPr lang="es-419" sz="2400" dirty="0">
                <a:solidFill>
                  <a:srgbClr val="FFFF00"/>
                </a:solidFill>
              </a:rPr>
              <a:t>y había alrededor del trono un arco iris, semejante en aspecto a la esmeralda.</a:t>
            </a:r>
          </a:p>
        </p:txBody>
      </p:sp>
    </p:spTree>
    <p:extLst>
      <p:ext uri="{BB962C8B-B14F-4D97-AF65-F5344CB8AC3E}">
        <p14:creationId xmlns:p14="http://schemas.microsoft.com/office/powerpoint/2010/main" val="1617904113"/>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1:12</a:t>
            </a: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a:solidFill>
                  <a:schemeClr val="bg1"/>
                </a:solidFill>
              </a:rPr>
              <a:t>Bienaventurado el varón que soporta la tentación; porque cuando haya resistido la prueba, recibirá la corona de vida, que Dios ha prometido a los que le aman.</a:t>
            </a: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a:solidFill>
                  <a:srgbClr val="FFFF00"/>
                </a:solidFill>
              </a:rPr>
              <a:t>El 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Tree>
    <p:extLst>
      <p:ext uri="{BB962C8B-B14F-4D97-AF65-F5344CB8AC3E}">
        <p14:creationId xmlns:p14="http://schemas.microsoft.com/office/powerpoint/2010/main" val="34223433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1:12</a:t>
            </a: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a:solidFill>
                  <a:srgbClr val="FFFF00"/>
                </a:solidFill>
              </a:rPr>
              <a:t>Bienaventurado el varón que soporta la tentación; </a:t>
            </a:r>
            <a:r>
              <a:rPr lang="es-419" sz="2350" dirty="0">
                <a:solidFill>
                  <a:schemeClr val="bg1"/>
                </a:solidFill>
              </a:rPr>
              <a:t>porque cuando haya resistido la prueba, recibirá la corona de vida, que Dios ha prometido a los que le aman.</a:t>
            </a: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a:solidFill>
                  <a:srgbClr val="FFFF00"/>
                </a:solidFill>
              </a:rPr>
              <a:t>El 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Tree>
    <p:extLst>
      <p:ext uri="{BB962C8B-B14F-4D97-AF65-F5344CB8AC3E}">
        <p14:creationId xmlns:p14="http://schemas.microsoft.com/office/powerpoint/2010/main" val="2874599203"/>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1:12</a:t>
            </a: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a:solidFill>
                  <a:srgbClr val="FFFF00"/>
                </a:solidFill>
              </a:rPr>
              <a:t>Bienaventurado el varón que soporta la tentación; </a:t>
            </a:r>
            <a:r>
              <a:rPr lang="es-419" sz="2350" dirty="0">
                <a:solidFill>
                  <a:srgbClr val="00B0F0"/>
                </a:solidFill>
              </a:rPr>
              <a:t>porque cuando haya resistido la prueba, </a:t>
            </a:r>
            <a:r>
              <a:rPr lang="es-419" sz="2350" dirty="0">
                <a:solidFill>
                  <a:schemeClr val="bg1"/>
                </a:solidFill>
              </a:rPr>
              <a:t>recibirá la corona de vida, que Dios ha prometido a los que le aman.</a:t>
            </a: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a:solidFill>
                  <a:srgbClr val="FFFF00"/>
                </a:solidFill>
              </a:rPr>
              <a:t>El 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Tree>
    <p:extLst>
      <p:ext uri="{BB962C8B-B14F-4D97-AF65-F5344CB8AC3E}">
        <p14:creationId xmlns:p14="http://schemas.microsoft.com/office/powerpoint/2010/main" val="210279534"/>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1:12</a:t>
            </a: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a:solidFill>
                  <a:srgbClr val="FFFF00"/>
                </a:solidFill>
              </a:rPr>
              <a:t>Bienaventurado el varón que soporta la tentación; </a:t>
            </a:r>
            <a:r>
              <a:rPr lang="es-419" sz="2350" dirty="0">
                <a:solidFill>
                  <a:srgbClr val="00B0F0"/>
                </a:solidFill>
              </a:rPr>
              <a:t>porque cuando haya resistido la prueba, </a:t>
            </a:r>
            <a:r>
              <a:rPr lang="es-419" sz="2350" dirty="0">
                <a:solidFill>
                  <a:srgbClr val="FFFF00"/>
                </a:solidFill>
              </a:rPr>
              <a:t>recibirá la corona de vida, que Dios ha prometido a los que le aman.</a:t>
            </a: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a:solidFill>
                  <a:srgbClr val="FFFF00"/>
                </a:solidFill>
              </a:rPr>
              <a:t>El 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5:9</a:t>
            </a: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a:solidFill>
                  <a:schemeClr val="bg1"/>
                </a:solidFill>
              </a:rPr>
              <a:t>Y</a:t>
            </a:r>
            <a:r>
              <a:rPr lang="es-419" sz="2350" dirty="0">
                <a:solidFill>
                  <a:schemeClr val="bg1"/>
                </a:solidFill>
              </a:rPr>
              <a:t> cantaban un nuevo cántico, diciendo: Digno eres de tomar el libro y de abrir sus sellos; porque tú fuiste inmolado, y con tu sangre nos has redimido para Dios, de todo linaje y lengua y pueblo y nación</a:t>
            </a:r>
            <a:r>
              <a:rPr lang="en-US" sz="2350" dirty="0">
                <a:solidFill>
                  <a:schemeClr val="bg1"/>
                </a:solidFill>
              </a:rPr>
              <a:t>.</a:t>
            </a:r>
            <a:r>
              <a:rPr lang="es-419" sz="2350" dirty="0">
                <a:solidFill>
                  <a:schemeClr val="bg1"/>
                </a:solidFill>
              </a:rPr>
              <a:t> </a:t>
            </a:r>
          </a:p>
        </p:txBody>
      </p:sp>
    </p:spTree>
    <p:extLst>
      <p:ext uri="{BB962C8B-B14F-4D97-AF65-F5344CB8AC3E}">
        <p14:creationId xmlns:p14="http://schemas.microsoft.com/office/powerpoint/2010/main" val="42210893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1:12</a:t>
            </a: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a:solidFill>
                  <a:srgbClr val="FFFF00"/>
                </a:solidFill>
              </a:rPr>
              <a:t>Bienaventurado el varón que soporta la tentación; </a:t>
            </a:r>
            <a:r>
              <a:rPr lang="es-419" sz="2350" dirty="0">
                <a:solidFill>
                  <a:srgbClr val="00B0F0"/>
                </a:solidFill>
              </a:rPr>
              <a:t>porque cuando haya resistido la prueba, </a:t>
            </a:r>
            <a:r>
              <a:rPr lang="es-419" sz="2350" dirty="0">
                <a:solidFill>
                  <a:srgbClr val="FFFF00"/>
                </a:solidFill>
              </a:rPr>
              <a:t>recibirá la corona de vida, que Dios ha prometido a los que le aman.</a:t>
            </a: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a:solidFill>
                  <a:srgbClr val="FFFF00"/>
                </a:solidFill>
              </a:rPr>
              <a:t>El 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5:9</a:t>
            </a: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a:solidFill>
                  <a:srgbClr val="FFFF00"/>
                </a:solidFill>
              </a:rPr>
              <a:t>Y</a:t>
            </a:r>
            <a:r>
              <a:rPr lang="es-419" sz="2350" dirty="0">
                <a:solidFill>
                  <a:srgbClr val="FFFF00"/>
                </a:solidFill>
              </a:rPr>
              <a:t> cantaban un nuevo cántico, diciendo: </a:t>
            </a:r>
            <a:r>
              <a:rPr lang="es-419" sz="2350" dirty="0">
                <a:solidFill>
                  <a:schemeClr val="bg1"/>
                </a:solidFill>
              </a:rPr>
              <a:t>Digno eres de tomar el libro y de abrir sus sellos; porque tú fuiste inmolado, y con tu sangre nos has redimido para Dios, de todo linaje y lengua y pueblo y nación</a:t>
            </a:r>
            <a:r>
              <a:rPr lang="en-US" sz="2350" dirty="0">
                <a:solidFill>
                  <a:schemeClr val="bg1"/>
                </a:solidFill>
              </a:rPr>
              <a:t>.</a:t>
            </a:r>
            <a:r>
              <a:rPr lang="es-419" sz="2350" dirty="0">
                <a:solidFill>
                  <a:schemeClr val="bg1"/>
                </a:solidFill>
              </a:rPr>
              <a:t> </a:t>
            </a:r>
          </a:p>
        </p:txBody>
      </p:sp>
    </p:spTree>
    <p:extLst>
      <p:ext uri="{BB962C8B-B14F-4D97-AF65-F5344CB8AC3E}">
        <p14:creationId xmlns:p14="http://schemas.microsoft.com/office/powerpoint/2010/main" val="3706636417"/>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1:12</a:t>
            </a: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a:solidFill>
                  <a:srgbClr val="FFFF00"/>
                </a:solidFill>
              </a:rPr>
              <a:t>Bienaventurado el varón que soporta la tentación; </a:t>
            </a:r>
            <a:r>
              <a:rPr lang="es-419" sz="2350" dirty="0">
                <a:solidFill>
                  <a:srgbClr val="00B0F0"/>
                </a:solidFill>
              </a:rPr>
              <a:t>porque cuando haya resistido la prueba, </a:t>
            </a:r>
            <a:r>
              <a:rPr lang="es-419" sz="2350" dirty="0">
                <a:solidFill>
                  <a:srgbClr val="FFFF00"/>
                </a:solidFill>
              </a:rPr>
              <a:t>recibirá la corona de vida, que Dios ha prometido a los que le aman.</a:t>
            </a: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a:solidFill>
                  <a:srgbClr val="FFFF00"/>
                </a:solidFill>
              </a:rPr>
              <a:t>El 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5:9</a:t>
            </a: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a:solidFill>
                  <a:srgbClr val="FFFF00"/>
                </a:solidFill>
              </a:rPr>
              <a:t>Y</a:t>
            </a:r>
            <a:r>
              <a:rPr lang="es-419" sz="2350" dirty="0">
                <a:solidFill>
                  <a:srgbClr val="FFFF00"/>
                </a:solidFill>
              </a:rPr>
              <a:t> cantaban un nuevo cántico, diciendo: </a:t>
            </a:r>
            <a:r>
              <a:rPr lang="es-419" sz="2350" dirty="0">
                <a:solidFill>
                  <a:srgbClr val="00B0F0"/>
                </a:solidFill>
              </a:rPr>
              <a:t>Digno eres de tomar el libro y de abrir sus sellos;</a:t>
            </a:r>
            <a:r>
              <a:rPr lang="es-419" sz="2350" dirty="0">
                <a:solidFill>
                  <a:schemeClr val="bg1"/>
                </a:solidFill>
              </a:rPr>
              <a:t> porque tú fuiste inmolado, y con tu sangre nos has redimido para Dios, de todo linaje y lengua y pueblo y nación</a:t>
            </a:r>
            <a:r>
              <a:rPr lang="en-US" sz="2350" dirty="0">
                <a:solidFill>
                  <a:schemeClr val="bg1"/>
                </a:solidFill>
              </a:rPr>
              <a:t>.</a:t>
            </a:r>
            <a:r>
              <a:rPr lang="es-419" sz="2350" dirty="0">
                <a:solidFill>
                  <a:schemeClr val="bg1"/>
                </a:solidFill>
              </a:rPr>
              <a:t> </a:t>
            </a:r>
          </a:p>
        </p:txBody>
      </p:sp>
    </p:spTree>
    <p:extLst>
      <p:ext uri="{BB962C8B-B14F-4D97-AF65-F5344CB8AC3E}">
        <p14:creationId xmlns:p14="http://schemas.microsoft.com/office/powerpoint/2010/main" val="146453429"/>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1:12</a:t>
            </a: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a:solidFill>
                  <a:srgbClr val="FFFF00"/>
                </a:solidFill>
              </a:rPr>
              <a:t>Bienaventurado el varón que soporta la tentación; </a:t>
            </a:r>
            <a:r>
              <a:rPr lang="es-419" sz="2350" dirty="0">
                <a:solidFill>
                  <a:srgbClr val="00B0F0"/>
                </a:solidFill>
              </a:rPr>
              <a:t>porque cuando haya resistido la prueba, </a:t>
            </a:r>
            <a:r>
              <a:rPr lang="es-419" sz="2350" dirty="0">
                <a:solidFill>
                  <a:srgbClr val="FFFF00"/>
                </a:solidFill>
              </a:rPr>
              <a:t>recibirá la corona de vida, que Dios ha prometido a los que le aman.</a:t>
            </a: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a:solidFill>
                  <a:srgbClr val="FFFF00"/>
                </a:solidFill>
              </a:rPr>
              <a:t>El 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5:9</a:t>
            </a: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a:solidFill>
                  <a:srgbClr val="FFFF00"/>
                </a:solidFill>
              </a:rPr>
              <a:t>Y</a:t>
            </a:r>
            <a:r>
              <a:rPr lang="es-419" sz="2350" dirty="0">
                <a:solidFill>
                  <a:srgbClr val="FFFF00"/>
                </a:solidFill>
              </a:rPr>
              <a:t> cantaban un nuevo cántico, diciendo: </a:t>
            </a:r>
            <a:r>
              <a:rPr lang="es-419" sz="2350" dirty="0">
                <a:solidFill>
                  <a:srgbClr val="00B0F0"/>
                </a:solidFill>
              </a:rPr>
              <a:t>Digno eres de tomar el libro y de abrir sus sellos;</a:t>
            </a:r>
            <a:r>
              <a:rPr lang="es-419" sz="2350" dirty="0">
                <a:solidFill>
                  <a:schemeClr val="bg1"/>
                </a:solidFill>
              </a:rPr>
              <a:t> </a:t>
            </a:r>
            <a:r>
              <a:rPr lang="es-419" sz="2350" dirty="0">
                <a:solidFill>
                  <a:srgbClr val="92D050"/>
                </a:solidFill>
              </a:rPr>
              <a:t>porque tú fuiste inmolado,</a:t>
            </a:r>
            <a:r>
              <a:rPr lang="es-419" sz="2350" dirty="0">
                <a:solidFill>
                  <a:schemeClr val="bg1"/>
                </a:solidFill>
              </a:rPr>
              <a:t> y con tu sangre nos has redimido para Dios, de todo linaje y lengua y pueblo y nación</a:t>
            </a:r>
            <a:r>
              <a:rPr lang="en-US" sz="2350" dirty="0">
                <a:solidFill>
                  <a:schemeClr val="bg1"/>
                </a:solidFill>
              </a:rPr>
              <a:t>.</a:t>
            </a:r>
            <a:r>
              <a:rPr lang="es-419" sz="2350" dirty="0">
                <a:solidFill>
                  <a:schemeClr val="bg1"/>
                </a:solidFill>
              </a:rPr>
              <a:t> </a:t>
            </a:r>
          </a:p>
        </p:txBody>
      </p:sp>
    </p:spTree>
    <p:extLst>
      <p:ext uri="{BB962C8B-B14F-4D97-AF65-F5344CB8AC3E}">
        <p14:creationId xmlns:p14="http://schemas.microsoft.com/office/powerpoint/2010/main" val="2865890696"/>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1:12</a:t>
            </a: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a:solidFill>
                  <a:srgbClr val="FFFF00"/>
                </a:solidFill>
              </a:rPr>
              <a:t>Bienaventurado el varón que soporta la tentación; </a:t>
            </a:r>
            <a:r>
              <a:rPr lang="es-419" sz="2350" dirty="0">
                <a:solidFill>
                  <a:srgbClr val="00B0F0"/>
                </a:solidFill>
              </a:rPr>
              <a:t>porque cuando haya resistido la prueba, </a:t>
            </a:r>
            <a:r>
              <a:rPr lang="es-419" sz="2350" dirty="0">
                <a:solidFill>
                  <a:srgbClr val="FFFF00"/>
                </a:solidFill>
              </a:rPr>
              <a:t>recibirá la corona de vida, que Dios ha prometido a los que le aman.</a:t>
            </a:r>
          </a:p>
        </p:txBody>
      </p:sp>
      <p:sp>
        <p:nvSpPr>
          <p:cNvPr id="12" name="1 CuadroTexto"/>
          <p:cNvSpPr txBox="1"/>
          <p:nvPr/>
        </p:nvSpPr>
        <p:spPr>
          <a:xfrm>
            <a:off x="2957618" y="529299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s-419" sz="2400" dirty="0">
                <a:solidFill>
                  <a:srgbClr val="FFFF00"/>
                </a:solidFill>
              </a:rPr>
              <a:t>El que venciere </a:t>
            </a:r>
            <a:r>
              <a:rPr lang="es-419" sz="2400" dirty="0">
                <a:solidFill>
                  <a:srgbClr val="00B0F0"/>
                </a:solidFill>
              </a:rPr>
              <a:t>será vestido de vestiduras blancas; </a:t>
            </a:r>
            <a:r>
              <a:rPr lang="es-419" sz="2400" dirty="0">
                <a:solidFill>
                  <a:srgbClr val="92D050"/>
                </a:solidFill>
              </a:rPr>
              <a:t>y no borraré su nombre del libro de la vida, y confesaré su nombre delante de mi Padre, y delante de sus ángeles.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5:9</a:t>
            </a: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a:solidFill>
                  <a:srgbClr val="FFFF00"/>
                </a:solidFill>
              </a:rPr>
              <a:t>Y</a:t>
            </a:r>
            <a:r>
              <a:rPr lang="es-419" sz="2350" dirty="0">
                <a:solidFill>
                  <a:srgbClr val="FFFF00"/>
                </a:solidFill>
              </a:rPr>
              <a:t> cantaban un nuevo cántico, diciendo: </a:t>
            </a:r>
            <a:r>
              <a:rPr lang="es-419" sz="2350" dirty="0">
                <a:solidFill>
                  <a:srgbClr val="00B0F0"/>
                </a:solidFill>
              </a:rPr>
              <a:t>Digno eres de tomar el libro y de abrir sus sellos;</a:t>
            </a:r>
            <a:r>
              <a:rPr lang="es-419" sz="2350" dirty="0">
                <a:solidFill>
                  <a:schemeClr val="bg1"/>
                </a:solidFill>
              </a:rPr>
              <a:t> </a:t>
            </a:r>
            <a:r>
              <a:rPr lang="es-419" sz="2350" dirty="0">
                <a:solidFill>
                  <a:srgbClr val="92D050"/>
                </a:solidFill>
              </a:rPr>
              <a:t>porque tú fuiste inmolado,</a:t>
            </a:r>
            <a:r>
              <a:rPr lang="es-419" sz="2350" dirty="0">
                <a:solidFill>
                  <a:schemeClr val="bg1"/>
                </a:solidFill>
              </a:rPr>
              <a:t> </a:t>
            </a:r>
            <a:r>
              <a:rPr lang="es-419" sz="2350" dirty="0">
                <a:solidFill>
                  <a:srgbClr val="FFFF00"/>
                </a:solidFill>
              </a:rPr>
              <a:t>y con tu sangre nos has redimido para Dios, de todo linaje y lengua y pueblo y nación</a:t>
            </a:r>
            <a:r>
              <a:rPr lang="en-US" sz="2350" dirty="0">
                <a:solidFill>
                  <a:srgbClr val="FFFF00"/>
                </a:solidFill>
              </a:rPr>
              <a:t>.</a:t>
            </a:r>
            <a:r>
              <a:rPr lang="es-419" sz="2350" dirty="0">
                <a:solidFill>
                  <a:srgbClr val="FFFF00"/>
                </a:solidFill>
              </a:rPr>
              <a:t> </a:t>
            </a:r>
          </a:p>
        </p:txBody>
      </p:sp>
    </p:spTree>
    <p:extLst>
      <p:ext uri="{BB962C8B-B14F-4D97-AF65-F5344CB8AC3E}">
        <p14:creationId xmlns:p14="http://schemas.microsoft.com/office/powerpoint/2010/main" val="1567623614"/>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1:12</a:t>
            </a: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a:solidFill>
                  <a:srgbClr val="FFFF00"/>
                </a:solidFill>
              </a:rPr>
              <a:t>Bienaventurado el varón que soporta la tentación; </a:t>
            </a:r>
            <a:r>
              <a:rPr lang="es-419" sz="2350" dirty="0">
                <a:solidFill>
                  <a:srgbClr val="00B0F0"/>
                </a:solidFill>
              </a:rPr>
              <a:t>porque cuando haya resistido la prueba, </a:t>
            </a:r>
            <a:r>
              <a:rPr lang="es-419" sz="2350" dirty="0">
                <a:solidFill>
                  <a:srgbClr val="FFFF00"/>
                </a:solidFill>
              </a:rPr>
              <a:t>recibirá la corona de vida, que Dios ha prometido a los que le aman.</a:t>
            </a:r>
          </a:p>
        </p:txBody>
      </p:sp>
      <p:sp>
        <p:nvSpPr>
          <p:cNvPr id="12" name="1 CuadroTexto"/>
          <p:cNvSpPr txBox="1"/>
          <p:nvPr/>
        </p:nvSpPr>
        <p:spPr>
          <a:xfrm>
            <a:off x="2911423" y="5292994"/>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27:52, 53</a:t>
            </a: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n-US" sz="2400" dirty="0">
                <a:solidFill>
                  <a:schemeClr val="bg1"/>
                </a:solidFill>
              </a:rPr>
              <a:t>Y</a:t>
            </a:r>
            <a:r>
              <a:rPr lang="es-419" sz="2400" dirty="0">
                <a:solidFill>
                  <a:schemeClr val="bg1"/>
                </a:solidFill>
              </a:rPr>
              <a:t> se abrieron los sepulcros, y muchos cuerpos de santos que habían dormido, se levantaron; y saliendo de los sepulcros, después de la resurrección de él, vinieron a la santa ciudad, y aparecieron a muchos.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5:9</a:t>
            </a: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a:solidFill>
                  <a:srgbClr val="FFFF00"/>
                </a:solidFill>
              </a:rPr>
              <a:t>Y</a:t>
            </a:r>
            <a:r>
              <a:rPr lang="es-419" sz="2350" dirty="0">
                <a:solidFill>
                  <a:srgbClr val="FFFF00"/>
                </a:solidFill>
              </a:rPr>
              <a:t> cantaban un nuevo cántico, diciendo: </a:t>
            </a:r>
            <a:r>
              <a:rPr lang="es-419" sz="2350" dirty="0">
                <a:solidFill>
                  <a:srgbClr val="00B0F0"/>
                </a:solidFill>
              </a:rPr>
              <a:t>Digno eres de tomar el libro y de abrir sus sellos;</a:t>
            </a:r>
            <a:r>
              <a:rPr lang="es-419" sz="2350" dirty="0">
                <a:solidFill>
                  <a:schemeClr val="bg1"/>
                </a:solidFill>
              </a:rPr>
              <a:t> </a:t>
            </a:r>
            <a:r>
              <a:rPr lang="es-419" sz="2350" dirty="0">
                <a:solidFill>
                  <a:srgbClr val="92D050"/>
                </a:solidFill>
              </a:rPr>
              <a:t>porque tú fuiste inmolado,</a:t>
            </a:r>
            <a:r>
              <a:rPr lang="es-419" sz="2350" dirty="0">
                <a:solidFill>
                  <a:schemeClr val="bg1"/>
                </a:solidFill>
              </a:rPr>
              <a:t> </a:t>
            </a:r>
            <a:r>
              <a:rPr lang="es-419" sz="2350" dirty="0">
                <a:solidFill>
                  <a:srgbClr val="FFFF00"/>
                </a:solidFill>
              </a:rPr>
              <a:t>y con tu sangre nos has redimido para Dios, de todo linaje y lengua y pueblo y nación</a:t>
            </a:r>
            <a:r>
              <a:rPr lang="en-US" sz="2350" dirty="0">
                <a:solidFill>
                  <a:srgbClr val="FFFF00"/>
                </a:solidFill>
              </a:rPr>
              <a:t>.</a:t>
            </a:r>
            <a:r>
              <a:rPr lang="es-419" sz="2350" dirty="0">
                <a:solidFill>
                  <a:srgbClr val="FFFF00"/>
                </a:solidFill>
              </a:rPr>
              <a:t> </a:t>
            </a:r>
          </a:p>
        </p:txBody>
      </p:sp>
    </p:spTree>
    <p:extLst>
      <p:ext uri="{BB962C8B-B14F-4D97-AF65-F5344CB8AC3E}">
        <p14:creationId xmlns:p14="http://schemas.microsoft.com/office/powerpoint/2010/main" val="6269799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1:12</a:t>
            </a: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a:solidFill>
                  <a:srgbClr val="FFFF00"/>
                </a:solidFill>
              </a:rPr>
              <a:t>Bienaventurado el varón que soporta la tentación; </a:t>
            </a:r>
            <a:r>
              <a:rPr lang="es-419" sz="2350" dirty="0">
                <a:solidFill>
                  <a:srgbClr val="00B0F0"/>
                </a:solidFill>
              </a:rPr>
              <a:t>porque cuando haya resistido la prueba, </a:t>
            </a:r>
            <a:r>
              <a:rPr lang="es-419" sz="2350" dirty="0">
                <a:solidFill>
                  <a:srgbClr val="FFFF00"/>
                </a:solidFill>
              </a:rPr>
              <a:t>recibirá la corona de vida, que Dios ha prometido a los que le aman.</a:t>
            </a:r>
          </a:p>
        </p:txBody>
      </p:sp>
      <p:sp>
        <p:nvSpPr>
          <p:cNvPr id="12" name="1 CuadroTexto"/>
          <p:cNvSpPr txBox="1"/>
          <p:nvPr/>
        </p:nvSpPr>
        <p:spPr>
          <a:xfrm>
            <a:off x="2911423" y="5292994"/>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27:52, 53</a:t>
            </a: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se abrieron los sepulcros, y muchos cuerpos de santos que habían dormido, se levantaron; </a:t>
            </a:r>
            <a:r>
              <a:rPr lang="es-419" sz="2400" dirty="0">
                <a:solidFill>
                  <a:schemeClr val="bg1"/>
                </a:solidFill>
              </a:rPr>
              <a:t>y saliendo de los sepulcros, después de la resurrección de él, vinieron a la santa ciudad, y aparecieron a muchos.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5:9</a:t>
            </a: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a:solidFill>
                  <a:srgbClr val="FFFF00"/>
                </a:solidFill>
              </a:rPr>
              <a:t>Y</a:t>
            </a:r>
            <a:r>
              <a:rPr lang="es-419" sz="2350" dirty="0">
                <a:solidFill>
                  <a:srgbClr val="FFFF00"/>
                </a:solidFill>
              </a:rPr>
              <a:t> cantaban un nuevo cántico, diciendo: </a:t>
            </a:r>
            <a:r>
              <a:rPr lang="es-419" sz="2350" dirty="0">
                <a:solidFill>
                  <a:srgbClr val="00B0F0"/>
                </a:solidFill>
              </a:rPr>
              <a:t>Digno eres de tomar el libro y de abrir sus sellos;</a:t>
            </a:r>
            <a:r>
              <a:rPr lang="es-419" sz="2350" dirty="0">
                <a:solidFill>
                  <a:schemeClr val="bg1"/>
                </a:solidFill>
              </a:rPr>
              <a:t> </a:t>
            </a:r>
            <a:r>
              <a:rPr lang="es-419" sz="2350" dirty="0">
                <a:solidFill>
                  <a:srgbClr val="92D050"/>
                </a:solidFill>
              </a:rPr>
              <a:t>porque tú fuiste inmolado,</a:t>
            </a:r>
            <a:r>
              <a:rPr lang="es-419" sz="2350" dirty="0">
                <a:solidFill>
                  <a:schemeClr val="bg1"/>
                </a:solidFill>
              </a:rPr>
              <a:t> </a:t>
            </a:r>
            <a:r>
              <a:rPr lang="es-419" sz="2350" dirty="0">
                <a:solidFill>
                  <a:srgbClr val="FFFF00"/>
                </a:solidFill>
              </a:rPr>
              <a:t>y con tu sangre nos has redimido para Dios, de todo linaje y lengua y pueblo y nación</a:t>
            </a:r>
            <a:r>
              <a:rPr lang="en-US" sz="2350" dirty="0">
                <a:solidFill>
                  <a:srgbClr val="FFFF00"/>
                </a:solidFill>
              </a:rPr>
              <a:t>.</a:t>
            </a:r>
            <a:r>
              <a:rPr lang="es-419" sz="2350" dirty="0">
                <a:solidFill>
                  <a:srgbClr val="FFFF00"/>
                </a:solidFill>
              </a:rPr>
              <a:t> </a:t>
            </a:r>
          </a:p>
        </p:txBody>
      </p:sp>
    </p:spTree>
    <p:extLst>
      <p:ext uri="{BB962C8B-B14F-4D97-AF65-F5344CB8AC3E}">
        <p14:creationId xmlns:p14="http://schemas.microsoft.com/office/powerpoint/2010/main" val="2407467779"/>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833775" y="1404065"/>
            <a:ext cx="290380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Santiago 1:12</a:t>
            </a:r>
          </a:p>
        </p:txBody>
      </p:sp>
      <p:sp>
        <p:nvSpPr>
          <p:cNvPr id="11" name="2 CuadroTexto"/>
          <p:cNvSpPr txBox="1"/>
          <p:nvPr/>
        </p:nvSpPr>
        <p:spPr>
          <a:xfrm>
            <a:off x="0" y="1844824"/>
            <a:ext cx="4625403" cy="1572931"/>
          </a:xfrm>
          <a:prstGeom prst="rect">
            <a:avLst/>
          </a:prstGeom>
          <a:noFill/>
        </p:spPr>
        <p:txBody>
          <a:bodyPr wrap="square" rtlCol="0">
            <a:spAutoFit/>
          </a:bodyPr>
          <a:lstStyle/>
          <a:p>
            <a:pPr algn="ctr">
              <a:lnSpc>
                <a:spcPts val="2300"/>
              </a:lnSpc>
            </a:pPr>
            <a:r>
              <a:rPr lang="es-419" sz="2350" dirty="0">
                <a:solidFill>
                  <a:srgbClr val="FFFF00"/>
                </a:solidFill>
              </a:rPr>
              <a:t>Bienaventurado el varón que soporta la tentación; </a:t>
            </a:r>
            <a:r>
              <a:rPr lang="es-419" sz="2350" dirty="0">
                <a:solidFill>
                  <a:srgbClr val="00B0F0"/>
                </a:solidFill>
              </a:rPr>
              <a:t>porque cuando haya resistido la prueba, </a:t>
            </a:r>
            <a:r>
              <a:rPr lang="es-419" sz="2350" dirty="0">
                <a:solidFill>
                  <a:srgbClr val="FFFF00"/>
                </a:solidFill>
              </a:rPr>
              <a:t>recibirá la corona de vida, que Dios ha prometido a los que le aman.</a:t>
            </a:r>
          </a:p>
        </p:txBody>
      </p:sp>
      <p:sp>
        <p:nvSpPr>
          <p:cNvPr id="12" name="1 CuadroTexto"/>
          <p:cNvSpPr txBox="1"/>
          <p:nvPr/>
        </p:nvSpPr>
        <p:spPr>
          <a:xfrm>
            <a:off x="2911423" y="5292994"/>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27:52, 53</a:t>
            </a: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se abrieron los sepulcros, y muchos cuerpos de santos que habían dormido, se levantaron; </a:t>
            </a:r>
            <a:r>
              <a:rPr lang="es-419" sz="2400" dirty="0">
                <a:solidFill>
                  <a:srgbClr val="00B0F0"/>
                </a:solidFill>
              </a:rPr>
              <a:t>y saliendo de los sepulcros, después de la resurrección de él, vinieron a la santa ciudad, y aparecieron a muchos.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5:9</a:t>
            </a: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a:solidFill>
                  <a:srgbClr val="FFFF00"/>
                </a:solidFill>
              </a:rPr>
              <a:t>Y</a:t>
            </a:r>
            <a:r>
              <a:rPr lang="es-419" sz="2350" dirty="0">
                <a:solidFill>
                  <a:srgbClr val="FFFF00"/>
                </a:solidFill>
              </a:rPr>
              <a:t> cantaban un nuevo cántico, diciendo: </a:t>
            </a:r>
            <a:r>
              <a:rPr lang="es-419" sz="2350" dirty="0">
                <a:solidFill>
                  <a:srgbClr val="00B0F0"/>
                </a:solidFill>
              </a:rPr>
              <a:t>Digno eres de tomar el libro y de abrir sus sellos;</a:t>
            </a:r>
            <a:r>
              <a:rPr lang="es-419" sz="2350" dirty="0">
                <a:solidFill>
                  <a:schemeClr val="bg1"/>
                </a:solidFill>
              </a:rPr>
              <a:t> </a:t>
            </a:r>
            <a:r>
              <a:rPr lang="es-419" sz="2350" dirty="0">
                <a:solidFill>
                  <a:srgbClr val="92D050"/>
                </a:solidFill>
              </a:rPr>
              <a:t>porque tú fuiste inmolado,</a:t>
            </a:r>
            <a:r>
              <a:rPr lang="es-419" sz="2350" dirty="0">
                <a:solidFill>
                  <a:schemeClr val="bg1"/>
                </a:solidFill>
              </a:rPr>
              <a:t> </a:t>
            </a:r>
            <a:r>
              <a:rPr lang="es-419" sz="2350" dirty="0">
                <a:solidFill>
                  <a:srgbClr val="FFFF00"/>
                </a:solidFill>
              </a:rPr>
              <a:t>y con tu sangre nos has redimido para Dios, de todo linaje y lengua y pueblo y nación</a:t>
            </a:r>
            <a:r>
              <a:rPr lang="en-US" sz="2350" dirty="0">
                <a:solidFill>
                  <a:srgbClr val="FFFF00"/>
                </a:solidFill>
              </a:rPr>
              <a:t>.</a:t>
            </a:r>
            <a:r>
              <a:rPr lang="es-419" sz="2350" dirty="0">
                <a:solidFill>
                  <a:srgbClr val="FFFF00"/>
                </a:solidFill>
              </a:rPr>
              <a:t> </a:t>
            </a:r>
          </a:p>
        </p:txBody>
      </p:sp>
    </p:spTree>
    <p:extLst>
      <p:ext uri="{BB962C8B-B14F-4D97-AF65-F5344CB8AC3E}">
        <p14:creationId xmlns:p14="http://schemas.microsoft.com/office/powerpoint/2010/main" val="1872715149"/>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1106800" y="1404065"/>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4:8</a:t>
            </a:r>
          </a:p>
        </p:txBody>
      </p:sp>
      <p:sp>
        <p:nvSpPr>
          <p:cNvPr id="11" name="2 CuadroTexto"/>
          <p:cNvSpPr txBox="1"/>
          <p:nvPr/>
        </p:nvSpPr>
        <p:spPr>
          <a:xfrm>
            <a:off x="216024" y="1941918"/>
            <a:ext cx="4067944" cy="983026"/>
          </a:xfrm>
          <a:prstGeom prst="rect">
            <a:avLst/>
          </a:prstGeom>
          <a:noFill/>
        </p:spPr>
        <p:txBody>
          <a:bodyPr wrap="square" rtlCol="0">
            <a:spAutoFit/>
          </a:bodyPr>
          <a:lstStyle/>
          <a:p>
            <a:pPr algn="ctr">
              <a:lnSpc>
                <a:spcPts val="2300"/>
              </a:lnSpc>
            </a:pPr>
            <a:r>
              <a:rPr lang="es-419" sz="2350" dirty="0">
                <a:solidFill>
                  <a:schemeClr val="bg1"/>
                </a:solidFill>
              </a:rPr>
              <a:t>Por lo cual dice: Subiendo a lo alto, llevó cautiva la cautividad, Y dio dones a los hombres.</a:t>
            </a:r>
          </a:p>
        </p:txBody>
      </p:sp>
      <p:sp>
        <p:nvSpPr>
          <p:cNvPr id="12" name="1 CuadroTexto"/>
          <p:cNvSpPr txBox="1"/>
          <p:nvPr/>
        </p:nvSpPr>
        <p:spPr>
          <a:xfrm>
            <a:off x="2911423" y="5292994"/>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27:52, 53</a:t>
            </a: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se abrieron los sepulcros, y muchos cuerpos de santos que habían dormido, se levantaron; </a:t>
            </a:r>
            <a:r>
              <a:rPr lang="es-419" sz="2400" dirty="0">
                <a:solidFill>
                  <a:srgbClr val="00B0F0"/>
                </a:solidFill>
              </a:rPr>
              <a:t>y saliendo de los sepulcros, después de la resurrección de él, vinieron a la santa ciudad, y aparecieron a muchos.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5:9</a:t>
            </a: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a:solidFill>
                  <a:srgbClr val="FFFF00"/>
                </a:solidFill>
              </a:rPr>
              <a:t>Y</a:t>
            </a:r>
            <a:r>
              <a:rPr lang="es-419" sz="2350" dirty="0">
                <a:solidFill>
                  <a:srgbClr val="FFFF00"/>
                </a:solidFill>
              </a:rPr>
              <a:t> cantaban un nuevo cántico, diciendo: </a:t>
            </a:r>
            <a:r>
              <a:rPr lang="es-419" sz="2350" dirty="0">
                <a:solidFill>
                  <a:srgbClr val="00B0F0"/>
                </a:solidFill>
              </a:rPr>
              <a:t>Digno eres de tomar el libro y de abrir sus sellos;</a:t>
            </a:r>
            <a:r>
              <a:rPr lang="es-419" sz="2350" dirty="0">
                <a:solidFill>
                  <a:schemeClr val="bg1"/>
                </a:solidFill>
              </a:rPr>
              <a:t> </a:t>
            </a:r>
            <a:r>
              <a:rPr lang="es-419" sz="2350" dirty="0">
                <a:solidFill>
                  <a:srgbClr val="92D050"/>
                </a:solidFill>
              </a:rPr>
              <a:t>porque tú fuiste inmolado,</a:t>
            </a:r>
            <a:r>
              <a:rPr lang="es-419" sz="2350" dirty="0">
                <a:solidFill>
                  <a:schemeClr val="bg1"/>
                </a:solidFill>
              </a:rPr>
              <a:t> </a:t>
            </a:r>
            <a:r>
              <a:rPr lang="es-419" sz="2350" dirty="0">
                <a:solidFill>
                  <a:srgbClr val="FFFF00"/>
                </a:solidFill>
              </a:rPr>
              <a:t>y con tu sangre nos has redimido para Dios, de todo linaje y lengua y pueblo y nación</a:t>
            </a:r>
            <a:r>
              <a:rPr lang="en-US" sz="2350" dirty="0">
                <a:solidFill>
                  <a:srgbClr val="FFFF00"/>
                </a:solidFill>
              </a:rPr>
              <a:t>.</a:t>
            </a:r>
            <a:r>
              <a:rPr lang="es-419" sz="2350" dirty="0">
                <a:solidFill>
                  <a:srgbClr val="FFFF00"/>
                </a:solidFill>
              </a:rPr>
              <a:t> </a:t>
            </a:r>
          </a:p>
        </p:txBody>
      </p:sp>
    </p:spTree>
    <p:extLst>
      <p:ext uri="{BB962C8B-B14F-4D97-AF65-F5344CB8AC3E}">
        <p14:creationId xmlns:p14="http://schemas.microsoft.com/office/powerpoint/2010/main" val="40504938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1106800" y="1404065"/>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4:8</a:t>
            </a:r>
          </a:p>
        </p:txBody>
      </p:sp>
      <p:sp>
        <p:nvSpPr>
          <p:cNvPr id="11" name="2 CuadroTexto"/>
          <p:cNvSpPr txBox="1"/>
          <p:nvPr/>
        </p:nvSpPr>
        <p:spPr>
          <a:xfrm>
            <a:off x="216024" y="1941918"/>
            <a:ext cx="4067944" cy="983026"/>
          </a:xfrm>
          <a:prstGeom prst="rect">
            <a:avLst/>
          </a:prstGeom>
          <a:noFill/>
        </p:spPr>
        <p:txBody>
          <a:bodyPr wrap="square" rtlCol="0">
            <a:spAutoFit/>
          </a:bodyPr>
          <a:lstStyle/>
          <a:p>
            <a:pPr algn="ctr">
              <a:lnSpc>
                <a:spcPts val="2300"/>
              </a:lnSpc>
            </a:pPr>
            <a:r>
              <a:rPr lang="es-419" sz="2350" dirty="0">
                <a:solidFill>
                  <a:srgbClr val="FFFF00"/>
                </a:solidFill>
              </a:rPr>
              <a:t>Por lo cual dice: Subiendo a lo alto, </a:t>
            </a:r>
            <a:r>
              <a:rPr lang="es-419" sz="2350" dirty="0">
                <a:solidFill>
                  <a:schemeClr val="bg1"/>
                </a:solidFill>
              </a:rPr>
              <a:t>llevó cautiva la cautividad, Y dio dones a los hombres.</a:t>
            </a:r>
          </a:p>
        </p:txBody>
      </p:sp>
      <p:sp>
        <p:nvSpPr>
          <p:cNvPr id="12" name="1 CuadroTexto"/>
          <p:cNvSpPr txBox="1"/>
          <p:nvPr/>
        </p:nvSpPr>
        <p:spPr>
          <a:xfrm>
            <a:off x="2911423" y="5292994"/>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27:52, 53</a:t>
            </a: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se abrieron los sepulcros, y muchos cuerpos de santos que habían dormido, se levantaron; </a:t>
            </a:r>
            <a:r>
              <a:rPr lang="es-419" sz="2400" dirty="0">
                <a:solidFill>
                  <a:srgbClr val="00B0F0"/>
                </a:solidFill>
              </a:rPr>
              <a:t>y saliendo de los sepulcros, después de la resurrección de él, vinieron a la santa ciudad, y aparecieron a muchos.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5:9</a:t>
            </a: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a:solidFill>
                  <a:srgbClr val="FFFF00"/>
                </a:solidFill>
              </a:rPr>
              <a:t>Y</a:t>
            </a:r>
            <a:r>
              <a:rPr lang="es-419" sz="2350" dirty="0">
                <a:solidFill>
                  <a:srgbClr val="FFFF00"/>
                </a:solidFill>
              </a:rPr>
              <a:t> cantaban un nuevo cántico, diciendo: </a:t>
            </a:r>
            <a:r>
              <a:rPr lang="es-419" sz="2350" dirty="0">
                <a:solidFill>
                  <a:srgbClr val="00B0F0"/>
                </a:solidFill>
              </a:rPr>
              <a:t>Digno eres de tomar el libro y de abrir sus sellos;</a:t>
            </a:r>
            <a:r>
              <a:rPr lang="es-419" sz="2350" dirty="0">
                <a:solidFill>
                  <a:schemeClr val="bg1"/>
                </a:solidFill>
              </a:rPr>
              <a:t> </a:t>
            </a:r>
            <a:r>
              <a:rPr lang="es-419" sz="2350" dirty="0">
                <a:solidFill>
                  <a:srgbClr val="92D050"/>
                </a:solidFill>
              </a:rPr>
              <a:t>porque tú fuiste inmolado,</a:t>
            </a:r>
            <a:r>
              <a:rPr lang="es-419" sz="2350" dirty="0">
                <a:solidFill>
                  <a:schemeClr val="bg1"/>
                </a:solidFill>
              </a:rPr>
              <a:t> </a:t>
            </a:r>
            <a:r>
              <a:rPr lang="es-419" sz="2350" dirty="0">
                <a:solidFill>
                  <a:srgbClr val="FFFF00"/>
                </a:solidFill>
              </a:rPr>
              <a:t>y con tu sangre nos has redimido para Dios, de todo linaje y lengua y pueblo y nación</a:t>
            </a:r>
            <a:r>
              <a:rPr lang="en-US" sz="2350" dirty="0">
                <a:solidFill>
                  <a:srgbClr val="FFFF00"/>
                </a:solidFill>
              </a:rPr>
              <a:t>.</a:t>
            </a:r>
            <a:r>
              <a:rPr lang="es-419" sz="2350" dirty="0">
                <a:solidFill>
                  <a:srgbClr val="FFFF00"/>
                </a:solidFill>
              </a:rPr>
              <a:t> </a:t>
            </a:r>
          </a:p>
        </p:txBody>
      </p:sp>
    </p:spTree>
    <p:extLst>
      <p:ext uri="{BB962C8B-B14F-4D97-AF65-F5344CB8AC3E}">
        <p14:creationId xmlns:p14="http://schemas.microsoft.com/office/powerpoint/2010/main" val="445684744"/>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1106800" y="1404065"/>
            <a:ext cx="235776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4:8</a:t>
            </a:r>
          </a:p>
        </p:txBody>
      </p:sp>
      <p:sp>
        <p:nvSpPr>
          <p:cNvPr id="11" name="2 CuadroTexto"/>
          <p:cNvSpPr txBox="1"/>
          <p:nvPr/>
        </p:nvSpPr>
        <p:spPr>
          <a:xfrm>
            <a:off x="216024" y="1941918"/>
            <a:ext cx="4067944" cy="983026"/>
          </a:xfrm>
          <a:prstGeom prst="rect">
            <a:avLst/>
          </a:prstGeom>
          <a:noFill/>
        </p:spPr>
        <p:txBody>
          <a:bodyPr wrap="square" rtlCol="0">
            <a:spAutoFit/>
          </a:bodyPr>
          <a:lstStyle/>
          <a:p>
            <a:pPr algn="ctr">
              <a:lnSpc>
                <a:spcPts val="2300"/>
              </a:lnSpc>
            </a:pPr>
            <a:r>
              <a:rPr lang="es-419" sz="2350" dirty="0">
                <a:solidFill>
                  <a:srgbClr val="FFFF00"/>
                </a:solidFill>
              </a:rPr>
              <a:t>Por lo cual dice: Subiendo a lo alto, </a:t>
            </a:r>
            <a:r>
              <a:rPr lang="es-419" sz="2350" dirty="0">
                <a:solidFill>
                  <a:srgbClr val="00B0F0"/>
                </a:solidFill>
              </a:rPr>
              <a:t>llevó cautiva la cautividad, </a:t>
            </a:r>
            <a:r>
              <a:rPr lang="es-419" sz="2350" dirty="0">
                <a:solidFill>
                  <a:schemeClr val="bg1"/>
                </a:solidFill>
              </a:rPr>
              <a:t>Y dio dones a los hombres.</a:t>
            </a:r>
          </a:p>
        </p:txBody>
      </p:sp>
      <p:sp>
        <p:nvSpPr>
          <p:cNvPr id="12" name="1 CuadroTexto"/>
          <p:cNvSpPr txBox="1"/>
          <p:nvPr/>
        </p:nvSpPr>
        <p:spPr>
          <a:xfrm>
            <a:off x="2911423" y="5292994"/>
            <a:ext cx="33211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27:52, 53</a:t>
            </a:r>
          </a:p>
        </p:txBody>
      </p:sp>
      <p:sp>
        <p:nvSpPr>
          <p:cNvPr id="13" name="2 CuadroTexto"/>
          <p:cNvSpPr txBox="1"/>
          <p:nvPr/>
        </p:nvSpPr>
        <p:spPr>
          <a:xfrm>
            <a:off x="0" y="5759241"/>
            <a:ext cx="9144000" cy="10541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se abrieron los sepulcros, y muchos cuerpos de santos que habían dormido, se levantaron; </a:t>
            </a:r>
            <a:r>
              <a:rPr lang="es-419" sz="2400" dirty="0">
                <a:solidFill>
                  <a:srgbClr val="00B0F0"/>
                </a:solidFill>
              </a:rPr>
              <a:t>y saliendo de los sepulcros, después de la resurrección de él, vinieron a la santa ciudad, y aparecieron a muchos.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7" name="1 CuadroTexto"/>
          <p:cNvSpPr txBox="1"/>
          <p:nvPr/>
        </p:nvSpPr>
        <p:spPr>
          <a:xfrm>
            <a:off x="874180" y="3235042"/>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5:9</a:t>
            </a:r>
          </a:p>
        </p:txBody>
      </p:sp>
      <p:sp>
        <p:nvSpPr>
          <p:cNvPr id="18" name="2 CuadroTexto"/>
          <p:cNvSpPr txBox="1"/>
          <p:nvPr/>
        </p:nvSpPr>
        <p:spPr>
          <a:xfrm>
            <a:off x="-23432" y="3660120"/>
            <a:ext cx="4803014" cy="1785104"/>
          </a:xfrm>
          <a:prstGeom prst="rect">
            <a:avLst/>
          </a:prstGeom>
          <a:noFill/>
        </p:spPr>
        <p:txBody>
          <a:bodyPr wrap="square" rtlCol="0">
            <a:spAutoFit/>
          </a:bodyPr>
          <a:lstStyle/>
          <a:p>
            <a:pPr algn="ctr">
              <a:lnSpc>
                <a:spcPts val="2200"/>
              </a:lnSpc>
            </a:pPr>
            <a:r>
              <a:rPr lang="en-US" sz="2350" dirty="0">
                <a:solidFill>
                  <a:srgbClr val="FFFF00"/>
                </a:solidFill>
              </a:rPr>
              <a:t>Y</a:t>
            </a:r>
            <a:r>
              <a:rPr lang="es-419" sz="2350" dirty="0">
                <a:solidFill>
                  <a:srgbClr val="FFFF00"/>
                </a:solidFill>
              </a:rPr>
              <a:t> cantaban un nuevo cántico, diciendo: </a:t>
            </a:r>
            <a:r>
              <a:rPr lang="es-419" sz="2350" dirty="0">
                <a:solidFill>
                  <a:srgbClr val="00B0F0"/>
                </a:solidFill>
              </a:rPr>
              <a:t>Digno eres de tomar el libro y de abrir sus sellos;</a:t>
            </a:r>
            <a:r>
              <a:rPr lang="es-419" sz="2350" dirty="0">
                <a:solidFill>
                  <a:schemeClr val="bg1"/>
                </a:solidFill>
              </a:rPr>
              <a:t> </a:t>
            </a:r>
            <a:r>
              <a:rPr lang="es-419" sz="2350" dirty="0">
                <a:solidFill>
                  <a:srgbClr val="92D050"/>
                </a:solidFill>
              </a:rPr>
              <a:t>porque tú fuiste inmolado,</a:t>
            </a:r>
            <a:r>
              <a:rPr lang="es-419" sz="2350" dirty="0">
                <a:solidFill>
                  <a:schemeClr val="bg1"/>
                </a:solidFill>
              </a:rPr>
              <a:t> </a:t>
            </a:r>
            <a:r>
              <a:rPr lang="es-419" sz="2350" dirty="0">
                <a:solidFill>
                  <a:srgbClr val="FFFF00"/>
                </a:solidFill>
              </a:rPr>
              <a:t>y con tu sangre nos has redimido para Dios, de todo linaje y lengua y pueblo y nación</a:t>
            </a:r>
            <a:r>
              <a:rPr lang="en-US" sz="2350" dirty="0">
                <a:solidFill>
                  <a:srgbClr val="FFFF00"/>
                </a:solidFill>
              </a:rPr>
              <a:t>.</a:t>
            </a:r>
            <a:r>
              <a:rPr lang="es-419" sz="2350" dirty="0">
                <a:solidFill>
                  <a:srgbClr val="FFFF00"/>
                </a:solidFill>
              </a:rPr>
              <a:t> </a:t>
            </a:r>
          </a:p>
        </p:txBody>
      </p:sp>
      <p:sp>
        <p:nvSpPr>
          <p:cNvPr id="2" name="Rectangle 1"/>
          <p:cNvSpPr/>
          <p:nvPr/>
        </p:nvSpPr>
        <p:spPr>
          <a:xfrm>
            <a:off x="4752975" y="4265220"/>
            <a:ext cx="4352109" cy="1107996"/>
          </a:xfrm>
          <a:prstGeom prst="rect">
            <a:avLst/>
          </a:prstGeom>
          <a:solidFill>
            <a:srgbClr val="002060"/>
          </a:solidFill>
          <a:ln>
            <a:solidFill>
              <a:schemeClr val="bg1"/>
            </a:solidFill>
          </a:ln>
        </p:spPr>
        <p:txBody>
          <a:bodyPr wrap="square">
            <a:spAutoFit/>
          </a:bodyPr>
          <a:lstStyle/>
          <a:p>
            <a:r>
              <a:rPr lang="es-419" sz="2200" dirty="0">
                <a:solidFill>
                  <a:schemeClr val="bg1"/>
                </a:solidFill>
              </a:rPr>
              <a:t>Por esto dice: «</a:t>
            </a:r>
            <a:r>
              <a:rPr lang="es-419" sz="2200" dirty="0">
                <a:solidFill>
                  <a:srgbClr val="FFFF00"/>
                </a:solidFill>
              </a:rPr>
              <a:t>Cuando ascendió a lo alto, se llevó consigo a los cautivos </a:t>
            </a:r>
            <a:r>
              <a:rPr lang="es-419" sz="2200" dirty="0">
                <a:solidFill>
                  <a:schemeClr val="bg1"/>
                </a:solidFill>
              </a:rPr>
              <a:t>y dio dones a los hombres»</a:t>
            </a:r>
            <a:r>
              <a:rPr lang="en-US" sz="2200" dirty="0">
                <a:solidFill>
                  <a:schemeClr val="bg1"/>
                </a:solidFill>
              </a:rPr>
              <a:t> (NVI)</a:t>
            </a:r>
            <a:r>
              <a:rPr lang="es-419" sz="2200" dirty="0">
                <a:solidFill>
                  <a:schemeClr val="bg1"/>
                </a:solidFill>
              </a:rPr>
              <a:t>.</a:t>
            </a:r>
          </a:p>
        </p:txBody>
      </p:sp>
      <p:sp>
        <p:nvSpPr>
          <p:cNvPr id="3" name="Rectangle 2"/>
          <p:cNvSpPr/>
          <p:nvPr/>
        </p:nvSpPr>
        <p:spPr>
          <a:xfrm>
            <a:off x="-36512" y="-84876"/>
            <a:ext cx="9172070" cy="1569660"/>
          </a:xfrm>
          <a:prstGeom prst="rect">
            <a:avLst/>
          </a:prstGeom>
          <a:solidFill>
            <a:srgbClr val="002060"/>
          </a:solidFill>
          <a:ln>
            <a:solidFill>
              <a:schemeClr val="bg1"/>
            </a:solidFill>
          </a:ln>
        </p:spPr>
        <p:txBody>
          <a:bodyPr wrap="square">
            <a:spAutoFit/>
          </a:bodyPr>
          <a:lstStyle/>
          <a:p>
            <a:endParaRPr lang="en-US" sz="2400" dirty="0">
              <a:solidFill>
                <a:schemeClr val="bg1"/>
              </a:solidFill>
            </a:endParaRPr>
          </a:p>
          <a:p>
            <a:r>
              <a:rPr lang="es-419" sz="2400" dirty="0">
                <a:solidFill>
                  <a:schemeClr val="bg1"/>
                </a:solidFill>
              </a:rPr>
              <a:t>Por tanto, dice: </a:t>
            </a:r>
            <a:r>
              <a:rPr lang="es-419" sz="2400" dirty="0">
                <a:solidFill>
                  <a:srgbClr val="FFFF00"/>
                </a:solidFill>
              </a:rPr>
              <a:t>Cuando </a:t>
            </a:r>
            <a:r>
              <a:rPr lang="es-419" sz="2400" dirty="0" err="1">
                <a:solidFill>
                  <a:srgbClr val="FFFF00"/>
                </a:solidFill>
              </a:rPr>
              <a:t>ascendio</a:t>
            </a:r>
            <a:r>
              <a:rPr lang="es-419" sz="2400" dirty="0">
                <a:solidFill>
                  <a:srgbClr val="FFFF00"/>
                </a:solidFill>
              </a:rPr>
              <a:t> a lo alto, llevo cautiva una hueste de cautivos,</a:t>
            </a:r>
            <a:r>
              <a:rPr lang="es-419" sz="2400" dirty="0">
                <a:solidFill>
                  <a:schemeClr val="bg1"/>
                </a:solidFill>
              </a:rPr>
              <a:t> y dio dones a los hombres</a:t>
            </a:r>
            <a:r>
              <a:rPr lang="en-US" sz="2400" dirty="0">
                <a:solidFill>
                  <a:schemeClr val="bg1"/>
                </a:solidFill>
              </a:rPr>
              <a:t> (LBLA)</a:t>
            </a:r>
            <a:r>
              <a:rPr lang="es-419" sz="2400" dirty="0">
                <a:solidFill>
                  <a:schemeClr val="bg1"/>
                </a:solidFill>
              </a:rPr>
              <a:t>.</a:t>
            </a:r>
            <a:endParaRPr lang="en-US" sz="2400" dirty="0">
              <a:solidFill>
                <a:schemeClr val="bg1"/>
              </a:solidFill>
            </a:endParaRPr>
          </a:p>
          <a:p>
            <a:endParaRPr lang="es-419" sz="2400" dirty="0">
              <a:solidFill>
                <a:schemeClr val="bg1"/>
              </a:solidFill>
            </a:endParaRPr>
          </a:p>
        </p:txBody>
      </p:sp>
    </p:spTree>
    <p:extLst>
      <p:ext uri="{BB962C8B-B14F-4D97-AF65-F5344CB8AC3E}">
        <p14:creationId xmlns:p14="http://schemas.microsoft.com/office/powerpoint/2010/main" val="11181897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671298" y="1404065"/>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4:6</a:t>
            </a:r>
          </a:p>
        </p:txBody>
      </p:sp>
      <p:sp>
        <p:nvSpPr>
          <p:cNvPr id="11" name="2 CuadroTexto"/>
          <p:cNvSpPr txBox="1"/>
          <p:nvPr/>
        </p:nvSpPr>
        <p:spPr>
          <a:xfrm>
            <a:off x="35496" y="1941918"/>
            <a:ext cx="4580444" cy="1567096"/>
          </a:xfrm>
          <a:prstGeom prst="rect">
            <a:avLst/>
          </a:prstGeom>
          <a:noFill/>
        </p:spPr>
        <p:txBody>
          <a:bodyPr wrap="square" rtlCol="0">
            <a:spAutoFit/>
          </a:bodyPr>
          <a:lstStyle/>
          <a:p>
            <a:pPr algn="ctr">
              <a:lnSpc>
                <a:spcPts val="2300"/>
              </a:lnSpc>
            </a:pPr>
            <a:r>
              <a:rPr lang="es-419" sz="2350" dirty="0">
                <a:solidFill>
                  <a:schemeClr val="bg1">
                    <a:lumMod val="95000"/>
                  </a:schemeClr>
                </a:solidFill>
              </a:rPr>
              <a:t>Y delante del trono había como un mar de vidrio semejante al cristal; y junto al trono, y alrededor del trono, cuatro seres vivientes llenos de ojos delante y detrás.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Tree>
    <p:extLst>
      <p:ext uri="{BB962C8B-B14F-4D97-AF65-F5344CB8AC3E}">
        <p14:creationId xmlns:p14="http://schemas.microsoft.com/office/powerpoint/2010/main" val="25370939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671298" y="1404065"/>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4:6</a:t>
            </a:r>
          </a:p>
        </p:txBody>
      </p:sp>
      <p:sp>
        <p:nvSpPr>
          <p:cNvPr id="11" name="2 CuadroTexto"/>
          <p:cNvSpPr txBox="1"/>
          <p:nvPr/>
        </p:nvSpPr>
        <p:spPr>
          <a:xfrm>
            <a:off x="35496" y="1941918"/>
            <a:ext cx="4580444" cy="1567096"/>
          </a:xfrm>
          <a:prstGeom prst="rect">
            <a:avLst/>
          </a:prstGeom>
          <a:noFill/>
        </p:spPr>
        <p:txBody>
          <a:bodyPr wrap="square" rtlCol="0">
            <a:spAutoFit/>
          </a:bodyPr>
          <a:lstStyle/>
          <a:p>
            <a:pPr algn="ctr">
              <a:lnSpc>
                <a:spcPts val="2300"/>
              </a:lnSpc>
            </a:pPr>
            <a:r>
              <a:rPr lang="es-419" sz="2350" dirty="0">
                <a:solidFill>
                  <a:srgbClr val="FFFF00"/>
                </a:solidFill>
              </a:rPr>
              <a:t>Y delante del trono había como un mar de vidrio semejante al cristal; </a:t>
            </a:r>
            <a:r>
              <a:rPr lang="es-419" sz="2350" dirty="0">
                <a:solidFill>
                  <a:schemeClr val="bg1">
                    <a:lumMod val="95000"/>
                  </a:schemeClr>
                </a:solidFill>
              </a:rPr>
              <a:t>y junto al trono, y alrededor del trono, cuatro seres vivientes llenos de ojos delante y detrás.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Tree>
    <p:extLst>
      <p:ext uri="{BB962C8B-B14F-4D97-AF65-F5344CB8AC3E}">
        <p14:creationId xmlns:p14="http://schemas.microsoft.com/office/powerpoint/2010/main" val="3430305216"/>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671298" y="1404065"/>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4:6</a:t>
            </a:r>
          </a:p>
        </p:txBody>
      </p:sp>
      <p:sp>
        <p:nvSpPr>
          <p:cNvPr id="11" name="2 CuadroTexto"/>
          <p:cNvSpPr txBox="1"/>
          <p:nvPr/>
        </p:nvSpPr>
        <p:spPr>
          <a:xfrm>
            <a:off x="35496" y="1941918"/>
            <a:ext cx="4580444" cy="1567096"/>
          </a:xfrm>
          <a:prstGeom prst="rect">
            <a:avLst/>
          </a:prstGeom>
          <a:noFill/>
        </p:spPr>
        <p:txBody>
          <a:bodyPr wrap="square" rtlCol="0">
            <a:spAutoFit/>
          </a:bodyPr>
          <a:lstStyle/>
          <a:p>
            <a:pPr algn="ctr">
              <a:lnSpc>
                <a:spcPts val="2300"/>
              </a:lnSpc>
            </a:pPr>
            <a:r>
              <a:rPr lang="es-419" sz="2350" dirty="0">
                <a:solidFill>
                  <a:srgbClr val="FFFF00"/>
                </a:solidFill>
              </a:rPr>
              <a:t>Y delante del trono había como un mar de vidrio semejante al cristal; </a:t>
            </a:r>
            <a:r>
              <a:rPr lang="es-419" sz="2350" dirty="0">
                <a:solidFill>
                  <a:srgbClr val="00B0F0"/>
                </a:solidFill>
              </a:rPr>
              <a:t>y junto al trono, y alrededor del trono,</a:t>
            </a:r>
            <a:r>
              <a:rPr lang="es-419" sz="2350" dirty="0">
                <a:solidFill>
                  <a:schemeClr val="bg1">
                    <a:lumMod val="95000"/>
                  </a:schemeClr>
                </a:solidFill>
              </a:rPr>
              <a:t> cuatro seres vivientes llenos de ojos delante y detrás.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Tree>
    <p:extLst>
      <p:ext uri="{BB962C8B-B14F-4D97-AF65-F5344CB8AC3E}">
        <p14:creationId xmlns:p14="http://schemas.microsoft.com/office/powerpoint/2010/main" val="4241626464"/>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671298" y="1404065"/>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4:6</a:t>
            </a:r>
          </a:p>
        </p:txBody>
      </p:sp>
      <p:sp>
        <p:nvSpPr>
          <p:cNvPr id="11" name="2 CuadroTexto"/>
          <p:cNvSpPr txBox="1"/>
          <p:nvPr/>
        </p:nvSpPr>
        <p:spPr>
          <a:xfrm>
            <a:off x="35496" y="1941918"/>
            <a:ext cx="4580444" cy="1567096"/>
          </a:xfrm>
          <a:prstGeom prst="rect">
            <a:avLst/>
          </a:prstGeom>
          <a:noFill/>
        </p:spPr>
        <p:txBody>
          <a:bodyPr wrap="square" rtlCol="0">
            <a:spAutoFit/>
          </a:bodyPr>
          <a:lstStyle/>
          <a:p>
            <a:pPr algn="ctr">
              <a:lnSpc>
                <a:spcPts val="2300"/>
              </a:lnSpc>
            </a:pPr>
            <a:r>
              <a:rPr lang="es-419" sz="2350" dirty="0">
                <a:solidFill>
                  <a:srgbClr val="FFFF00"/>
                </a:solidFill>
              </a:rPr>
              <a:t>Y delante del trono había como un mar de vidrio semejante al cristal; </a:t>
            </a:r>
            <a:r>
              <a:rPr lang="es-419" sz="2350" dirty="0">
                <a:solidFill>
                  <a:srgbClr val="00B0F0"/>
                </a:solidFill>
              </a:rPr>
              <a:t>y junto al trono, y alrededor del trono,</a:t>
            </a:r>
            <a:r>
              <a:rPr lang="es-419" sz="2350" dirty="0">
                <a:solidFill>
                  <a:schemeClr val="bg1">
                    <a:lumMod val="95000"/>
                  </a:schemeClr>
                </a:solidFill>
              </a:rPr>
              <a:t> </a:t>
            </a:r>
            <a:r>
              <a:rPr lang="es-419" sz="2350" dirty="0">
                <a:solidFill>
                  <a:srgbClr val="FFFF00"/>
                </a:solidFill>
              </a:rPr>
              <a:t>cuatro seres vivientes llenos de ojos delante y detrás.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4:8</a:t>
            </a: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a:solidFill>
                  <a:schemeClr val="bg1"/>
                </a:solidFill>
              </a:rPr>
              <a:t>Y los cuatro seres vivientes tenían cada uno seis alas, y alrededor y por dentro estaban llenos de ojos; y no cesaban día y noche de decir: Santo, santo, santo es el Señor Dios Todopoderoso, el que era, el que es, y el que ha de venir. </a:t>
            </a:r>
          </a:p>
        </p:txBody>
      </p:sp>
    </p:spTree>
    <p:extLst>
      <p:ext uri="{BB962C8B-B14F-4D97-AF65-F5344CB8AC3E}">
        <p14:creationId xmlns:p14="http://schemas.microsoft.com/office/powerpoint/2010/main" val="27451886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671298" y="1404065"/>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4:6</a:t>
            </a:r>
          </a:p>
        </p:txBody>
      </p:sp>
      <p:sp>
        <p:nvSpPr>
          <p:cNvPr id="11" name="2 CuadroTexto"/>
          <p:cNvSpPr txBox="1"/>
          <p:nvPr/>
        </p:nvSpPr>
        <p:spPr>
          <a:xfrm>
            <a:off x="35496" y="1941918"/>
            <a:ext cx="4580444" cy="1567096"/>
          </a:xfrm>
          <a:prstGeom prst="rect">
            <a:avLst/>
          </a:prstGeom>
          <a:noFill/>
        </p:spPr>
        <p:txBody>
          <a:bodyPr wrap="square" rtlCol="0">
            <a:spAutoFit/>
          </a:bodyPr>
          <a:lstStyle/>
          <a:p>
            <a:pPr algn="ctr">
              <a:lnSpc>
                <a:spcPts val="2300"/>
              </a:lnSpc>
            </a:pPr>
            <a:r>
              <a:rPr lang="es-419" sz="2350" dirty="0">
                <a:solidFill>
                  <a:srgbClr val="FFFF00"/>
                </a:solidFill>
              </a:rPr>
              <a:t>Y delante del trono había como un mar de vidrio semejante al cristal; </a:t>
            </a:r>
            <a:r>
              <a:rPr lang="es-419" sz="2350" dirty="0">
                <a:solidFill>
                  <a:srgbClr val="00B0F0"/>
                </a:solidFill>
              </a:rPr>
              <a:t>y junto al trono, y alrededor del trono,</a:t>
            </a:r>
            <a:r>
              <a:rPr lang="es-419" sz="2350" dirty="0">
                <a:solidFill>
                  <a:schemeClr val="bg1">
                    <a:lumMod val="95000"/>
                  </a:schemeClr>
                </a:solidFill>
              </a:rPr>
              <a:t> </a:t>
            </a:r>
            <a:r>
              <a:rPr lang="es-419" sz="2350" dirty="0">
                <a:solidFill>
                  <a:srgbClr val="FFFF00"/>
                </a:solidFill>
              </a:rPr>
              <a:t>cuatro seres vivientes llenos de ojos delante y detrás. </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4:8</a:t>
            </a: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a:solidFill>
                  <a:srgbClr val="FFFF00"/>
                </a:solidFill>
              </a:rPr>
              <a:t>Y los cuatro seres vivientes tenían cada uno seis alas, y alrededor y por dentro estaban llenos de ojos;</a:t>
            </a:r>
            <a:r>
              <a:rPr lang="es-419" sz="2350" dirty="0">
                <a:solidFill>
                  <a:schemeClr val="bg1"/>
                </a:solidFill>
              </a:rPr>
              <a:t> y no cesaban día y noche de decir: Santo, santo, santo es el Señor Dios Todopoderoso, el que era, el que es, y el que ha de venir. </a:t>
            </a:r>
          </a:p>
        </p:txBody>
      </p:sp>
    </p:spTree>
    <p:extLst>
      <p:ext uri="{BB962C8B-B14F-4D97-AF65-F5344CB8AC3E}">
        <p14:creationId xmlns:p14="http://schemas.microsoft.com/office/powerpoint/2010/main" val="1493330948"/>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381449" y="1404065"/>
            <a:ext cx="38084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Ezequiel 10:20, 21</a:t>
            </a:r>
          </a:p>
        </p:txBody>
      </p:sp>
      <p:sp>
        <p:nvSpPr>
          <p:cNvPr id="11" name="2 CuadroTexto"/>
          <p:cNvSpPr txBox="1"/>
          <p:nvPr/>
        </p:nvSpPr>
        <p:spPr>
          <a:xfrm>
            <a:off x="35496" y="1941918"/>
            <a:ext cx="4580444" cy="2162836"/>
          </a:xfrm>
          <a:prstGeom prst="rect">
            <a:avLst/>
          </a:prstGeom>
          <a:noFill/>
        </p:spPr>
        <p:txBody>
          <a:bodyPr wrap="square" rtlCol="0">
            <a:spAutoFit/>
          </a:bodyPr>
          <a:lstStyle/>
          <a:p>
            <a:pPr algn="ctr">
              <a:lnSpc>
                <a:spcPts val="2300"/>
              </a:lnSpc>
            </a:pPr>
            <a:r>
              <a:rPr lang="es-419" sz="2350" dirty="0">
                <a:solidFill>
                  <a:schemeClr val="bg1"/>
                </a:solidFill>
              </a:rPr>
              <a:t>Estos eran los mismos seres vivientes que vi debajo del Dios de Israel junto al río </a:t>
            </a:r>
            <a:r>
              <a:rPr lang="es-419" sz="2350" dirty="0" err="1">
                <a:solidFill>
                  <a:schemeClr val="bg1"/>
                </a:solidFill>
              </a:rPr>
              <a:t>Quebar</a:t>
            </a:r>
            <a:r>
              <a:rPr lang="es-419" sz="2350" dirty="0">
                <a:solidFill>
                  <a:schemeClr val="bg1"/>
                </a:solidFill>
              </a:rPr>
              <a:t>; y conocí que eran querubines.</a:t>
            </a:r>
            <a:r>
              <a:rPr lang="en-US" sz="2350" dirty="0">
                <a:solidFill>
                  <a:schemeClr val="bg1"/>
                </a:solidFill>
              </a:rPr>
              <a:t> </a:t>
            </a:r>
            <a:r>
              <a:rPr lang="es-419" sz="2350" dirty="0">
                <a:solidFill>
                  <a:schemeClr val="bg1"/>
                </a:solidFill>
              </a:rPr>
              <a:t>Cada uno tenía cuatro caras y cada uno cuatro alas, y figuras de manos de hombre debajo de sus alas.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4:8</a:t>
            </a: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a:solidFill>
                  <a:srgbClr val="FFFF00"/>
                </a:solidFill>
              </a:rPr>
              <a:t>Y los cuatro seres vivientes tenían cada uno seis alas, y alrededor y por dentro estaban llenos de ojos;</a:t>
            </a:r>
            <a:r>
              <a:rPr lang="es-419" sz="2350" dirty="0">
                <a:solidFill>
                  <a:schemeClr val="bg1"/>
                </a:solidFill>
              </a:rPr>
              <a:t> y no cesaban día y noche de decir: Santo, santo, santo es el Señor Dios Todopoderoso, el que era, el que es, y el que ha de venir. </a:t>
            </a:r>
          </a:p>
        </p:txBody>
      </p:sp>
    </p:spTree>
    <p:extLst>
      <p:ext uri="{BB962C8B-B14F-4D97-AF65-F5344CB8AC3E}">
        <p14:creationId xmlns:p14="http://schemas.microsoft.com/office/powerpoint/2010/main" val="35930173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381449" y="1404065"/>
            <a:ext cx="38084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Ezequiel 10:20, 21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6" y="1941918"/>
            <a:ext cx="4580444" cy="2162836"/>
          </a:xfrm>
          <a:prstGeom prst="rect">
            <a:avLst/>
          </a:prstGeom>
          <a:noFill/>
        </p:spPr>
        <p:txBody>
          <a:bodyPr wrap="square" rtlCol="0">
            <a:spAutoFit/>
          </a:bodyPr>
          <a:lstStyle/>
          <a:p>
            <a:pPr algn="ctr">
              <a:lnSpc>
                <a:spcPts val="2300"/>
              </a:lnSpc>
            </a:pPr>
            <a:r>
              <a:rPr lang="es-419" sz="2350" dirty="0">
                <a:solidFill>
                  <a:srgbClr val="FFFF00"/>
                </a:solidFill>
              </a:rPr>
              <a:t>Estos eran los mismos seres vivientes que vi debajo del Dios de Israel junto al río </a:t>
            </a:r>
            <a:r>
              <a:rPr lang="es-419" sz="2350" dirty="0" err="1">
                <a:solidFill>
                  <a:srgbClr val="FFFF00"/>
                </a:solidFill>
              </a:rPr>
              <a:t>Quebar</a:t>
            </a:r>
            <a:r>
              <a:rPr lang="es-419" sz="2350" dirty="0">
                <a:solidFill>
                  <a:srgbClr val="FFFF00"/>
                </a:solidFill>
              </a:rPr>
              <a:t>; </a:t>
            </a:r>
            <a:r>
              <a:rPr lang="es-419" sz="2350" dirty="0">
                <a:solidFill>
                  <a:schemeClr val="bg1"/>
                </a:solidFill>
              </a:rPr>
              <a:t>y conocí que eran querubines.</a:t>
            </a:r>
            <a:r>
              <a:rPr lang="en-US" sz="2350" dirty="0">
                <a:solidFill>
                  <a:schemeClr val="bg1"/>
                </a:solidFill>
              </a:rPr>
              <a:t> </a:t>
            </a:r>
            <a:r>
              <a:rPr lang="es-419" sz="2350" dirty="0">
                <a:solidFill>
                  <a:schemeClr val="bg1"/>
                </a:solidFill>
              </a:rPr>
              <a:t>Cada uno tenía cuatro caras y cada uno cuatro alas, y figuras de manos de hombre debajo de sus alas.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4:8</a:t>
            </a: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a:solidFill>
                  <a:srgbClr val="FFFF00"/>
                </a:solidFill>
              </a:rPr>
              <a:t>Y los cuatro seres vivientes tenían cada uno seis alas, y alrededor y por dentro estaban llenos de ojos;</a:t>
            </a:r>
            <a:r>
              <a:rPr lang="es-419" sz="2350" dirty="0">
                <a:solidFill>
                  <a:schemeClr val="bg1"/>
                </a:solidFill>
              </a:rPr>
              <a:t> y no cesaban día y noche de decir: Santo, santo, santo es el Señor Dios Todopoderoso, el que era, el que es, y el que ha de venir. </a:t>
            </a:r>
          </a:p>
        </p:txBody>
      </p:sp>
    </p:spTree>
    <p:extLst>
      <p:ext uri="{BB962C8B-B14F-4D97-AF65-F5344CB8AC3E}">
        <p14:creationId xmlns:p14="http://schemas.microsoft.com/office/powerpoint/2010/main" val="1886290052"/>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381449" y="1404065"/>
            <a:ext cx="38084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Ezequiel 10:20, 21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6" y="1941918"/>
            <a:ext cx="4580444" cy="2162836"/>
          </a:xfrm>
          <a:prstGeom prst="rect">
            <a:avLst/>
          </a:prstGeom>
          <a:noFill/>
        </p:spPr>
        <p:txBody>
          <a:bodyPr wrap="square" rtlCol="0">
            <a:spAutoFit/>
          </a:bodyPr>
          <a:lstStyle/>
          <a:p>
            <a:pPr algn="ctr">
              <a:lnSpc>
                <a:spcPts val="2300"/>
              </a:lnSpc>
            </a:pPr>
            <a:r>
              <a:rPr lang="es-419" sz="2350" dirty="0">
                <a:solidFill>
                  <a:srgbClr val="FFFF00"/>
                </a:solidFill>
              </a:rPr>
              <a:t>Estos eran los mismos seres vivientes que vi debajo del Dios de Israel junto al río </a:t>
            </a:r>
            <a:r>
              <a:rPr lang="es-419" sz="2350" dirty="0" err="1">
                <a:solidFill>
                  <a:srgbClr val="FFFF00"/>
                </a:solidFill>
              </a:rPr>
              <a:t>Quebar</a:t>
            </a:r>
            <a:r>
              <a:rPr lang="es-419" sz="2350" dirty="0">
                <a:solidFill>
                  <a:srgbClr val="FFFF00"/>
                </a:solidFill>
              </a:rPr>
              <a:t>; </a:t>
            </a:r>
            <a:r>
              <a:rPr lang="es-419" sz="2350" dirty="0">
                <a:solidFill>
                  <a:srgbClr val="00B0F0"/>
                </a:solidFill>
              </a:rPr>
              <a:t>y conocí que eran querubines.</a:t>
            </a:r>
            <a:r>
              <a:rPr lang="en-US" sz="2350" dirty="0">
                <a:solidFill>
                  <a:srgbClr val="00B0F0"/>
                </a:solidFill>
              </a:rPr>
              <a:t> </a:t>
            </a:r>
            <a:r>
              <a:rPr lang="es-419" sz="2350" dirty="0">
                <a:solidFill>
                  <a:schemeClr val="bg1"/>
                </a:solidFill>
              </a:rPr>
              <a:t>Cada uno tenía cuatro caras y cada uno cuatro alas, y figuras de manos de hombre debajo de sus alas.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4:8</a:t>
            </a: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a:solidFill>
                  <a:srgbClr val="FFFF00"/>
                </a:solidFill>
              </a:rPr>
              <a:t>Y los cuatro seres vivientes tenían cada uno seis alas, y alrededor y por dentro estaban llenos de ojos;</a:t>
            </a:r>
            <a:r>
              <a:rPr lang="es-419" sz="2350" dirty="0">
                <a:solidFill>
                  <a:schemeClr val="bg1"/>
                </a:solidFill>
              </a:rPr>
              <a:t> y no cesaban día y noche de decir: Santo, santo, santo es el Señor Dios Todopoderoso, el que era, el que es, y el que ha de venir. </a:t>
            </a:r>
          </a:p>
        </p:txBody>
      </p:sp>
    </p:spTree>
    <p:extLst>
      <p:ext uri="{BB962C8B-B14F-4D97-AF65-F5344CB8AC3E}">
        <p14:creationId xmlns:p14="http://schemas.microsoft.com/office/powerpoint/2010/main" val="359494583"/>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381449" y="1404065"/>
            <a:ext cx="38084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Ezequiel 10:20, 21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6" y="1941918"/>
            <a:ext cx="4580444" cy="2162836"/>
          </a:xfrm>
          <a:prstGeom prst="rect">
            <a:avLst/>
          </a:prstGeom>
          <a:noFill/>
        </p:spPr>
        <p:txBody>
          <a:bodyPr wrap="square" rtlCol="0">
            <a:spAutoFit/>
          </a:bodyPr>
          <a:lstStyle/>
          <a:p>
            <a:pPr algn="ctr">
              <a:lnSpc>
                <a:spcPts val="2300"/>
              </a:lnSpc>
            </a:pPr>
            <a:r>
              <a:rPr lang="es-419" sz="2350" dirty="0">
                <a:solidFill>
                  <a:srgbClr val="FFFF00"/>
                </a:solidFill>
              </a:rPr>
              <a:t>Estos eran los mismos seres vivientes que vi debajo del Dios de Israel junto al río </a:t>
            </a:r>
            <a:r>
              <a:rPr lang="es-419" sz="2350" dirty="0" err="1">
                <a:solidFill>
                  <a:srgbClr val="FFFF00"/>
                </a:solidFill>
              </a:rPr>
              <a:t>Quebar</a:t>
            </a:r>
            <a:r>
              <a:rPr lang="es-419" sz="2350" dirty="0">
                <a:solidFill>
                  <a:srgbClr val="FFFF00"/>
                </a:solidFill>
              </a:rPr>
              <a:t>; </a:t>
            </a:r>
            <a:r>
              <a:rPr lang="es-419" sz="2350" dirty="0">
                <a:solidFill>
                  <a:srgbClr val="00B0F0"/>
                </a:solidFill>
              </a:rPr>
              <a:t>y conocí que eran querubines.</a:t>
            </a:r>
            <a:r>
              <a:rPr lang="en-US" sz="2350" dirty="0">
                <a:solidFill>
                  <a:srgbClr val="00B0F0"/>
                </a:solidFill>
              </a:rPr>
              <a:t> </a:t>
            </a:r>
            <a:r>
              <a:rPr lang="es-419" sz="2350" dirty="0">
                <a:solidFill>
                  <a:srgbClr val="FFFF00"/>
                </a:solidFill>
              </a:rPr>
              <a:t>Cada uno tenía cuatro caras y cada uno </a:t>
            </a:r>
            <a:r>
              <a:rPr lang="es-419" sz="2350" u="sng" dirty="0">
                <a:solidFill>
                  <a:srgbClr val="FFFF00"/>
                </a:solidFill>
              </a:rPr>
              <a:t>cuatro alas</a:t>
            </a:r>
            <a:r>
              <a:rPr lang="es-419" sz="2350" dirty="0">
                <a:solidFill>
                  <a:srgbClr val="FFFF00"/>
                </a:solidFill>
              </a:rPr>
              <a:t>,</a:t>
            </a:r>
            <a:r>
              <a:rPr lang="es-419" sz="2350" dirty="0">
                <a:solidFill>
                  <a:schemeClr val="bg1"/>
                </a:solidFill>
              </a:rPr>
              <a:t> y figuras de manos de hombre debajo de sus alas.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4:8</a:t>
            </a: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a:solidFill>
                  <a:srgbClr val="FFFF00"/>
                </a:solidFill>
              </a:rPr>
              <a:t>Y 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y no cesaban día y noche de decir: Santo, santo, santo es el Señor Dios Todopoderoso, el que era, el que es, y el que ha de venir. </a:t>
            </a:r>
          </a:p>
        </p:txBody>
      </p:sp>
    </p:spTree>
    <p:extLst>
      <p:ext uri="{BB962C8B-B14F-4D97-AF65-F5344CB8AC3E}">
        <p14:creationId xmlns:p14="http://schemas.microsoft.com/office/powerpoint/2010/main" val="1558207287"/>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381449" y="1404065"/>
            <a:ext cx="38084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Ezequiel 10:20, 21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6" y="1941918"/>
            <a:ext cx="4580444" cy="2162836"/>
          </a:xfrm>
          <a:prstGeom prst="rect">
            <a:avLst/>
          </a:prstGeom>
          <a:noFill/>
        </p:spPr>
        <p:txBody>
          <a:bodyPr wrap="square" rtlCol="0">
            <a:spAutoFit/>
          </a:bodyPr>
          <a:lstStyle/>
          <a:p>
            <a:pPr algn="ctr">
              <a:lnSpc>
                <a:spcPts val="2300"/>
              </a:lnSpc>
            </a:pPr>
            <a:r>
              <a:rPr lang="es-419" sz="2350" dirty="0">
                <a:solidFill>
                  <a:srgbClr val="FFFF00"/>
                </a:solidFill>
              </a:rPr>
              <a:t>Estos eran los mismos seres vivientes que vi debajo del Dios de Israel junto al río </a:t>
            </a:r>
            <a:r>
              <a:rPr lang="es-419" sz="2350" dirty="0" err="1">
                <a:solidFill>
                  <a:srgbClr val="FFFF00"/>
                </a:solidFill>
              </a:rPr>
              <a:t>Quebar</a:t>
            </a:r>
            <a:r>
              <a:rPr lang="es-419" sz="2350" dirty="0">
                <a:solidFill>
                  <a:srgbClr val="FFFF00"/>
                </a:solidFill>
              </a:rPr>
              <a:t>; </a:t>
            </a:r>
            <a:r>
              <a:rPr lang="es-419" sz="2350" dirty="0">
                <a:solidFill>
                  <a:srgbClr val="00B0F0"/>
                </a:solidFill>
              </a:rPr>
              <a:t>y conocí que eran querubines.</a:t>
            </a:r>
            <a:r>
              <a:rPr lang="en-US" sz="2350" dirty="0">
                <a:solidFill>
                  <a:srgbClr val="00B0F0"/>
                </a:solidFill>
              </a:rPr>
              <a:t> </a:t>
            </a:r>
            <a:r>
              <a:rPr lang="es-419" sz="2350" dirty="0">
                <a:solidFill>
                  <a:srgbClr val="FFFF00"/>
                </a:solidFill>
              </a:rPr>
              <a:t>Cada uno tenía cuatro caras y cada uno </a:t>
            </a:r>
            <a:r>
              <a:rPr lang="es-419" sz="2350" u="sng" dirty="0">
                <a:solidFill>
                  <a:srgbClr val="FFFF00"/>
                </a:solidFill>
              </a:rPr>
              <a:t>cuatro alas</a:t>
            </a:r>
            <a:r>
              <a:rPr lang="es-419" sz="2350" dirty="0">
                <a:solidFill>
                  <a:srgbClr val="FFFF00"/>
                </a:solidFill>
              </a:rPr>
              <a:t>,</a:t>
            </a:r>
            <a:r>
              <a:rPr lang="es-419" sz="2350" dirty="0">
                <a:solidFill>
                  <a:schemeClr val="bg1"/>
                </a:solidFill>
              </a:rPr>
              <a:t> y figuras de manos de hombre debajo de sus alas.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4:8</a:t>
            </a: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a:solidFill>
                  <a:srgbClr val="FFFF00"/>
                </a:solidFill>
              </a:rPr>
              <a:t>Y 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chemeClr val="bg1"/>
                </a:solidFill>
              </a:rPr>
              <a:t>Santo, santo, santo es el Señor Dios Todopoderoso, el que era, el que es, y el que ha de venir. </a:t>
            </a:r>
          </a:p>
        </p:txBody>
      </p:sp>
    </p:spTree>
    <p:extLst>
      <p:ext uri="{BB962C8B-B14F-4D97-AF65-F5344CB8AC3E}">
        <p14:creationId xmlns:p14="http://schemas.microsoft.com/office/powerpoint/2010/main" val="1044302052"/>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Después de esto miré, y he aquí una puerta abierta en el cielo;</a:t>
            </a:r>
            <a:r>
              <a:rPr lang="es-419" sz="2400" dirty="0">
                <a:solidFill>
                  <a:schemeClr val="bg1"/>
                </a:solidFill>
              </a:rPr>
              <a:t> </a:t>
            </a:r>
            <a:r>
              <a:rPr lang="es-419" sz="2400" dirty="0">
                <a:solidFill>
                  <a:srgbClr val="00B0F0"/>
                </a:solidFill>
              </a:rPr>
              <a:t>y la primera voz que oí, como de trompeta, hablando conmigo, dijo: </a:t>
            </a:r>
            <a:r>
              <a:rPr lang="es-419" sz="2400" dirty="0">
                <a:solidFill>
                  <a:srgbClr val="FFFF00"/>
                </a:solidFill>
              </a:rPr>
              <a:t>Sube acá, y yo te mostraré las cosas que sucederán después de estas.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0" name="1 CuadroTexto"/>
          <p:cNvSpPr txBox="1"/>
          <p:nvPr/>
        </p:nvSpPr>
        <p:spPr>
          <a:xfrm>
            <a:off x="381449" y="1404065"/>
            <a:ext cx="38084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Ezequiel 10:20, 21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6" y="1941918"/>
            <a:ext cx="4580444" cy="2162836"/>
          </a:xfrm>
          <a:prstGeom prst="rect">
            <a:avLst/>
          </a:prstGeom>
          <a:noFill/>
        </p:spPr>
        <p:txBody>
          <a:bodyPr wrap="square" rtlCol="0">
            <a:spAutoFit/>
          </a:bodyPr>
          <a:lstStyle/>
          <a:p>
            <a:pPr algn="ctr">
              <a:lnSpc>
                <a:spcPts val="2300"/>
              </a:lnSpc>
            </a:pPr>
            <a:r>
              <a:rPr lang="es-419" sz="2350" dirty="0">
                <a:solidFill>
                  <a:srgbClr val="FFFF00"/>
                </a:solidFill>
              </a:rPr>
              <a:t>Estos eran los mismos seres vivientes que vi debajo del Dios de Israel junto al río </a:t>
            </a:r>
            <a:r>
              <a:rPr lang="es-419" sz="2350" dirty="0" err="1">
                <a:solidFill>
                  <a:srgbClr val="FFFF00"/>
                </a:solidFill>
              </a:rPr>
              <a:t>Quebar</a:t>
            </a:r>
            <a:r>
              <a:rPr lang="es-419" sz="2350" dirty="0">
                <a:solidFill>
                  <a:srgbClr val="FFFF00"/>
                </a:solidFill>
              </a:rPr>
              <a:t>; </a:t>
            </a:r>
            <a:r>
              <a:rPr lang="es-419" sz="2350" dirty="0">
                <a:solidFill>
                  <a:srgbClr val="00B0F0"/>
                </a:solidFill>
              </a:rPr>
              <a:t>y conocí que eran querubines.</a:t>
            </a:r>
            <a:r>
              <a:rPr lang="en-US" sz="2350" dirty="0">
                <a:solidFill>
                  <a:srgbClr val="00B0F0"/>
                </a:solidFill>
              </a:rPr>
              <a:t> </a:t>
            </a:r>
            <a:r>
              <a:rPr lang="es-419" sz="2350" dirty="0">
                <a:solidFill>
                  <a:srgbClr val="FFFF00"/>
                </a:solidFill>
              </a:rPr>
              <a:t>Cada uno tenía cuatro caras y cada uno </a:t>
            </a:r>
            <a:r>
              <a:rPr lang="es-419" sz="2350" u="sng" dirty="0">
                <a:solidFill>
                  <a:srgbClr val="FFFF00"/>
                </a:solidFill>
              </a:rPr>
              <a:t>cuatro alas</a:t>
            </a:r>
            <a:r>
              <a:rPr lang="es-419" sz="2350" dirty="0">
                <a:solidFill>
                  <a:srgbClr val="FFFF00"/>
                </a:solidFill>
              </a:rPr>
              <a:t>,</a:t>
            </a:r>
            <a:r>
              <a:rPr lang="es-419" sz="2350" dirty="0">
                <a:solidFill>
                  <a:schemeClr val="bg1"/>
                </a:solidFill>
              </a:rPr>
              <a:t> y figuras de manos de hombre debajo de sus alas.</a:t>
            </a:r>
          </a:p>
        </p:txBody>
      </p:sp>
      <p:sp>
        <p:nvSpPr>
          <p:cNvPr id="14" name="1 CuadroTexto"/>
          <p:cNvSpPr txBox="1"/>
          <p:nvPr/>
        </p:nvSpPr>
        <p:spPr>
          <a:xfrm>
            <a:off x="5519701" y="14847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4:4</a:t>
            </a:r>
          </a:p>
        </p:txBody>
      </p:sp>
      <p:sp>
        <p:nvSpPr>
          <p:cNvPr id="15" name="2 CuadroTexto"/>
          <p:cNvSpPr txBox="1"/>
          <p:nvPr/>
        </p:nvSpPr>
        <p:spPr>
          <a:xfrm>
            <a:off x="5004048" y="1988840"/>
            <a:ext cx="4123067" cy="2017027"/>
          </a:xfrm>
          <a:prstGeom prst="rect">
            <a:avLst/>
          </a:prstGeom>
          <a:noFill/>
        </p:spPr>
        <p:txBody>
          <a:bodyPr wrap="square" rtlCol="0">
            <a:spAutoFit/>
          </a:bodyPr>
          <a:lstStyle/>
          <a:p>
            <a:pPr algn="ctr">
              <a:lnSpc>
                <a:spcPts val="2500"/>
              </a:lnSpc>
            </a:pPr>
            <a:r>
              <a:rPr lang="es-419" sz="2400" dirty="0">
                <a:solidFill>
                  <a:srgbClr val="FFFF00"/>
                </a:solidFill>
              </a:rPr>
              <a:t>Y alrededor del trono había veinticuatro tronos; </a:t>
            </a:r>
            <a:r>
              <a:rPr lang="es-419" sz="2400" dirty="0">
                <a:solidFill>
                  <a:srgbClr val="00B0F0"/>
                </a:solidFill>
              </a:rPr>
              <a:t>y vi sentados en los tronos a veinticuatro ancianos</a:t>
            </a:r>
            <a:r>
              <a:rPr lang="es-419" sz="2400" dirty="0">
                <a:solidFill>
                  <a:schemeClr val="bg1"/>
                </a:solidFill>
              </a:rPr>
              <a:t>, </a:t>
            </a:r>
            <a:r>
              <a:rPr lang="es-419" sz="2400" dirty="0">
                <a:solidFill>
                  <a:srgbClr val="92D050"/>
                </a:solidFill>
              </a:rPr>
              <a:t>vestidos de ropas blancas,</a:t>
            </a:r>
            <a:r>
              <a:rPr lang="es-419" sz="2400" dirty="0">
                <a:solidFill>
                  <a:schemeClr val="bg1"/>
                </a:solidFill>
              </a:rPr>
              <a:t> </a:t>
            </a:r>
            <a:r>
              <a:rPr lang="es-419" sz="2400" dirty="0">
                <a:solidFill>
                  <a:srgbClr val="FFFF00"/>
                </a:solidFill>
              </a:rPr>
              <a:t>con coronas de oro en sus cabezas. </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4:8</a:t>
            </a: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a:solidFill>
                  <a:srgbClr val="FFFF00"/>
                </a:solidFill>
              </a:rPr>
              <a:t>Y 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Tree>
    <p:extLst>
      <p:ext uri="{BB962C8B-B14F-4D97-AF65-F5344CB8AC3E}">
        <p14:creationId xmlns:p14="http://schemas.microsoft.com/office/powerpoint/2010/main" val="1340217862"/>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4:9</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Y siempre que aquellos seres vivientes dan gloria y honra y acción de gracias al que está sentado en el trono, al que vive por los siglos de los siglos</a:t>
            </a:r>
            <a:r>
              <a:rPr lang="en-US" sz="2400" dirty="0">
                <a:solidFill>
                  <a:schemeClr val="bg1"/>
                </a:solidFill>
              </a:rPr>
              <a:t>.</a:t>
            </a:r>
            <a:endParaRPr lang="es-419" sz="2400" dirty="0">
              <a:solidFill>
                <a:schemeClr val="bg1"/>
              </a:solidFill>
            </a:endParaRP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4:8</a:t>
            </a: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a:solidFill>
                  <a:srgbClr val="FFFF00"/>
                </a:solidFill>
              </a:rPr>
              <a:t>Y 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Tree>
    <p:extLst>
      <p:ext uri="{BB962C8B-B14F-4D97-AF65-F5344CB8AC3E}">
        <p14:creationId xmlns:p14="http://schemas.microsoft.com/office/powerpoint/2010/main" val="27470942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4:9</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Y siempre que aquellos seres vivientes dan gloria y honra y acción de gracias</a:t>
            </a:r>
            <a:r>
              <a:rPr lang="es-419" sz="2400" dirty="0">
                <a:solidFill>
                  <a:schemeClr val="bg1"/>
                </a:solidFill>
              </a:rPr>
              <a:t> al que está sentado en el trono, al que vive por los siglos de los siglos</a:t>
            </a:r>
            <a:r>
              <a:rPr lang="en-US" sz="2400" dirty="0">
                <a:solidFill>
                  <a:schemeClr val="bg1"/>
                </a:solidFill>
              </a:rPr>
              <a:t>.</a:t>
            </a:r>
            <a:endParaRPr lang="es-419" sz="2400" dirty="0">
              <a:solidFill>
                <a:schemeClr val="bg1"/>
              </a:solidFill>
            </a:endParaRP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4:8</a:t>
            </a: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a:solidFill>
                  <a:srgbClr val="FFFF00"/>
                </a:solidFill>
              </a:rPr>
              <a:t>Y 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Tree>
    <p:extLst>
      <p:ext uri="{BB962C8B-B14F-4D97-AF65-F5344CB8AC3E}">
        <p14:creationId xmlns:p14="http://schemas.microsoft.com/office/powerpoint/2010/main" val="2339226001"/>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4:9</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Y siempre que aquellos seres vivientes dan gloria y honra y acción de gracias</a:t>
            </a:r>
            <a:r>
              <a:rPr lang="es-419" sz="2400" dirty="0">
                <a:solidFill>
                  <a:schemeClr val="bg1"/>
                </a:solidFill>
              </a:rPr>
              <a:t> </a:t>
            </a:r>
            <a:r>
              <a:rPr lang="es-419" sz="2400" dirty="0">
                <a:solidFill>
                  <a:srgbClr val="00B0F0"/>
                </a:solidFill>
              </a:rPr>
              <a:t>al que está sentado en el trono, </a:t>
            </a:r>
            <a:r>
              <a:rPr lang="es-419" sz="2400" dirty="0">
                <a:solidFill>
                  <a:schemeClr val="bg1"/>
                </a:solidFill>
              </a:rPr>
              <a:t>al que vive por los siglos de los siglos</a:t>
            </a:r>
            <a:r>
              <a:rPr lang="en-US" sz="2400" dirty="0">
                <a:solidFill>
                  <a:schemeClr val="bg1"/>
                </a:solidFill>
              </a:rPr>
              <a:t>.</a:t>
            </a:r>
            <a:endParaRPr lang="es-419" sz="2400" dirty="0">
              <a:solidFill>
                <a:schemeClr val="bg1"/>
              </a:solidFill>
            </a:endParaRP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4:8</a:t>
            </a: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a:solidFill>
                  <a:srgbClr val="FFFF00"/>
                </a:solidFill>
              </a:rPr>
              <a:t>Y 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Tree>
    <p:extLst>
      <p:ext uri="{BB962C8B-B14F-4D97-AF65-F5344CB8AC3E}">
        <p14:creationId xmlns:p14="http://schemas.microsoft.com/office/powerpoint/2010/main" val="2992557234"/>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4:9</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Y siempre que aquellos seres vivientes dan gloria y honra y acción de gracias</a:t>
            </a:r>
            <a:r>
              <a:rPr lang="es-419" sz="2400" dirty="0">
                <a:solidFill>
                  <a:schemeClr val="bg1"/>
                </a:solidFill>
              </a:rPr>
              <a:t> </a:t>
            </a:r>
            <a:r>
              <a:rPr lang="es-419" sz="2400" dirty="0">
                <a:solidFill>
                  <a:srgbClr val="00B0F0"/>
                </a:solidFill>
              </a:rPr>
              <a:t>al que está sentado en el trono, </a:t>
            </a:r>
            <a:r>
              <a:rPr lang="es-419" sz="2400" dirty="0">
                <a:solidFill>
                  <a:srgbClr val="92D050"/>
                </a:solidFill>
              </a:rPr>
              <a:t>al que vive por los siglos de los siglos</a:t>
            </a:r>
            <a:r>
              <a:rPr lang="en-US" sz="2400" dirty="0">
                <a:solidFill>
                  <a:srgbClr val="92D050"/>
                </a:solidFill>
              </a:rPr>
              <a:t>.</a:t>
            </a:r>
            <a:endParaRPr lang="es-419" sz="2400" dirty="0">
              <a:solidFill>
                <a:srgbClr val="92D050"/>
              </a:solidFill>
            </a:endParaRP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4:8</a:t>
            </a: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a:solidFill>
                  <a:srgbClr val="FFFF00"/>
                </a:solidFill>
              </a:rPr>
              <a:t>Y 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
        <p:nvSpPr>
          <p:cNvPr id="9" name="1 CuadroTexto"/>
          <p:cNvSpPr txBox="1"/>
          <p:nvPr/>
        </p:nvSpPr>
        <p:spPr>
          <a:xfrm>
            <a:off x="358551" y="1365663"/>
            <a:ext cx="419057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4:10, 11</a:t>
            </a:r>
          </a:p>
        </p:txBody>
      </p:sp>
      <p:sp>
        <p:nvSpPr>
          <p:cNvPr id="10" name="2 CuadroTexto"/>
          <p:cNvSpPr txBox="1"/>
          <p:nvPr/>
        </p:nvSpPr>
        <p:spPr>
          <a:xfrm>
            <a:off x="-23433" y="1869719"/>
            <a:ext cx="4819901" cy="2978829"/>
          </a:xfrm>
          <a:prstGeom prst="rect">
            <a:avLst/>
          </a:prstGeom>
          <a:noFill/>
        </p:spPr>
        <p:txBody>
          <a:bodyPr wrap="square" rtlCol="0">
            <a:spAutoFit/>
          </a:bodyPr>
          <a:lstStyle/>
          <a:p>
            <a:pPr algn="ctr">
              <a:lnSpc>
                <a:spcPts val="2500"/>
              </a:lnSpc>
            </a:pPr>
            <a:r>
              <a:rPr lang="en-US" sz="2400" dirty="0">
                <a:solidFill>
                  <a:schemeClr val="bg1"/>
                </a:solidFill>
              </a:rPr>
              <a:t>L</a:t>
            </a:r>
            <a:r>
              <a:rPr lang="es-419" sz="2400" dirty="0">
                <a:solidFill>
                  <a:schemeClr val="bg1"/>
                </a:solidFill>
              </a:rPr>
              <a:t>os veinticuatro ancianos se postran delante del que está sentado en el trono, y adoran al que vive por los siglos de los siglos, y echan sus coronas delante del trono, diciendo: Señor, digno eres de recibir la gloria y la honra y el poder; porque tú creaste todas las cosas, y por tu voluntad existen y fueron creadas.</a:t>
            </a:r>
          </a:p>
        </p:txBody>
      </p:sp>
    </p:spTree>
    <p:extLst>
      <p:ext uri="{BB962C8B-B14F-4D97-AF65-F5344CB8AC3E}">
        <p14:creationId xmlns:p14="http://schemas.microsoft.com/office/powerpoint/2010/main" val="28153768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4:9</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Y siempre que aquellos seres vivientes dan gloria y honra y acción de gracias</a:t>
            </a:r>
            <a:r>
              <a:rPr lang="es-419" sz="2400" dirty="0">
                <a:solidFill>
                  <a:schemeClr val="bg1"/>
                </a:solidFill>
              </a:rPr>
              <a:t> </a:t>
            </a:r>
            <a:r>
              <a:rPr lang="es-419" sz="2400" dirty="0">
                <a:solidFill>
                  <a:srgbClr val="00B0F0"/>
                </a:solidFill>
              </a:rPr>
              <a:t>al que está sentado en el trono, </a:t>
            </a:r>
            <a:r>
              <a:rPr lang="es-419" sz="2400" dirty="0">
                <a:solidFill>
                  <a:srgbClr val="92D050"/>
                </a:solidFill>
              </a:rPr>
              <a:t>al que vive por los siglos de los siglos</a:t>
            </a:r>
            <a:r>
              <a:rPr lang="en-US" sz="2400" dirty="0">
                <a:solidFill>
                  <a:srgbClr val="92D050"/>
                </a:solidFill>
              </a:rPr>
              <a:t>.</a:t>
            </a:r>
            <a:endParaRPr lang="es-419" sz="2400" dirty="0">
              <a:solidFill>
                <a:srgbClr val="92D050"/>
              </a:solidFill>
            </a:endParaRP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4:8</a:t>
            </a: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a:solidFill>
                  <a:srgbClr val="FFFF00"/>
                </a:solidFill>
              </a:rPr>
              <a:t>Y 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
        <p:nvSpPr>
          <p:cNvPr id="9" name="1 CuadroTexto"/>
          <p:cNvSpPr txBox="1"/>
          <p:nvPr/>
        </p:nvSpPr>
        <p:spPr>
          <a:xfrm>
            <a:off x="358551" y="1365663"/>
            <a:ext cx="419057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4:10, 11</a:t>
            </a:r>
          </a:p>
        </p:txBody>
      </p:sp>
      <p:sp>
        <p:nvSpPr>
          <p:cNvPr id="10" name="2 CuadroTexto"/>
          <p:cNvSpPr txBox="1"/>
          <p:nvPr/>
        </p:nvSpPr>
        <p:spPr>
          <a:xfrm>
            <a:off x="-23433" y="1869719"/>
            <a:ext cx="4819901" cy="2978829"/>
          </a:xfrm>
          <a:prstGeom prst="rect">
            <a:avLst/>
          </a:prstGeom>
          <a:noFill/>
        </p:spPr>
        <p:txBody>
          <a:bodyPr wrap="square" rtlCol="0">
            <a:spAutoFit/>
          </a:bodyPr>
          <a:lstStyle/>
          <a:p>
            <a:pPr algn="ctr">
              <a:lnSpc>
                <a:spcPts val="2500"/>
              </a:lnSpc>
            </a:pPr>
            <a:r>
              <a:rPr lang="en-US" sz="2400" dirty="0">
                <a:solidFill>
                  <a:srgbClr val="FFFF00"/>
                </a:solidFill>
              </a:rPr>
              <a:t>L</a:t>
            </a:r>
            <a:r>
              <a:rPr lang="es-419" sz="2400" dirty="0">
                <a:solidFill>
                  <a:srgbClr val="FFFF00"/>
                </a:solidFill>
              </a:rPr>
              <a:t>os veinticuatro ancianos se postran delante del que está sentado en el trono,</a:t>
            </a:r>
            <a:r>
              <a:rPr lang="es-419" sz="2400" dirty="0">
                <a:solidFill>
                  <a:schemeClr val="bg1"/>
                </a:solidFill>
              </a:rPr>
              <a:t> y adoran al que vive por los siglos de los siglos, y echan sus coronas delante del trono, diciendo: Señor, digno eres de recibir la gloria y la honra y el poder; porque tú creaste todas las cosas, y por tu voluntad existen y fueron creadas.</a:t>
            </a:r>
          </a:p>
        </p:txBody>
      </p:sp>
    </p:spTree>
    <p:extLst>
      <p:ext uri="{BB962C8B-B14F-4D97-AF65-F5344CB8AC3E}">
        <p14:creationId xmlns:p14="http://schemas.microsoft.com/office/powerpoint/2010/main" val="1154321834"/>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4:9</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Y siempre que aquellos seres vivientes dan gloria y honra y acción de gracias</a:t>
            </a:r>
            <a:r>
              <a:rPr lang="es-419" sz="2400" dirty="0">
                <a:solidFill>
                  <a:schemeClr val="bg1"/>
                </a:solidFill>
              </a:rPr>
              <a:t> </a:t>
            </a:r>
            <a:r>
              <a:rPr lang="es-419" sz="2400" dirty="0">
                <a:solidFill>
                  <a:srgbClr val="00B0F0"/>
                </a:solidFill>
              </a:rPr>
              <a:t>al que está sentado en el trono, </a:t>
            </a:r>
            <a:r>
              <a:rPr lang="es-419" sz="2400" dirty="0">
                <a:solidFill>
                  <a:srgbClr val="92D050"/>
                </a:solidFill>
              </a:rPr>
              <a:t>al que vive por los siglos de los siglos</a:t>
            </a:r>
            <a:r>
              <a:rPr lang="en-US" sz="2400" dirty="0">
                <a:solidFill>
                  <a:srgbClr val="92D050"/>
                </a:solidFill>
              </a:rPr>
              <a:t>.</a:t>
            </a:r>
            <a:endParaRPr lang="es-419" sz="2400" dirty="0">
              <a:solidFill>
                <a:srgbClr val="92D050"/>
              </a:solidFill>
            </a:endParaRP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4:8</a:t>
            </a: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a:solidFill>
                  <a:srgbClr val="FFFF00"/>
                </a:solidFill>
              </a:rPr>
              <a:t>Y 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
        <p:nvSpPr>
          <p:cNvPr id="9" name="1 CuadroTexto"/>
          <p:cNvSpPr txBox="1"/>
          <p:nvPr/>
        </p:nvSpPr>
        <p:spPr>
          <a:xfrm>
            <a:off x="358551" y="1365663"/>
            <a:ext cx="419057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4:10, 11</a:t>
            </a:r>
          </a:p>
        </p:txBody>
      </p:sp>
      <p:sp>
        <p:nvSpPr>
          <p:cNvPr id="10" name="2 CuadroTexto"/>
          <p:cNvSpPr txBox="1"/>
          <p:nvPr/>
        </p:nvSpPr>
        <p:spPr>
          <a:xfrm>
            <a:off x="-23433" y="1869719"/>
            <a:ext cx="4819901" cy="2978829"/>
          </a:xfrm>
          <a:prstGeom prst="rect">
            <a:avLst/>
          </a:prstGeom>
          <a:noFill/>
        </p:spPr>
        <p:txBody>
          <a:bodyPr wrap="square" rtlCol="0">
            <a:spAutoFit/>
          </a:bodyPr>
          <a:lstStyle/>
          <a:p>
            <a:pPr algn="ctr">
              <a:lnSpc>
                <a:spcPts val="2500"/>
              </a:lnSpc>
            </a:pPr>
            <a:r>
              <a:rPr lang="en-US" sz="2400" dirty="0">
                <a:solidFill>
                  <a:srgbClr val="FFFF00"/>
                </a:solidFill>
              </a:rPr>
              <a:t>L</a:t>
            </a:r>
            <a:r>
              <a:rPr lang="es-419" sz="2400" dirty="0">
                <a:solidFill>
                  <a:srgbClr val="FFFF00"/>
                </a:solidFill>
              </a:rPr>
              <a:t>os veinticuatro ancianos se postran delante del que está sentado en el trono,</a:t>
            </a:r>
            <a:r>
              <a:rPr lang="es-419" sz="2400" dirty="0">
                <a:solidFill>
                  <a:schemeClr val="bg1"/>
                </a:solidFill>
              </a:rPr>
              <a:t> </a:t>
            </a:r>
            <a:r>
              <a:rPr lang="es-419" sz="2400" dirty="0">
                <a:solidFill>
                  <a:srgbClr val="00B0F0"/>
                </a:solidFill>
              </a:rPr>
              <a:t>y adoran al que vive por los siglos de los siglos,</a:t>
            </a:r>
            <a:r>
              <a:rPr lang="es-419" sz="2400" dirty="0">
                <a:solidFill>
                  <a:schemeClr val="bg1"/>
                </a:solidFill>
              </a:rPr>
              <a:t> y echan sus coronas delante del trono, diciendo: Señor, digno eres de recibir la gloria y la honra y el poder; porque tú creaste todas las cosas, y por tu voluntad existen y fueron creadas.</a:t>
            </a:r>
          </a:p>
        </p:txBody>
      </p:sp>
    </p:spTree>
    <p:extLst>
      <p:ext uri="{BB962C8B-B14F-4D97-AF65-F5344CB8AC3E}">
        <p14:creationId xmlns:p14="http://schemas.microsoft.com/office/powerpoint/2010/main" val="3655216855"/>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4:9</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Y siempre que aquellos seres vivientes dan gloria y honra y acción de gracias</a:t>
            </a:r>
            <a:r>
              <a:rPr lang="es-419" sz="2400" dirty="0">
                <a:solidFill>
                  <a:schemeClr val="bg1"/>
                </a:solidFill>
              </a:rPr>
              <a:t> </a:t>
            </a:r>
            <a:r>
              <a:rPr lang="es-419" sz="2400" dirty="0">
                <a:solidFill>
                  <a:srgbClr val="00B0F0"/>
                </a:solidFill>
              </a:rPr>
              <a:t>al que está sentado en el trono, </a:t>
            </a:r>
            <a:r>
              <a:rPr lang="es-419" sz="2400" dirty="0">
                <a:solidFill>
                  <a:srgbClr val="92D050"/>
                </a:solidFill>
              </a:rPr>
              <a:t>al que vive por los siglos de los siglos</a:t>
            </a:r>
            <a:r>
              <a:rPr lang="en-US" sz="2400" dirty="0">
                <a:solidFill>
                  <a:srgbClr val="92D050"/>
                </a:solidFill>
              </a:rPr>
              <a:t>.</a:t>
            </a:r>
            <a:endParaRPr lang="es-419" sz="2400" dirty="0">
              <a:solidFill>
                <a:srgbClr val="92D050"/>
              </a:solidFill>
            </a:endParaRP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4:8</a:t>
            </a: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a:solidFill>
                  <a:srgbClr val="FFFF00"/>
                </a:solidFill>
              </a:rPr>
              <a:t>Y 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
        <p:nvSpPr>
          <p:cNvPr id="9" name="1 CuadroTexto"/>
          <p:cNvSpPr txBox="1"/>
          <p:nvPr/>
        </p:nvSpPr>
        <p:spPr>
          <a:xfrm>
            <a:off x="358551" y="1365663"/>
            <a:ext cx="419057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4:10, 11</a:t>
            </a:r>
          </a:p>
        </p:txBody>
      </p:sp>
      <p:sp>
        <p:nvSpPr>
          <p:cNvPr id="10" name="2 CuadroTexto"/>
          <p:cNvSpPr txBox="1"/>
          <p:nvPr/>
        </p:nvSpPr>
        <p:spPr>
          <a:xfrm>
            <a:off x="-23433" y="1869719"/>
            <a:ext cx="4819901" cy="2978829"/>
          </a:xfrm>
          <a:prstGeom prst="rect">
            <a:avLst/>
          </a:prstGeom>
          <a:noFill/>
        </p:spPr>
        <p:txBody>
          <a:bodyPr wrap="square" rtlCol="0">
            <a:spAutoFit/>
          </a:bodyPr>
          <a:lstStyle/>
          <a:p>
            <a:pPr algn="ctr">
              <a:lnSpc>
                <a:spcPts val="2500"/>
              </a:lnSpc>
            </a:pPr>
            <a:r>
              <a:rPr lang="en-US" sz="2400" dirty="0">
                <a:solidFill>
                  <a:srgbClr val="FFFF00"/>
                </a:solidFill>
              </a:rPr>
              <a:t>L</a:t>
            </a:r>
            <a:r>
              <a:rPr lang="es-419" sz="2400" dirty="0">
                <a:solidFill>
                  <a:srgbClr val="FFFF00"/>
                </a:solidFill>
              </a:rPr>
              <a:t>os veinticuatro ancianos se postran delante del que está sentado en el trono,</a:t>
            </a:r>
            <a:r>
              <a:rPr lang="es-419" sz="2400" dirty="0">
                <a:solidFill>
                  <a:schemeClr val="bg1"/>
                </a:solidFill>
              </a:rPr>
              <a:t> </a:t>
            </a:r>
            <a:r>
              <a:rPr lang="es-419" sz="2400" dirty="0">
                <a:solidFill>
                  <a:srgbClr val="00B0F0"/>
                </a:solidFill>
              </a:rPr>
              <a:t>y adoran al que vive por los siglos de los siglos,</a:t>
            </a:r>
            <a:r>
              <a:rPr lang="es-419" sz="2400" dirty="0">
                <a:solidFill>
                  <a:schemeClr val="bg1"/>
                </a:solidFill>
              </a:rPr>
              <a:t> </a:t>
            </a:r>
            <a:r>
              <a:rPr lang="es-419" sz="2400" dirty="0">
                <a:solidFill>
                  <a:srgbClr val="FFFF00"/>
                </a:solidFill>
              </a:rPr>
              <a:t>y echan sus coronas delante del trono,</a:t>
            </a:r>
            <a:r>
              <a:rPr lang="es-419" sz="2400" dirty="0">
                <a:solidFill>
                  <a:schemeClr val="bg1"/>
                </a:solidFill>
              </a:rPr>
              <a:t> diciendo: Señor, digno eres de recibir la gloria y la honra y el poder; porque tú creaste todas las cosas, y por tu voluntad existen y fueron creadas.</a:t>
            </a:r>
          </a:p>
        </p:txBody>
      </p:sp>
    </p:spTree>
    <p:extLst>
      <p:ext uri="{BB962C8B-B14F-4D97-AF65-F5344CB8AC3E}">
        <p14:creationId xmlns:p14="http://schemas.microsoft.com/office/powerpoint/2010/main" val="1060391750"/>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4:9</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Y siempre que aquellos seres vivientes dan gloria y honra y acción de gracias</a:t>
            </a:r>
            <a:r>
              <a:rPr lang="es-419" sz="2400" dirty="0">
                <a:solidFill>
                  <a:schemeClr val="bg1"/>
                </a:solidFill>
              </a:rPr>
              <a:t> </a:t>
            </a:r>
            <a:r>
              <a:rPr lang="es-419" sz="2400" dirty="0">
                <a:solidFill>
                  <a:srgbClr val="00B0F0"/>
                </a:solidFill>
              </a:rPr>
              <a:t>al que está sentado en el trono, </a:t>
            </a:r>
            <a:r>
              <a:rPr lang="es-419" sz="2400" dirty="0">
                <a:solidFill>
                  <a:srgbClr val="92D050"/>
                </a:solidFill>
              </a:rPr>
              <a:t>al que vive por los siglos de los siglos</a:t>
            </a:r>
            <a:r>
              <a:rPr lang="en-US" sz="2400" dirty="0">
                <a:solidFill>
                  <a:srgbClr val="92D050"/>
                </a:solidFill>
              </a:rPr>
              <a:t>.</a:t>
            </a:r>
            <a:endParaRPr lang="es-419" sz="2400" dirty="0">
              <a:solidFill>
                <a:srgbClr val="92D050"/>
              </a:solidFill>
            </a:endParaRP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4:8</a:t>
            </a: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a:solidFill>
                  <a:srgbClr val="FFFF00"/>
                </a:solidFill>
              </a:rPr>
              <a:t>Y 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
        <p:nvSpPr>
          <p:cNvPr id="9" name="1 CuadroTexto"/>
          <p:cNvSpPr txBox="1"/>
          <p:nvPr/>
        </p:nvSpPr>
        <p:spPr>
          <a:xfrm>
            <a:off x="358551" y="1365663"/>
            <a:ext cx="419057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4:10, 11</a:t>
            </a:r>
          </a:p>
        </p:txBody>
      </p:sp>
      <p:sp>
        <p:nvSpPr>
          <p:cNvPr id="10" name="2 CuadroTexto"/>
          <p:cNvSpPr txBox="1"/>
          <p:nvPr/>
        </p:nvSpPr>
        <p:spPr>
          <a:xfrm>
            <a:off x="-23433" y="1869719"/>
            <a:ext cx="4819901" cy="2978829"/>
          </a:xfrm>
          <a:prstGeom prst="rect">
            <a:avLst/>
          </a:prstGeom>
          <a:noFill/>
        </p:spPr>
        <p:txBody>
          <a:bodyPr wrap="square" rtlCol="0">
            <a:spAutoFit/>
          </a:bodyPr>
          <a:lstStyle/>
          <a:p>
            <a:pPr algn="ctr">
              <a:lnSpc>
                <a:spcPts val="2500"/>
              </a:lnSpc>
            </a:pPr>
            <a:r>
              <a:rPr lang="en-US" sz="2400" dirty="0">
                <a:solidFill>
                  <a:srgbClr val="FFFF00"/>
                </a:solidFill>
              </a:rPr>
              <a:t>L</a:t>
            </a:r>
            <a:r>
              <a:rPr lang="es-419" sz="2400" dirty="0">
                <a:solidFill>
                  <a:srgbClr val="FFFF00"/>
                </a:solidFill>
              </a:rPr>
              <a:t>os veinticuatro ancianos se postran delante del que está sentado en el trono,</a:t>
            </a:r>
            <a:r>
              <a:rPr lang="es-419" sz="2400" dirty="0">
                <a:solidFill>
                  <a:schemeClr val="bg1"/>
                </a:solidFill>
              </a:rPr>
              <a:t> </a:t>
            </a:r>
            <a:r>
              <a:rPr lang="es-419" sz="2400" dirty="0">
                <a:solidFill>
                  <a:srgbClr val="00B0F0"/>
                </a:solidFill>
              </a:rPr>
              <a:t>y adoran al que vive por los siglos de los siglos,</a:t>
            </a:r>
            <a:r>
              <a:rPr lang="es-419" sz="2400" dirty="0">
                <a:solidFill>
                  <a:schemeClr val="bg1"/>
                </a:solidFill>
              </a:rPr>
              <a:t> </a:t>
            </a:r>
            <a:r>
              <a:rPr lang="es-419" sz="2400" dirty="0">
                <a:solidFill>
                  <a:srgbClr val="FFFF00"/>
                </a:solidFill>
              </a:rPr>
              <a:t>y echan sus coronas delante del trono, diciendo: Señor, digno eres de recibir la gloria y la honra y el poder;</a:t>
            </a:r>
            <a:r>
              <a:rPr lang="es-419" sz="2400" dirty="0">
                <a:solidFill>
                  <a:schemeClr val="bg1"/>
                </a:solidFill>
              </a:rPr>
              <a:t> porque tú creaste todas las cosas, y por tu voluntad existen y fueron creadas.</a:t>
            </a:r>
          </a:p>
        </p:txBody>
      </p:sp>
    </p:spTree>
    <p:extLst>
      <p:ext uri="{BB962C8B-B14F-4D97-AF65-F5344CB8AC3E}">
        <p14:creationId xmlns:p14="http://schemas.microsoft.com/office/powerpoint/2010/main" val="166846754"/>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3"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4:9</a:t>
            </a:r>
          </a:p>
        </p:txBody>
      </p:sp>
      <p:sp>
        <p:nvSpPr>
          <p:cNvPr id="6"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Y siempre que aquellos seres vivientes dan gloria y honra y acción de gracias</a:t>
            </a:r>
            <a:r>
              <a:rPr lang="es-419" sz="2400" dirty="0">
                <a:solidFill>
                  <a:schemeClr val="bg1"/>
                </a:solidFill>
              </a:rPr>
              <a:t> </a:t>
            </a:r>
            <a:r>
              <a:rPr lang="es-419" sz="2400" dirty="0">
                <a:solidFill>
                  <a:srgbClr val="00B0F0"/>
                </a:solidFill>
              </a:rPr>
              <a:t>al que está sentado en el trono, </a:t>
            </a:r>
            <a:r>
              <a:rPr lang="es-419" sz="2400" dirty="0">
                <a:solidFill>
                  <a:srgbClr val="92D050"/>
                </a:solidFill>
              </a:rPr>
              <a:t>al que vive por los siglos de los siglos</a:t>
            </a:r>
            <a:r>
              <a:rPr lang="en-US" sz="2400" dirty="0">
                <a:solidFill>
                  <a:srgbClr val="92D050"/>
                </a:solidFill>
              </a:rPr>
              <a:t>.</a:t>
            </a:r>
            <a:endParaRPr lang="es-419" sz="2400" dirty="0">
              <a:solidFill>
                <a:srgbClr val="92D050"/>
              </a:solidFill>
            </a:endParaRP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2" name="1 CuadroTexto"/>
          <p:cNvSpPr txBox="1"/>
          <p:nvPr/>
        </p:nvSpPr>
        <p:spPr>
          <a:xfrm>
            <a:off x="1550813" y="498862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4:8</a:t>
            </a:r>
          </a:p>
        </p:txBody>
      </p:sp>
      <p:sp>
        <p:nvSpPr>
          <p:cNvPr id="13" name="2 CuadroTexto"/>
          <p:cNvSpPr txBox="1"/>
          <p:nvPr/>
        </p:nvSpPr>
        <p:spPr>
          <a:xfrm>
            <a:off x="18408" y="5613241"/>
            <a:ext cx="9090096" cy="1272143"/>
          </a:xfrm>
          <a:prstGeom prst="rect">
            <a:avLst/>
          </a:prstGeom>
          <a:noFill/>
        </p:spPr>
        <p:txBody>
          <a:bodyPr wrap="square" rtlCol="0">
            <a:spAutoFit/>
          </a:bodyPr>
          <a:lstStyle/>
          <a:p>
            <a:pPr algn="ctr">
              <a:lnSpc>
                <a:spcPts val="2300"/>
              </a:lnSpc>
            </a:pPr>
            <a:r>
              <a:rPr lang="es-419" sz="2350" dirty="0">
                <a:solidFill>
                  <a:srgbClr val="FFFF00"/>
                </a:solidFill>
              </a:rPr>
              <a:t>Y los cuatro seres vivientes tenían cada uno </a:t>
            </a:r>
            <a:r>
              <a:rPr lang="es-419" sz="2350" u="sng" dirty="0">
                <a:solidFill>
                  <a:srgbClr val="FFFF00"/>
                </a:solidFill>
              </a:rPr>
              <a:t>seis alas</a:t>
            </a:r>
            <a:r>
              <a:rPr lang="es-419" sz="2350" dirty="0">
                <a:solidFill>
                  <a:srgbClr val="FFFF00"/>
                </a:solidFill>
              </a:rPr>
              <a:t>, y alrededor y por dentro estaban llenos de ojos;</a:t>
            </a:r>
            <a:r>
              <a:rPr lang="es-419" sz="2350" dirty="0">
                <a:solidFill>
                  <a:schemeClr val="bg1"/>
                </a:solidFill>
              </a:rPr>
              <a:t> </a:t>
            </a:r>
            <a:r>
              <a:rPr lang="es-419" sz="2350" dirty="0">
                <a:solidFill>
                  <a:srgbClr val="00B0F0"/>
                </a:solidFill>
              </a:rPr>
              <a:t>y no cesaban día y noche de decir: </a:t>
            </a:r>
            <a:r>
              <a:rPr lang="es-419" sz="2350" dirty="0">
                <a:solidFill>
                  <a:srgbClr val="92D050"/>
                </a:solidFill>
              </a:rPr>
              <a:t>Santo, santo, santo es el Señor Dios Todopoderoso, el que era, el que es, y el que ha de venir. </a:t>
            </a:r>
          </a:p>
        </p:txBody>
      </p:sp>
      <p:sp>
        <p:nvSpPr>
          <p:cNvPr id="9" name="1 CuadroTexto"/>
          <p:cNvSpPr txBox="1"/>
          <p:nvPr/>
        </p:nvSpPr>
        <p:spPr>
          <a:xfrm>
            <a:off x="358551" y="1365663"/>
            <a:ext cx="419057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4:10, 11</a:t>
            </a:r>
          </a:p>
        </p:txBody>
      </p:sp>
      <p:sp>
        <p:nvSpPr>
          <p:cNvPr id="10" name="2 CuadroTexto"/>
          <p:cNvSpPr txBox="1"/>
          <p:nvPr/>
        </p:nvSpPr>
        <p:spPr>
          <a:xfrm>
            <a:off x="-23433" y="1869719"/>
            <a:ext cx="4819901" cy="2978829"/>
          </a:xfrm>
          <a:prstGeom prst="rect">
            <a:avLst/>
          </a:prstGeom>
          <a:noFill/>
        </p:spPr>
        <p:txBody>
          <a:bodyPr wrap="square" rtlCol="0">
            <a:spAutoFit/>
          </a:bodyPr>
          <a:lstStyle/>
          <a:p>
            <a:pPr algn="ctr">
              <a:lnSpc>
                <a:spcPts val="2500"/>
              </a:lnSpc>
            </a:pPr>
            <a:r>
              <a:rPr lang="en-US" sz="2400" dirty="0">
                <a:solidFill>
                  <a:srgbClr val="FFFF00"/>
                </a:solidFill>
              </a:rPr>
              <a:t>L</a:t>
            </a:r>
            <a:r>
              <a:rPr lang="es-419" sz="2400" dirty="0">
                <a:solidFill>
                  <a:srgbClr val="FFFF00"/>
                </a:solidFill>
              </a:rPr>
              <a:t>os veinticuatro ancianos se postran delante del que está sentado en el trono,</a:t>
            </a:r>
            <a:r>
              <a:rPr lang="es-419" sz="2400" dirty="0">
                <a:solidFill>
                  <a:schemeClr val="bg1"/>
                </a:solidFill>
              </a:rPr>
              <a:t> </a:t>
            </a:r>
            <a:r>
              <a:rPr lang="es-419" sz="2400" dirty="0">
                <a:solidFill>
                  <a:srgbClr val="00B0F0"/>
                </a:solidFill>
              </a:rPr>
              <a:t>y adoran al que vive por los siglos de los siglos,</a:t>
            </a:r>
            <a:r>
              <a:rPr lang="es-419" sz="2400" dirty="0">
                <a:solidFill>
                  <a:schemeClr val="bg1"/>
                </a:solidFill>
              </a:rPr>
              <a:t> </a:t>
            </a:r>
            <a:r>
              <a:rPr lang="es-419" sz="2400" dirty="0">
                <a:solidFill>
                  <a:srgbClr val="FFFF00"/>
                </a:solidFill>
              </a:rPr>
              <a:t>y echan sus coronas delante del trono, diciendo: Señor, digno eres de recibir la gloria y la honra y el poder;</a:t>
            </a:r>
            <a:r>
              <a:rPr lang="es-419" sz="2400" dirty="0">
                <a:solidFill>
                  <a:schemeClr val="bg1"/>
                </a:solidFill>
              </a:rPr>
              <a:t> </a:t>
            </a:r>
            <a:r>
              <a:rPr lang="es-419" sz="2400" dirty="0">
                <a:solidFill>
                  <a:srgbClr val="00B0F0"/>
                </a:solidFill>
              </a:rPr>
              <a:t>porque tú creaste todas las cosas, y por tu voluntad existen y fueron creadas.</a:t>
            </a:r>
          </a:p>
        </p:txBody>
      </p:sp>
    </p:spTree>
    <p:extLst>
      <p:ext uri="{BB962C8B-B14F-4D97-AF65-F5344CB8AC3E}">
        <p14:creationId xmlns:p14="http://schemas.microsoft.com/office/powerpoint/2010/main" val="20908904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Y vi en la mano derecha del que estaba sentado en el trono un libro escrito por dentro y por fuera, sellado con siete sellos. 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Tree>
    <p:extLst>
      <p:ext uri="{BB962C8B-B14F-4D97-AF65-F5344CB8AC3E}">
        <p14:creationId xmlns:p14="http://schemas.microsoft.com/office/powerpoint/2010/main" val="30102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sellado con siete sellos. 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Tree>
    <p:extLst>
      <p:ext uri="{BB962C8B-B14F-4D97-AF65-F5344CB8AC3E}">
        <p14:creationId xmlns:p14="http://schemas.microsoft.com/office/powerpoint/2010/main" val="2934631126"/>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8" name="TextBox 7">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Tree>
    <p:extLst>
      <p:ext uri="{BB962C8B-B14F-4D97-AF65-F5344CB8AC3E}">
        <p14:creationId xmlns:p14="http://schemas.microsoft.com/office/powerpoint/2010/main" val="37043773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5:3, 4</a:t>
            </a: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chemeClr val="bg1"/>
                </a:solidFill>
              </a:rPr>
              <a:t>Y ninguno, ni en el cielo ni en la tierra ni debajo de la tierra, podía abrir el libro, ni aun mirarlo. Y lloraba yo mucho, porque no se había hallado a ninguno digno de abrir el libro, ni de leerlo, ni de mirarlo.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Tree>
    <p:extLst>
      <p:ext uri="{BB962C8B-B14F-4D97-AF65-F5344CB8AC3E}">
        <p14:creationId xmlns:p14="http://schemas.microsoft.com/office/powerpoint/2010/main" val="10057416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5:3, 4</a:t>
            </a: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Y ninguno, ni en el cielo ni en la tierra ni debajo de la tierra, podía abrir el libro, </a:t>
            </a:r>
            <a:r>
              <a:rPr lang="es-419" sz="2400" dirty="0">
                <a:solidFill>
                  <a:schemeClr val="bg1"/>
                </a:solidFill>
              </a:rPr>
              <a:t>ni aun mirarlo. Y lloraba yo mucho, porque no se había hallado a ninguno digno de abrir el libro, ni de leerlo, ni de mirarlo.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Tree>
    <p:extLst>
      <p:ext uri="{BB962C8B-B14F-4D97-AF65-F5344CB8AC3E}">
        <p14:creationId xmlns:p14="http://schemas.microsoft.com/office/powerpoint/2010/main" val="2110142879"/>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5:3, 4</a:t>
            </a: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Y ninguno, ni en el cielo ni en la tierra ni debajo de la tierra, podía abrir el libro, </a:t>
            </a:r>
            <a:r>
              <a:rPr lang="es-419" sz="2400" dirty="0">
                <a:solidFill>
                  <a:srgbClr val="00B0F0"/>
                </a:solidFill>
              </a:rPr>
              <a:t>ni aun mirarlo.</a:t>
            </a:r>
            <a:r>
              <a:rPr lang="es-419" sz="2400" dirty="0">
                <a:solidFill>
                  <a:schemeClr val="bg1"/>
                </a:solidFill>
              </a:rPr>
              <a:t> Y lloraba yo mucho, porque no se había hallado a ninguno digno de abrir el libro, ni de leerlo, ni de mirarlo.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Tree>
    <p:extLst>
      <p:ext uri="{BB962C8B-B14F-4D97-AF65-F5344CB8AC3E}">
        <p14:creationId xmlns:p14="http://schemas.microsoft.com/office/powerpoint/2010/main" val="1450143017"/>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5:3, 4</a:t>
            </a: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Y ninguno, ni en el cielo ni en la tierra ni debajo de la tierra, podía abrir el libro, </a:t>
            </a:r>
            <a:r>
              <a:rPr lang="es-419" sz="2400" dirty="0">
                <a:solidFill>
                  <a:srgbClr val="00B0F0"/>
                </a:solidFill>
              </a:rPr>
              <a:t>ni aun mirarlo.</a:t>
            </a:r>
            <a:r>
              <a:rPr lang="es-419" sz="2400" dirty="0">
                <a:solidFill>
                  <a:schemeClr val="bg1"/>
                </a:solidFill>
              </a:rPr>
              <a:t> </a:t>
            </a:r>
            <a:r>
              <a:rPr lang="es-419" sz="2400" dirty="0">
                <a:solidFill>
                  <a:srgbClr val="92D050"/>
                </a:solidFill>
              </a:rPr>
              <a:t>Y lloraba yo mucho, porque no se había hallado a ninguno digno de abrir el libro, ni de leerlo, ni de mirarlo.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chemeClr val="bg1"/>
                </a:solidFill>
              </a:rPr>
              <a:t>Y uno de los ancianos me dijo: No llores. He aquí que el León de la tribu de Judá, la raíz de David, ha vencido para abrir el libro y desatar sus siete sellos. </a:t>
            </a:r>
          </a:p>
        </p:txBody>
      </p:sp>
    </p:spTree>
    <p:extLst>
      <p:ext uri="{BB962C8B-B14F-4D97-AF65-F5344CB8AC3E}">
        <p14:creationId xmlns:p14="http://schemas.microsoft.com/office/powerpoint/2010/main" val="28974342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5:3, 4</a:t>
            </a: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Y ninguno, ni en el cielo ni en la tierra ni debajo de la tierra, podía abrir el libro, </a:t>
            </a:r>
            <a:r>
              <a:rPr lang="es-419" sz="2400" dirty="0">
                <a:solidFill>
                  <a:srgbClr val="00B0F0"/>
                </a:solidFill>
              </a:rPr>
              <a:t>ni aun mirarlo.</a:t>
            </a:r>
            <a:r>
              <a:rPr lang="es-419" sz="2400" dirty="0">
                <a:solidFill>
                  <a:schemeClr val="bg1"/>
                </a:solidFill>
              </a:rPr>
              <a:t> </a:t>
            </a:r>
            <a:r>
              <a:rPr lang="es-419" sz="2400" dirty="0">
                <a:solidFill>
                  <a:srgbClr val="92D050"/>
                </a:solidFill>
              </a:rPr>
              <a:t>Y lloraba yo mucho, porque no se había hallado a ninguno digno de abrir el libro, ni de leerlo, ni de mirarlo.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chemeClr val="bg1"/>
                </a:solidFill>
              </a:rPr>
              <a:t>He aquí que el León de la tribu de Judá, la raíz de David, ha vencido para abrir el libro y desatar sus siete sellos. </a:t>
            </a:r>
          </a:p>
        </p:txBody>
      </p:sp>
    </p:spTree>
    <p:extLst>
      <p:ext uri="{BB962C8B-B14F-4D97-AF65-F5344CB8AC3E}">
        <p14:creationId xmlns:p14="http://schemas.microsoft.com/office/powerpoint/2010/main" val="3440929679"/>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5:3, 4</a:t>
            </a: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Y ninguno, ni en el cielo ni en la tierra ni debajo de la tierra, podía abrir el libro, </a:t>
            </a:r>
            <a:r>
              <a:rPr lang="es-419" sz="2400" dirty="0">
                <a:solidFill>
                  <a:srgbClr val="00B0F0"/>
                </a:solidFill>
              </a:rPr>
              <a:t>ni aun mirarlo.</a:t>
            </a:r>
            <a:r>
              <a:rPr lang="es-419" sz="2400" dirty="0">
                <a:solidFill>
                  <a:schemeClr val="bg1"/>
                </a:solidFill>
              </a:rPr>
              <a:t> </a:t>
            </a:r>
            <a:r>
              <a:rPr lang="es-419" sz="2400" dirty="0">
                <a:solidFill>
                  <a:srgbClr val="92D050"/>
                </a:solidFill>
              </a:rPr>
              <a:t>Y lloraba yo mucho, porque no se había hallado a ninguno digno de abrir el libro, ni de leerlo, ni de mirarlo.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chemeClr val="bg1"/>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22:16</a:t>
            </a: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a:solidFill>
                  <a:schemeClr val="bg1"/>
                </a:solidFill>
              </a:rPr>
              <a:t>Yo Jesús he enviado mi ángel para daros testimonio de estas cosas en las iglesias. Yo soy la raíz y el linaje de David, la estrella resplandeciente de la mañana. </a:t>
            </a:r>
          </a:p>
        </p:txBody>
      </p:sp>
    </p:spTree>
    <p:extLst>
      <p:ext uri="{BB962C8B-B14F-4D97-AF65-F5344CB8AC3E}">
        <p14:creationId xmlns:p14="http://schemas.microsoft.com/office/powerpoint/2010/main" val="41760293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5:3, 4</a:t>
            </a: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Y ninguno, ni en el cielo ni en la tierra ni debajo de la tierra, podía abrir el libro, </a:t>
            </a:r>
            <a:r>
              <a:rPr lang="es-419" sz="2400" dirty="0">
                <a:solidFill>
                  <a:srgbClr val="00B0F0"/>
                </a:solidFill>
              </a:rPr>
              <a:t>ni aun mirarlo.</a:t>
            </a:r>
            <a:r>
              <a:rPr lang="es-419" sz="2400" dirty="0">
                <a:solidFill>
                  <a:schemeClr val="bg1"/>
                </a:solidFill>
              </a:rPr>
              <a:t> </a:t>
            </a:r>
            <a:r>
              <a:rPr lang="es-419" sz="2400" dirty="0">
                <a:solidFill>
                  <a:srgbClr val="92D050"/>
                </a:solidFill>
              </a:rPr>
              <a:t>Y lloraba yo mucho, porque no se había hallado a ninguno digno de abrir el libro, ni de leerlo, ni de mirarlo.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chemeClr val="bg1"/>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22:16</a:t>
            </a: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a:solidFill>
                  <a:srgbClr val="FFFF00"/>
                </a:solidFill>
              </a:rPr>
              <a:t>Yo Jesús </a:t>
            </a:r>
            <a:r>
              <a:rPr lang="es-419" sz="2400" dirty="0">
                <a:solidFill>
                  <a:schemeClr val="bg1"/>
                </a:solidFill>
              </a:rPr>
              <a:t>he enviado mi ángel para daros testimonio de estas cosas en las iglesias. Yo soy la raíz y el linaje de David, la estrella resplandeciente de la mañana. </a:t>
            </a:r>
          </a:p>
        </p:txBody>
      </p:sp>
    </p:spTree>
    <p:extLst>
      <p:ext uri="{BB962C8B-B14F-4D97-AF65-F5344CB8AC3E}">
        <p14:creationId xmlns:p14="http://schemas.microsoft.com/office/powerpoint/2010/main" val="882350639"/>
      </p:ext>
    </p:extLst>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5:3, 4</a:t>
            </a: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Y ninguno, ni en el cielo ni en la tierra ni debajo de la tierra, podía abrir el libro, </a:t>
            </a:r>
            <a:r>
              <a:rPr lang="es-419" sz="2400" dirty="0">
                <a:solidFill>
                  <a:srgbClr val="00B0F0"/>
                </a:solidFill>
              </a:rPr>
              <a:t>ni aun mirarlo.</a:t>
            </a:r>
            <a:r>
              <a:rPr lang="es-419" sz="2400" dirty="0">
                <a:solidFill>
                  <a:schemeClr val="bg1"/>
                </a:solidFill>
              </a:rPr>
              <a:t> </a:t>
            </a:r>
            <a:r>
              <a:rPr lang="es-419" sz="2400" dirty="0">
                <a:solidFill>
                  <a:srgbClr val="92D050"/>
                </a:solidFill>
              </a:rPr>
              <a:t>Y lloraba yo mucho, porque no se había hallado a ninguno digno de abrir el libro, ni de leerlo, ni de mirarlo.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chemeClr val="bg1"/>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22:16</a:t>
            </a: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a:solidFill>
                  <a:srgbClr val="FFFF00"/>
                </a:solidFill>
              </a:rPr>
              <a:t>Yo Jesús </a:t>
            </a:r>
            <a:r>
              <a:rPr lang="es-419" sz="2400" dirty="0">
                <a:solidFill>
                  <a:srgbClr val="00B0F0"/>
                </a:solidFill>
              </a:rPr>
              <a:t>he enviado mi ángel para daros testimonio de estas cosas en las iglesias. </a:t>
            </a:r>
            <a:r>
              <a:rPr lang="es-419" sz="2400" dirty="0">
                <a:solidFill>
                  <a:schemeClr val="bg1"/>
                </a:solidFill>
              </a:rPr>
              <a:t>Yo soy la raíz y el linaje de David, la estrella resplandeciente de la mañana. </a:t>
            </a:r>
          </a:p>
        </p:txBody>
      </p:sp>
    </p:spTree>
    <p:extLst>
      <p:ext uri="{BB962C8B-B14F-4D97-AF65-F5344CB8AC3E}">
        <p14:creationId xmlns:p14="http://schemas.microsoft.com/office/powerpoint/2010/main" val="249592270"/>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5:3, 4</a:t>
            </a: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Y ninguno, ni en el cielo ni en la tierra ni debajo de la tierra, podía abrir el libro, </a:t>
            </a:r>
            <a:r>
              <a:rPr lang="es-419" sz="2400" dirty="0">
                <a:solidFill>
                  <a:srgbClr val="00B0F0"/>
                </a:solidFill>
              </a:rPr>
              <a:t>ni aun mirarlo.</a:t>
            </a:r>
            <a:r>
              <a:rPr lang="es-419" sz="2400" dirty="0">
                <a:solidFill>
                  <a:schemeClr val="bg1"/>
                </a:solidFill>
              </a:rPr>
              <a:t> </a:t>
            </a:r>
            <a:r>
              <a:rPr lang="es-419" sz="2400" dirty="0">
                <a:solidFill>
                  <a:srgbClr val="92D050"/>
                </a:solidFill>
              </a:rPr>
              <a:t>Y lloraba yo mucho, porque no se había hallado a ninguno digno de abrir el libro, ni de leerlo, ni de mirarlo.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chemeClr val="bg1"/>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22:16</a:t>
            </a: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a:solidFill>
                  <a:srgbClr val="FFFF00"/>
                </a:solidFill>
              </a:rPr>
              <a:t>Yo Jesús </a:t>
            </a:r>
            <a:r>
              <a:rPr lang="es-419" sz="2400" dirty="0">
                <a:solidFill>
                  <a:srgbClr val="00B0F0"/>
                </a:solidFill>
              </a:rPr>
              <a:t>he enviado mi ángel para daros testimonio de estas cosas en las iglesias. </a:t>
            </a:r>
            <a:r>
              <a:rPr lang="es-419" sz="2400" u="sng" dirty="0">
                <a:solidFill>
                  <a:srgbClr val="FFFF00"/>
                </a:solidFill>
              </a:rPr>
              <a:t>Yo soy la raíz y el linaje de David</a:t>
            </a:r>
            <a:r>
              <a:rPr lang="es-419" sz="2400" dirty="0">
                <a:solidFill>
                  <a:srgbClr val="FFFF00"/>
                </a:solidFill>
              </a:rPr>
              <a:t>, la estrella resplandeciente de la mañana. </a:t>
            </a:r>
          </a:p>
        </p:txBody>
      </p:sp>
    </p:spTree>
    <p:extLst>
      <p:ext uri="{BB962C8B-B14F-4D97-AF65-F5344CB8AC3E}">
        <p14:creationId xmlns:p14="http://schemas.microsoft.com/office/powerpoint/2010/main" val="3117574132"/>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8" name="1 CuadroTexto"/>
          <p:cNvSpPr txBox="1"/>
          <p:nvPr/>
        </p:nvSpPr>
        <p:spPr>
          <a:xfrm>
            <a:off x="539552" y="1722874"/>
            <a:ext cx="348364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5:3, 4</a:t>
            </a: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Y ninguno, ni en el cielo ni en la tierra ni debajo de la tierra, podía abrir el libro, </a:t>
            </a:r>
            <a:r>
              <a:rPr lang="es-419" sz="2400" dirty="0">
                <a:solidFill>
                  <a:srgbClr val="00B0F0"/>
                </a:solidFill>
              </a:rPr>
              <a:t>ni aun mirarlo.</a:t>
            </a:r>
            <a:r>
              <a:rPr lang="es-419" sz="2400" dirty="0">
                <a:solidFill>
                  <a:schemeClr val="bg1"/>
                </a:solidFill>
              </a:rPr>
              <a:t> </a:t>
            </a:r>
            <a:r>
              <a:rPr lang="es-419" sz="2400" dirty="0">
                <a:solidFill>
                  <a:srgbClr val="92D050"/>
                </a:solidFill>
              </a:rPr>
              <a:t>Y lloraba yo mucho, porque no se había hallado a ninguno digno de abrir el libro, ni de leerlo, ni de mirarlo.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22:16</a:t>
            </a: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a:solidFill>
                  <a:srgbClr val="FFFF00"/>
                </a:solidFill>
              </a:rPr>
              <a:t>Yo Jesús </a:t>
            </a:r>
            <a:r>
              <a:rPr lang="es-419" sz="2400" dirty="0">
                <a:solidFill>
                  <a:srgbClr val="00B0F0"/>
                </a:solidFill>
              </a:rPr>
              <a:t>he enviado mi ángel para daros testimonio de estas cosas en las iglesias. </a:t>
            </a:r>
            <a:r>
              <a:rPr lang="es-419" sz="2400" u="sng" dirty="0">
                <a:solidFill>
                  <a:srgbClr val="FFFF00"/>
                </a:solidFill>
              </a:rPr>
              <a:t>Yo soy la raíz y el linaje de David</a:t>
            </a:r>
            <a:r>
              <a:rPr lang="es-419" sz="2400" dirty="0">
                <a:solidFill>
                  <a:srgbClr val="FFFF00"/>
                </a:solidFill>
              </a:rPr>
              <a:t>, la estrella resplandeciente de la mañana. </a:t>
            </a:r>
          </a:p>
        </p:txBody>
      </p:sp>
    </p:spTree>
    <p:extLst>
      <p:ext uri="{BB962C8B-B14F-4D97-AF65-F5344CB8AC3E}">
        <p14:creationId xmlns:p14="http://schemas.microsoft.com/office/powerpoint/2010/main" val="3124694237"/>
      </p:ext>
    </p:extLst>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8" name="1 CuadroTexto"/>
          <p:cNvSpPr txBox="1"/>
          <p:nvPr/>
        </p:nvSpPr>
        <p:spPr>
          <a:xfrm>
            <a:off x="827584" y="1794882"/>
            <a:ext cx="267393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2:14</a:t>
            </a: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chemeClr val="bg1"/>
                </a:solidFill>
              </a:rPr>
              <a:t>Así que, por cuanto los hijos participaron de carne y sangre, él también participó de lo mismo, para destruir por medio de la muerte al que tenía el imperio de la muerte, esto es, al diablo</a:t>
            </a:r>
            <a:r>
              <a:rPr lang="en-US" sz="2400" dirty="0">
                <a:solidFill>
                  <a:schemeClr val="bg1"/>
                </a:solidFill>
              </a:rPr>
              <a:t>.</a:t>
            </a:r>
            <a:endParaRPr lang="es-419" sz="2400" dirty="0">
              <a:solidFill>
                <a:schemeClr val="bg1"/>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22:16</a:t>
            </a: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a:solidFill>
                  <a:srgbClr val="FFFF00"/>
                </a:solidFill>
              </a:rPr>
              <a:t>Yo Jesús </a:t>
            </a:r>
            <a:r>
              <a:rPr lang="es-419" sz="2400" dirty="0">
                <a:solidFill>
                  <a:srgbClr val="00B0F0"/>
                </a:solidFill>
              </a:rPr>
              <a:t>he enviado mi ángel para daros testimonio de estas cosas en las iglesias. </a:t>
            </a:r>
            <a:r>
              <a:rPr lang="es-419" sz="2400" u="sng" dirty="0">
                <a:solidFill>
                  <a:srgbClr val="FFFF00"/>
                </a:solidFill>
              </a:rPr>
              <a:t>Yo soy la raíz y el linaje de David</a:t>
            </a:r>
            <a:r>
              <a:rPr lang="es-419" sz="2400" dirty="0">
                <a:solidFill>
                  <a:srgbClr val="FFFF00"/>
                </a:solidFill>
              </a:rPr>
              <a:t>, la estrella resplandeciente de la mañana. </a:t>
            </a:r>
          </a:p>
        </p:txBody>
      </p:sp>
    </p:spTree>
    <p:extLst>
      <p:ext uri="{BB962C8B-B14F-4D97-AF65-F5344CB8AC3E}">
        <p14:creationId xmlns:p14="http://schemas.microsoft.com/office/powerpoint/2010/main" val="22944121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8" name="1 CuadroTexto"/>
          <p:cNvSpPr txBox="1"/>
          <p:nvPr/>
        </p:nvSpPr>
        <p:spPr>
          <a:xfrm>
            <a:off x="827584" y="1794882"/>
            <a:ext cx="267393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2:14</a:t>
            </a: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Así que, por cuanto los hijos participaron de carne y sangre, </a:t>
            </a:r>
            <a:r>
              <a:rPr lang="es-419" sz="2400" dirty="0">
                <a:solidFill>
                  <a:schemeClr val="bg1"/>
                </a:solidFill>
              </a:rPr>
              <a:t>él también participó de lo mismo, para destruir por medio de la muerte al que tenía el imperio de la muerte, esto es, al diablo</a:t>
            </a:r>
            <a:r>
              <a:rPr lang="en-US" sz="2400" dirty="0">
                <a:solidFill>
                  <a:schemeClr val="bg1"/>
                </a:solidFill>
              </a:rPr>
              <a:t>.</a:t>
            </a:r>
            <a:endParaRPr lang="es-419" sz="2400" dirty="0">
              <a:solidFill>
                <a:schemeClr val="bg1"/>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22:16</a:t>
            </a: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a:solidFill>
                  <a:srgbClr val="FFFF00"/>
                </a:solidFill>
              </a:rPr>
              <a:t>Yo Jesús </a:t>
            </a:r>
            <a:r>
              <a:rPr lang="es-419" sz="2400" dirty="0">
                <a:solidFill>
                  <a:srgbClr val="00B0F0"/>
                </a:solidFill>
              </a:rPr>
              <a:t>he enviado mi ángel para daros testimonio de estas cosas en las iglesias. </a:t>
            </a:r>
            <a:r>
              <a:rPr lang="es-419" sz="2400" u="sng" dirty="0">
                <a:solidFill>
                  <a:srgbClr val="FFFF00"/>
                </a:solidFill>
              </a:rPr>
              <a:t>Yo soy la raíz y el linaje de David</a:t>
            </a:r>
            <a:r>
              <a:rPr lang="es-419" sz="2400" dirty="0">
                <a:solidFill>
                  <a:srgbClr val="FFFF00"/>
                </a:solidFill>
              </a:rPr>
              <a:t>, la estrella resplandeciente de la mañana. </a:t>
            </a:r>
          </a:p>
        </p:txBody>
      </p:sp>
    </p:spTree>
    <p:extLst>
      <p:ext uri="{BB962C8B-B14F-4D97-AF65-F5344CB8AC3E}">
        <p14:creationId xmlns:p14="http://schemas.microsoft.com/office/powerpoint/2010/main" val="3351336744"/>
      </p:ext>
    </p:extLst>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8" name="1 CuadroTexto"/>
          <p:cNvSpPr txBox="1"/>
          <p:nvPr/>
        </p:nvSpPr>
        <p:spPr>
          <a:xfrm>
            <a:off x="827584" y="1794882"/>
            <a:ext cx="267393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2:14</a:t>
            </a: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Así que, por cuanto los hijos participaron de carne y sangre, </a:t>
            </a:r>
            <a:r>
              <a:rPr lang="es-419" sz="2400" dirty="0">
                <a:solidFill>
                  <a:srgbClr val="00B0F0"/>
                </a:solidFill>
              </a:rPr>
              <a:t>él también participó de lo mismo,</a:t>
            </a:r>
            <a:r>
              <a:rPr lang="es-419" sz="2400" dirty="0">
                <a:solidFill>
                  <a:schemeClr val="bg1"/>
                </a:solidFill>
              </a:rPr>
              <a:t> para destruir por medio de la muerte al que tenía el imperio de la muerte, esto es, al diablo</a:t>
            </a:r>
            <a:r>
              <a:rPr lang="en-US" sz="2400" dirty="0">
                <a:solidFill>
                  <a:schemeClr val="bg1"/>
                </a:solidFill>
              </a:rPr>
              <a:t>.</a:t>
            </a:r>
            <a:endParaRPr lang="es-419" sz="2400" dirty="0">
              <a:solidFill>
                <a:schemeClr val="bg1"/>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22:16</a:t>
            </a: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a:solidFill>
                  <a:srgbClr val="FFFF00"/>
                </a:solidFill>
              </a:rPr>
              <a:t>Yo Jesús </a:t>
            </a:r>
            <a:r>
              <a:rPr lang="es-419" sz="2400" dirty="0">
                <a:solidFill>
                  <a:srgbClr val="00B0F0"/>
                </a:solidFill>
              </a:rPr>
              <a:t>he enviado mi ángel para daros testimonio de estas cosas en las iglesias. </a:t>
            </a:r>
            <a:r>
              <a:rPr lang="es-419" sz="2400" u="sng" dirty="0">
                <a:solidFill>
                  <a:srgbClr val="FFFF00"/>
                </a:solidFill>
              </a:rPr>
              <a:t>Yo soy la raíz y el linaje de David</a:t>
            </a:r>
            <a:r>
              <a:rPr lang="es-419" sz="2400" dirty="0">
                <a:solidFill>
                  <a:srgbClr val="FFFF00"/>
                </a:solidFill>
              </a:rPr>
              <a:t>, la estrella resplandeciente de la mañana. </a:t>
            </a:r>
          </a:p>
        </p:txBody>
      </p:sp>
    </p:spTree>
    <p:extLst>
      <p:ext uri="{BB962C8B-B14F-4D97-AF65-F5344CB8AC3E}">
        <p14:creationId xmlns:p14="http://schemas.microsoft.com/office/powerpoint/2010/main" val="1790455120"/>
      </p:ext>
    </p:extLst>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8" name="1 CuadroTexto"/>
          <p:cNvSpPr txBox="1"/>
          <p:nvPr/>
        </p:nvSpPr>
        <p:spPr>
          <a:xfrm>
            <a:off x="827584" y="1794882"/>
            <a:ext cx="267393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2:14</a:t>
            </a: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Así que, por cuanto los hijos participaron de carne y sangre, </a:t>
            </a:r>
            <a:r>
              <a:rPr lang="es-419" sz="2400" dirty="0">
                <a:solidFill>
                  <a:srgbClr val="00B0F0"/>
                </a:solidFill>
              </a:rPr>
              <a:t>él también participó de lo mismo,</a:t>
            </a:r>
            <a:r>
              <a:rPr lang="es-419" sz="2400" dirty="0">
                <a:solidFill>
                  <a:schemeClr val="bg1"/>
                </a:solidFill>
              </a:rPr>
              <a:t> </a:t>
            </a:r>
            <a:r>
              <a:rPr lang="es-419" sz="2400" dirty="0">
                <a:solidFill>
                  <a:srgbClr val="FFFF00"/>
                </a:solidFill>
              </a:rPr>
              <a:t>para destruir por medio de la muerte</a:t>
            </a:r>
            <a:r>
              <a:rPr lang="es-419" sz="2400" dirty="0">
                <a:solidFill>
                  <a:schemeClr val="bg1"/>
                </a:solidFill>
              </a:rPr>
              <a:t> al que tenía el imperio de la muerte, esto es, al diablo</a:t>
            </a:r>
            <a:r>
              <a:rPr lang="en-US" sz="2400" dirty="0">
                <a:solidFill>
                  <a:schemeClr val="bg1"/>
                </a:solidFill>
              </a:rPr>
              <a:t>.</a:t>
            </a:r>
            <a:endParaRPr lang="es-419" sz="2400" dirty="0">
              <a:solidFill>
                <a:schemeClr val="bg1"/>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22:16</a:t>
            </a: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a:solidFill>
                  <a:srgbClr val="FFFF00"/>
                </a:solidFill>
              </a:rPr>
              <a:t>Yo Jesús </a:t>
            </a:r>
            <a:r>
              <a:rPr lang="es-419" sz="2400" dirty="0">
                <a:solidFill>
                  <a:srgbClr val="00B0F0"/>
                </a:solidFill>
              </a:rPr>
              <a:t>he enviado mi ángel para daros testimonio de estas cosas en las iglesias. </a:t>
            </a:r>
            <a:r>
              <a:rPr lang="es-419" sz="2400" u="sng" dirty="0">
                <a:solidFill>
                  <a:srgbClr val="FFFF00"/>
                </a:solidFill>
              </a:rPr>
              <a:t>Yo soy la raíz y el linaje de David</a:t>
            </a:r>
            <a:r>
              <a:rPr lang="es-419" sz="2400" dirty="0">
                <a:solidFill>
                  <a:srgbClr val="FFFF00"/>
                </a:solidFill>
              </a:rPr>
              <a:t>, la estrella resplandeciente de la mañana. </a:t>
            </a:r>
          </a:p>
        </p:txBody>
      </p:sp>
    </p:spTree>
    <p:extLst>
      <p:ext uri="{BB962C8B-B14F-4D97-AF65-F5344CB8AC3E}">
        <p14:creationId xmlns:p14="http://schemas.microsoft.com/office/powerpoint/2010/main" val="1625348289"/>
      </p:ext>
    </p:extLst>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8" name="1 CuadroTexto"/>
          <p:cNvSpPr txBox="1"/>
          <p:nvPr/>
        </p:nvSpPr>
        <p:spPr>
          <a:xfrm>
            <a:off x="827584" y="1794882"/>
            <a:ext cx="267393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2:14</a:t>
            </a: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Así que, por cuanto los hijos participaron de carne y sangre, </a:t>
            </a:r>
            <a:r>
              <a:rPr lang="es-419" sz="2400" dirty="0">
                <a:solidFill>
                  <a:srgbClr val="00B0F0"/>
                </a:solidFill>
              </a:rPr>
              <a:t>él también participó de lo mismo,</a:t>
            </a:r>
            <a:r>
              <a:rPr lang="es-419" sz="2400" dirty="0">
                <a:solidFill>
                  <a:schemeClr val="bg1"/>
                </a:solidFill>
              </a:rPr>
              <a:t> </a:t>
            </a:r>
            <a:r>
              <a:rPr lang="es-419" sz="2400" dirty="0">
                <a:solidFill>
                  <a:srgbClr val="FFFF00"/>
                </a:solidFill>
              </a:rPr>
              <a:t>para destruir por medio de la muerte</a:t>
            </a:r>
            <a:r>
              <a:rPr lang="es-419" sz="2400" dirty="0">
                <a:solidFill>
                  <a:schemeClr val="bg1"/>
                </a:solidFill>
              </a:rPr>
              <a:t> </a:t>
            </a:r>
            <a:r>
              <a:rPr lang="es-419" sz="2400" dirty="0">
                <a:solidFill>
                  <a:srgbClr val="00B0F0"/>
                </a:solidFill>
              </a:rPr>
              <a:t>al que tenía el imperio de la muerte,</a:t>
            </a:r>
            <a:r>
              <a:rPr lang="es-419" sz="2400" dirty="0">
                <a:solidFill>
                  <a:schemeClr val="bg1"/>
                </a:solidFill>
              </a:rPr>
              <a:t> esto es, al diablo</a:t>
            </a:r>
            <a:r>
              <a:rPr lang="en-US" sz="2400" dirty="0">
                <a:solidFill>
                  <a:schemeClr val="bg1"/>
                </a:solidFill>
              </a:rPr>
              <a:t>.</a:t>
            </a:r>
            <a:endParaRPr lang="es-419" sz="2400" dirty="0">
              <a:solidFill>
                <a:schemeClr val="bg1"/>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22:16</a:t>
            </a: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a:solidFill>
                  <a:srgbClr val="FFFF00"/>
                </a:solidFill>
              </a:rPr>
              <a:t>Yo Jesús </a:t>
            </a:r>
            <a:r>
              <a:rPr lang="es-419" sz="2400" dirty="0">
                <a:solidFill>
                  <a:srgbClr val="00B0F0"/>
                </a:solidFill>
              </a:rPr>
              <a:t>he enviado mi ángel para daros testimonio de estas cosas en las iglesias. </a:t>
            </a:r>
            <a:r>
              <a:rPr lang="es-419" sz="2400" u="sng" dirty="0">
                <a:solidFill>
                  <a:srgbClr val="FFFF00"/>
                </a:solidFill>
              </a:rPr>
              <a:t>Yo soy la raíz y el linaje de David</a:t>
            </a:r>
            <a:r>
              <a:rPr lang="es-419" sz="2400" dirty="0">
                <a:solidFill>
                  <a:srgbClr val="FFFF00"/>
                </a:solidFill>
              </a:rPr>
              <a:t>, la estrella resplandeciente de la mañana. </a:t>
            </a:r>
          </a:p>
        </p:txBody>
      </p:sp>
    </p:spTree>
    <p:extLst>
      <p:ext uri="{BB962C8B-B14F-4D97-AF65-F5344CB8AC3E}">
        <p14:creationId xmlns:p14="http://schemas.microsoft.com/office/powerpoint/2010/main" val="1593706647"/>
      </p:ext>
    </p:extLst>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8" name="1 CuadroTexto"/>
          <p:cNvSpPr txBox="1"/>
          <p:nvPr/>
        </p:nvSpPr>
        <p:spPr>
          <a:xfrm>
            <a:off x="827584" y="1794882"/>
            <a:ext cx="267393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2:14</a:t>
            </a:r>
          </a:p>
        </p:txBody>
      </p:sp>
      <p:sp>
        <p:nvSpPr>
          <p:cNvPr id="9"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Así que, por cuanto los hijos participaron de carne y sangre, </a:t>
            </a:r>
            <a:r>
              <a:rPr lang="es-419" sz="2400" dirty="0">
                <a:solidFill>
                  <a:srgbClr val="00B0F0"/>
                </a:solidFill>
              </a:rPr>
              <a:t>él también participó de lo mismo,</a:t>
            </a:r>
            <a:r>
              <a:rPr lang="es-419" sz="2400" dirty="0">
                <a:solidFill>
                  <a:schemeClr val="bg1"/>
                </a:solidFill>
              </a:rPr>
              <a:t> </a:t>
            </a:r>
            <a:r>
              <a:rPr lang="es-419" sz="2400" dirty="0">
                <a:solidFill>
                  <a:srgbClr val="FFFF00"/>
                </a:solidFill>
              </a:rPr>
              <a:t>para destruir por medio de la muerte</a:t>
            </a:r>
            <a:r>
              <a:rPr lang="es-419" sz="2400" dirty="0">
                <a:solidFill>
                  <a:schemeClr val="bg1"/>
                </a:solidFill>
              </a:rPr>
              <a:t> </a:t>
            </a:r>
            <a:r>
              <a:rPr lang="es-419" sz="2400" dirty="0">
                <a:solidFill>
                  <a:srgbClr val="00B0F0"/>
                </a:solidFill>
              </a:rPr>
              <a:t>al que tenía el imperio de la muerte,</a:t>
            </a:r>
            <a:r>
              <a:rPr lang="es-419" sz="2400" dirty="0">
                <a:solidFill>
                  <a:schemeClr val="bg1"/>
                </a:solidFill>
              </a:rPr>
              <a:t> </a:t>
            </a:r>
            <a:r>
              <a:rPr lang="es-419" sz="2400" dirty="0">
                <a:solidFill>
                  <a:srgbClr val="FFFF00"/>
                </a:solidFill>
              </a:rPr>
              <a:t>esto es, al diablo</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3" name="1 CuadroTexto"/>
          <p:cNvSpPr txBox="1"/>
          <p:nvPr/>
        </p:nvSpPr>
        <p:spPr>
          <a:xfrm>
            <a:off x="2816176" y="5279915"/>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22:16</a:t>
            </a:r>
          </a:p>
        </p:txBody>
      </p:sp>
      <p:sp>
        <p:nvSpPr>
          <p:cNvPr id="14" name="2 CuadroTexto"/>
          <p:cNvSpPr txBox="1"/>
          <p:nvPr/>
        </p:nvSpPr>
        <p:spPr>
          <a:xfrm>
            <a:off x="0" y="5805264"/>
            <a:ext cx="9143999" cy="1054135"/>
          </a:xfrm>
          <a:prstGeom prst="rect">
            <a:avLst/>
          </a:prstGeom>
          <a:noFill/>
        </p:spPr>
        <p:txBody>
          <a:bodyPr wrap="square" rtlCol="0">
            <a:spAutoFit/>
          </a:bodyPr>
          <a:lstStyle/>
          <a:p>
            <a:pPr algn="ctr">
              <a:lnSpc>
                <a:spcPts val="2500"/>
              </a:lnSpc>
            </a:pPr>
            <a:r>
              <a:rPr lang="es-419" sz="2400" dirty="0">
                <a:solidFill>
                  <a:srgbClr val="FFFF00"/>
                </a:solidFill>
              </a:rPr>
              <a:t>Yo Jesús </a:t>
            </a:r>
            <a:r>
              <a:rPr lang="es-419" sz="2400" dirty="0">
                <a:solidFill>
                  <a:srgbClr val="00B0F0"/>
                </a:solidFill>
              </a:rPr>
              <a:t>he enviado mi ángel para daros testimonio de estas cosas en las iglesias. </a:t>
            </a:r>
            <a:r>
              <a:rPr lang="es-419" sz="2400" u="sng" dirty="0">
                <a:solidFill>
                  <a:srgbClr val="FFFF00"/>
                </a:solidFill>
              </a:rPr>
              <a:t>Yo soy la raíz y el linaje de David</a:t>
            </a:r>
            <a:r>
              <a:rPr lang="es-419" sz="2400" dirty="0">
                <a:solidFill>
                  <a:srgbClr val="FFFF00"/>
                </a:solidFill>
              </a:rPr>
              <a:t>, la estrella resplandeciente de la mañana. </a:t>
            </a:r>
          </a:p>
        </p:txBody>
      </p:sp>
    </p:spTree>
    <p:extLst>
      <p:ext uri="{BB962C8B-B14F-4D97-AF65-F5344CB8AC3E}">
        <p14:creationId xmlns:p14="http://schemas.microsoft.com/office/powerpoint/2010/main" val="227079707"/>
      </p:ext>
    </p:extLst>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a:solidFill>
                  <a:schemeClr val="bg1"/>
                </a:solidFill>
              </a:rPr>
              <a:t>Y miré, y vi que en medio del trono y de los cuatro seres vivientes, y en medio de los ancianos, estaba en pie un Cordero como inmolado, que tenía siete cuernos, y siete ojos, los cuales son los siete espíritus de Dios enviados por toda la tierra. </a:t>
            </a:r>
          </a:p>
        </p:txBody>
      </p:sp>
      <p:sp>
        <p:nvSpPr>
          <p:cNvPr id="14" name="1 CuadroTexto"/>
          <p:cNvSpPr txBox="1"/>
          <p:nvPr/>
        </p:nvSpPr>
        <p:spPr>
          <a:xfrm>
            <a:off x="827584" y="1794882"/>
            <a:ext cx="267393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2:14</a:t>
            </a:r>
          </a:p>
        </p:txBody>
      </p:sp>
      <p:sp>
        <p:nvSpPr>
          <p:cNvPr id="18"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Así que, por cuanto los hijos participaron de carne y sangre, </a:t>
            </a:r>
            <a:r>
              <a:rPr lang="es-419" sz="2400" dirty="0">
                <a:solidFill>
                  <a:srgbClr val="00B0F0"/>
                </a:solidFill>
              </a:rPr>
              <a:t>él también participó de lo mismo,</a:t>
            </a:r>
            <a:r>
              <a:rPr lang="es-419" sz="2400" dirty="0">
                <a:solidFill>
                  <a:schemeClr val="bg1"/>
                </a:solidFill>
              </a:rPr>
              <a:t> </a:t>
            </a:r>
            <a:r>
              <a:rPr lang="es-419" sz="2400" dirty="0">
                <a:solidFill>
                  <a:srgbClr val="FFFF00"/>
                </a:solidFill>
              </a:rPr>
              <a:t>para destruir por medio de la muerte</a:t>
            </a:r>
            <a:r>
              <a:rPr lang="es-419" sz="2400" dirty="0">
                <a:solidFill>
                  <a:schemeClr val="bg1"/>
                </a:solidFill>
              </a:rPr>
              <a:t> </a:t>
            </a:r>
            <a:r>
              <a:rPr lang="es-419" sz="2400" dirty="0">
                <a:solidFill>
                  <a:srgbClr val="00B0F0"/>
                </a:solidFill>
              </a:rPr>
              <a:t>al que tenía el imperio de la muerte,</a:t>
            </a:r>
            <a:r>
              <a:rPr lang="es-419" sz="2400" dirty="0">
                <a:solidFill>
                  <a:schemeClr val="bg1"/>
                </a:solidFill>
              </a:rPr>
              <a:t> </a:t>
            </a:r>
            <a:r>
              <a:rPr lang="es-419" sz="2400" dirty="0">
                <a:solidFill>
                  <a:srgbClr val="FFFF00"/>
                </a:solidFill>
              </a:rPr>
              <a:t>esto es, al diablo</a:t>
            </a:r>
            <a:r>
              <a:rPr lang="en-US" sz="2400" dirty="0">
                <a:solidFill>
                  <a:srgbClr val="FFFF00"/>
                </a:solidFill>
              </a:rPr>
              <a:t>.</a:t>
            </a:r>
            <a:endParaRPr lang="es-419" sz="2400" dirty="0">
              <a:solidFill>
                <a:srgbClr val="FFFF00"/>
              </a:solidFill>
            </a:endParaRPr>
          </a:p>
        </p:txBody>
      </p:sp>
    </p:spTree>
    <p:extLst>
      <p:ext uri="{BB962C8B-B14F-4D97-AF65-F5344CB8AC3E}">
        <p14:creationId xmlns:p14="http://schemas.microsoft.com/office/powerpoint/2010/main" val="9001270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y en medio de los ancianos, </a:t>
            </a:r>
            <a:r>
              <a:rPr lang="es-419" sz="2400" dirty="0">
                <a:solidFill>
                  <a:schemeClr val="bg1"/>
                </a:solidFill>
              </a:rPr>
              <a:t>estaba en pie un Cordero como inmolado, que tenía siete cuernos, y siete ojos, los cuales son los siete espíritus de Dios enviados por toda la tierra. </a:t>
            </a:r>
          </a:p>
        </p:txBody>
      </p:sp>
      <p:sp>
        <p:nvSpPr>
          <p:cNvPr id="14" name="1 CuadroTexto"/>
          <p:cNvSpPr txBox="1"/>
          <p:nvPr/>
        </p:nvSpPr>
        <p:spPr>
          <a:xfrm>
            <a:off x="827584" y="1794882"/>
            <a:ext cx="267393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2:14</a:t>
            </a:r>
          </a:p>
        </p:txBody>
      </p:sp>
      <p:sp>
        <p:nvSpPr>
          <p:cNvPr id="18"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Así que, por cuanto los hijos participaron de carne y sangre, </a:t>
            </a:r>
            <a:r>
              <a:rPr lang="es-419" sz="2400" dirty="0">
                <a:solidFill>
                  <a:srgbClr val="00B0F0"/>
                </a:solidFill>
              </a:rPr>
              <a:t>él también participó de lo mismo,</a:t>
            </a:r>
            <a:r>
              <a:rPr lang="es-419" sz="2400" dirty="0">
                <a:solidFill>
                  <a:schemeClr val="bg1"/>
                </a:solidFill>
              </a:rPr>
              <a:t> </a:t>
            </a:r>
            <a:r>
              <a:rPr lang="es-419" sz="2400" dirty="0">
                <a:solidFill>
                  <a:srgbClr val="FFFF00"/>
                </a:solidFill>
              </a:rPr>
              <a:t>para destruir por medio de la muerte</a:t>
            </a:r>
            <a:r>
              <a:rPr lang="es-419" sz="2400" dirty="0">
                <a:solidFill>
                  <a:schemeClr val="bg1"/>
                </a:solidFill>
              </a:rPr>
              <a:t> </a:t>
            </a:r>
            <a:r>
              <a:rPr lang="es-419" sz="2400" dirty="0">
                <a:solidFill>
                  <a:srgbClr val="00B0F0"/>
                </a:solidFill>
              </a:rPr>
              <a:t>al que tenía el imperio de la muerte,</a:t>
            </a:r>
            <a:r>
              <a:rPr lang="es-419" sz="2400" dirty="0">
                <a:solidFill>
                  <a:schemeClr val="bg1"/>
                </a:solidFill>
              </a:rPr>
              <a:t> </a:t>
            </a:r>
            <a:r>
              <a:rPr lang="es-419" sz="2400" dirty="0">
                <a:solidFill>
                  <a:srgbClr val="FFFF00"/>
                </a:solidFill>
              </a:rPr>
              <a:t>esto es, al diablo</a:t>
            </a:r>
            <a:r>
              <a:rPr lang="en-US" sz="2400" dirty="0">
                <a:solidFill>
                  <a:srgbClr val="FFFF00"/>
                </a:solidFill>
              </a:rPr>
              <a:t>.</a:t>
            </a:r>
            <a:endParaRPr lang="es-419" sz="2400" dirty="0">
              <a:solidFill>
                <a:srgbClr val="FFFF00"/>
              </a:solidFill>
            </a:endParaRPr>
          </a:p>
        </p:txBody>
      </p:sp>
    </p:spTree>
    <p:extLst>
      <p:ext uri="{BB962C8B-B14F-4D97-AF65-F5344CB8AC3E}">
        <p14:creationId xmlns:p14="http://schemas.microsoft.com/office/powerpoint/2010/main" val="4005799733"/>
      </p:ext>
    </p:extLst>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y en medio de los ancianos, </a:t>
            </a:r>
            <a:r>
              <a:rPr lang="es-419" sz="2400" u="sng" dirty="0">
                <a:solidFill>
                  <a:srgbClr val="00B0F0"/>
                </a:solidFill>
              </a:rPr>
              <a:t>estaba en pie un Cordero como inmolado</a:t>
            </a:r>
            <a:r>
              <a:rPr lang="es-419" sz="2400" dirty="0">
                <a:solidFill>
                  <a:srgbClr val="00B0F0"/>
                </a:solidFill>
              </a:rPr>
              <a:t>, que tenía siete cuernos, y siete ojos, los cuales son los siete espíritus de Dios enviados por toda la tierra. </a:t>
            </a:r>
          </a:p>
        </p:txBody>
      </p:sp>
      <p:sp>
        <p:nvSpPr>
          <p:cNvPr id="20" name="1 CuadroTexto"/>
          <p:cNvSpPr txBox="1"/>
          <p:nvPr/>
        </p:nvSpPr>
        <p:spPr>
          <a:xfrm>
            <a:off x="827584" y="1794882"/>
            <a:ext cx="267393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2:14</a:t>
            </a:r>
          </a:p>
        </p:txBody>
      </p:sp>
      <p:sp>
        <p:nvSpPr>
          <p:cNvPr id="21" name="2 CuadroTexto"/>
          <p:cNvSpPr txBox="1"/>
          <p:nvPr/>
        </p:nvSpPr>
        <p:spPr>
          <a:xfrm>
            <a:off x="179512" y="2315508"/>
            <a:ext cx="4024004" cy="2337628"/>
          </a:xfrm>
          <a:prstGeom prst="rect">
            <a:avLst/>
          </a:prstGeom>
          <a:noFill/>
        </p:spPr>
        <p:txBody>
          <a:bodyPr wrap="square" rtlCol="0">
            <a:spAutoFit/>
          </a:bodyPr>
          <a:lstStyle/>
          <a:p>
            <a:pPr algn="ctr">
              <a:lnSpc>
                <a:spcPts val="2500"/>
              </a:lnSpc>
            </a:pPr>
            <a:r>
              <a:rPr lang="es-419" sz="2400" dirty="0">
                <a:solidFill>
                  <a:srgbClr val="FFFF00"/>
                </a:solidFill>
              </a:rPr>
              <a:t>Así que, por cuanto los hijos participaron de carne y sangre, </a:t>
            </a:r>
            <a:r>
              <a:rPr lang="es-419" sz="2400" dirty="0">
                <a:solidFill>
                  <a:srgbClr val="00B0F0"/>
                </a:solidFill>
              </a:rPr>
              <a:t>él también participó de lo mismo,</a:t>
            </a:r>
            <a:r>
              <a:rPr lang="es-419" sz="2400" dirty="0">
                <a:solidFill>
                  <a:schemeClr val="bg1"/>
                </a:solidFill>
              </a:rPr>
              <a:t> </a:t>
            </a:r>
            <a:r>
              <a:rPr lang="es-419" sz="2400" dirty="0">
                <a:solidFill>
                  <a:srgbClr val="FFFF00"/>
                </a:solidFill>
              </a:rPr>
              <a:t>para destruir por medio de la muerte</a:t>
            </a:r>
            <a:r>
              <a:rPr lang="es-419" sz="2400" dirty="0">
                <a:solidFill>
                  <a:schemeClr val="bg1"/>
                </a:solidFill>
              </a:rPr>
              <a:t> </a:t>
            </a:r>
            <a:r>
              <a:rPr lang="es-419" sz="2400" dirty="0">
                <a:solidFill>
                  <a:srgbClr val="00B0F0"/>
                </a:solidFill>
              </a:rPr>
              <a:t>al que tenía el imperio de la muerte,</a:t>
            </a:r>
            <a:r>
              <a:rPr lang="es-419" sz="2400" dirty="0">
                <a:solidFill>
                  <a:schemeClr val="bg1"/>
                </a:solidFill>
              </a:rPr>
              <a:t> </a:t>
            </a:r>
            <a:r>
              <a:rPr lang="es-419" sz="2400" dirty="0">
                <a:solidFill>
                  <a:srgbClr val="FFFF00"/>
                </a:solidFill>
              </a:rPr>
              <a:t>esto es, al diablo</a:t>
            </a:r>
            <a:r>
              <a:rPr lang="en-US" sz="2400" dirty="0">
                <a:solidFill>
                  <a:srgbClr val="FFFF00"/>
                </a:solidFill>
              </a:rPr>
              <a:t>.</a:t>
            </a:r>
            <a:endParaRPr lang="es-419" sz="2400" dirty="0">
              <a:solidFill>
                <a:srgbClr val="FFFF00"/>
              </a:solidFill>
            </a:endParaRPr>
          </a:p>
        </p:txBody>
      </p:sp>
    </p:spTree>
    <p:extLst>
      <p:ext uri="{BB962C8B-B14F-4D97-AF65-F5344CB8AC3E}">
        <p14:creationId xmlns:p14="http://schemas.microsoft.com/office/powerpoint/2010/main" val="2341259372"/>
      </p:ext>
    </p:extLst>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y en medio de los ancianos, </a:t>
            </a:r>
            <a:r>
              <a:rPr lang="es-419" sz="2400" u="sng" dirty="0">
                <a:solidFill>
                  <a:srgbClr val="00B0F0"/>
                </a:solidFill>
              </a:rPr>
              <a:t>estaba en pie un Cordero como inmolado</a:t>
            </a:r>
            <a:r>
              <a:rPr lang="es-419" sz="2400" dirty="0">
                <a:solidFill>
                  <a:srgbClr val="00B0F0"/>
                </a:solidFill>
              </a:rPr>
              <a:t>, que tenía siete cuernos, y siete ojos, los cuales son los siete espíritus de Dios enviados por toda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5:7</a:t>
            </a:r>
          </a:p>
        </p:txBody>
      </p:sp>
      <p:sp>
        <p:nvSpPr>
          <p:cNvPr id="18" name="2 CuadroTexto"/>
          <p:cNvSpPr txBox="1"/>
          <p:nvPr/>
        </p:nvSpPr>
        <p:spPr>
          <a:xfrm>
            <a:off x="467544" y="2198281"/>
            <a:ext cx="3744416" cy="1054135"/>
          </a:xfrm>
          <a:prstGeom prst="rect">
            <a:avLst/>
          </a:prstGeom>
          <a:noFill/>
        </p:spPr>
        <p:txBody>
          <a:bodyPr wrap="square" rtlCol="0">
            <a:spAutoFit/>
          </a:bodyPr>
          <a:lstStyle/>
          <a:p>
            <a:pPr algn="ctr">
              <a:lnSpc>
                <a:spcPts val="2500"/>
              </a:lnSpc>
            </a:pPr>
            <a:r>
              <a:rPr lang="es-419" sz="2400" dirty="0">
                <a:solidFill>
                  <a:schemeClr val="bg1"/>
                </a:solidFill>
              </a:rPr>
              <a:t>Y vino, y tomó el libro de la mano derecha del que estaba sentado en el trono. </a:t>
            </a:r>
          </a:p>
        </p:txBody>
      </p:sp>
    </p:spTree>
    <p:extLst>
      <p:ext uri="{BB962C8B-B14F-4D97-AF65-F5344CB8AC3E}">
        <p14:creationId xmlns:p14="http://schemas.microsoft.com/office/powerpoint/2010/main" val="8524323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y en medio de los ancianos, </a:t>
            </a:r>
            <a:r>
              <a:rPr lang="es-419" sz="2400" u="sng" dirty="0">
                <a:solidFill>
                  <a:srgbClr val="00B0F0"/>
                </a:solidFill>
              </a:rPr>
              <a:t>estaba en pie un Cordero como inmolado</a:t>
            </a:r>
            <a:r>
              <a:rPr lang="es-419" sz="2400" dirty="0">
                <a:solidFill>
                  <a:srgbClr val="00B0F0"/>
                </a:solidFill>
              </a:rPr>
              <a:t>, que tenía siete cuernos, y siete ojos, los cuales son los siete espíritus de Dios enviados por toda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5:7</a:t>
            </a:r>
          </a:p>
        </p:txBody>
      </p:sp>
      <p:sp>
        <p:nvSpPr>
          <p:cNvPr id="18" name="2 CuadroTexto"/>
          <p:cNvSpPr txBox="1"/>
          <p:nvPr/>
        </p:nvSpPr>
        <p:spPr>
          <a:xfrm>
            <a:off x="467544" y="2198281"/>
            <a:ext cx="3744416" cy="1054135"/>
          </a:xfrm>
          <a:prstGeom prst="rect">
            <a:avLst/>
          </a:prstGeom>
          <a:noFill/>
        </p:spPr>
        <p:txBody>
          <a:bodyPr wrap="square" rtlCol="0">
            <a:spAutoFit/>
          </a:bodyPr>
          <a:lstStyle/>
          <a:p>
            <a:pPr algn="ctr">
              <a:lnSpc>
                <a:spcPts val="2500"/>
              </a:lnSpc>
            </a:pPr>
            <a:r>
              <a:rPr lang="es-419" sz="2400" dirty="0">
                <a:solidFill>
                  <a:srgbClr val="FFFF00"/>
                </a:solidFill>
              </a:rPr>
              <a:t>Y vino,</a:t>
            </a:r>
            <a:r>
              <a:rPr lang="es-419" sz="2400" dirty="0">
                <a:solidFill>
                  <a:schemeClr val="bg1"/>
                </a:solidFill>
              </a:rPr>
              <a:t> y tomó el libro de la mano derecha del que estaba sentado en el trono. </a:t>
            </a:r>
          </a:p>
        </p:txBody>
      </p:sp>
    </p:spTree>
    <p:extLst>
      <p:ext uri="{BB962C8B-B14F-4D97-AF65-F5344CB8AC3E}">
        <p14:creationId xmlns:p14="http://schemas.microsoft.com/office/powerpoint/2010/main" val="346221446"/>
      </p:ext>
    </p:extLst>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y en medio de los ancianos, </a:t>
            </a:r>
            <a:r>
              <a:rPr lang="es-419" sz="2400" u="sng" dirty="0">
                <a:solidFill>
                  <a:srgbClr val="00B0F0"/>
                </a:solidFill>
              </a:rPr>
              <a:t>estaba en pie un Cordero como inmolado</a:t>
            </a:r>
            <a:r>
              <a:rPr lang="es-419" sz="2400" dirty="0">
                <a:solidFill>
                  <a:srgbClr val="00B0F0"/>
                </a:solidFill>
              </a:rPr>
              <a:t>, que tenía siete cuernos, y siete ojos, los cuales son los siete espíritus de Dios enviados por toda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5:7</a:t>
            </a:r>
          </a:p>
        </p:txBody>
      </p:sp>
      <p:sp>
        <p:nvSpPr>
          <p:cNvPr id="18" name="2 CuadroTexto"/>
          <p:cNvSpPr txBox="1"/>
          <p:nvPr/>
        </p:nvSpPr>
        <p:spPr>
          <a:xfrm>
            <a:off x="467544" y="2198281"/>
            <a:ext cx="3744416" cy="1054135"/>
          </a:xfrm>
          <a:prstGeom prst="rect">
            <a:avLst/>
          </a:prstGeom>
          <a:noFill/>
        </p:spPr>
        <p:txBody>
          <a:bodyPr wrap="square" rtlCol="0">
            <a:spAutoFit/>
          </a:bodyPr>
          <a:lstStyle/>
          <a:p>
            <a:pPr algn="ctr">
              <a:lnSpc>
                <a:spcPts val="2500"/>
              </a:lnSpc>
            </a:pPr>
            <a:r>
              <a:rPr lang="es-419" sz="2400" dirty="0">
                <a:solidFill>
                  <a:srgbClr val="FFFF00"/>
                </a:solidFill>
              </a:rPr>
              <a:t>Y vino,</a:t>
            </a:r>
            <a:r>
              <a:rPr lang="es-419" sz="2400" dirty="0">
                <a:solidFill>
                  <a:schemeClr val="bg1"/>
                </a:solidFill>
              </a:rPr>
              <a:t> </a:t>
            </a:r>
            <a:r>
              <a:rPr lang="es-419" sz="2400" dirty="0">
                <a:solidFill>
                  <a:srgbClr val="00B0F0"/>
                </a:solidFill>
              </a:rPr>
              <a:t>y tomó el libro de la mano derecha del que estaba sentado en el trono. </a:t>
            </a:r>
          </a:p>
        </p:txBody>
      </p:sp>
    </p:spTree>
    <p:extLst>
      <p:ext uri="{BB962C8B-B14F-4D97-AF65-F5344CB8AC3E}">
        <p14:creationId xmlns:p14="http://schemas.microsoft.com/office/powerpoint/2010/main" val="3671573161"/>
      </p:ext>
    </p:extLst>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y en medio de los ancianos, </a:t>
            </a:r>
            <a:r>
              <a:rPr lang="es-419" sz="2400" u="sng" dirty="0">
                <a:solidFill>
                  <a:srgbClr val="00B0F0"/>
                </a:solidFill>
              </a:rPr>
              <a:t>estaba en pie un Cordero como inmolado</a:t>
            </a:r>
            <a:r>
              <a:rPr lang="es-419" sz="2400" dirty="0">
                <a:solidFill>
                  <a:srgbClr val="00B0F0"/>
                </a:solidFill>
              </a:rPr>
              <a:t>, que tenía siete cuernos, y siete ojos, los cuales son los siete espíritus de Dios enviados por toda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5:8</a:t>
            </a:r>
          </a:p>
        </p:txBody>
      </p:sp>
      <p:sp>
        <p:nvSpPr>
          <p:cNvPr id="18" name="2 CuadroTexto"/>
          <p:cNvSpPr txBox="1"/>
          <p:nvPr/>
        </p:nvSpPr>
        <p:spPr>
          <a:xfrm>
            <a:off x="467544" y="2198281"/>
            <a:ext cx="3744416" cy="2658228"/>
          </a:xfrm>
          <a:prstGeom prst="rect">
            <a:avLst/>
          </a:prstGeom>
          <a:noFill/>
        </p:spPr>
        <p:txBody>
          <a:bodyPr wrap="square" rtlCol="0">
            <a:spAutoFit/>
          </a:bodyPr>
          <a:lstStyle/>
          <a:p>
            <a:pPr algn="ctr">
              <a:lnSpc>
                <a:spcPts val="2500"/>
              </a:lnSpc>
            </a:pPr>
            <a:r>
              <a:rPr lang="es-419" sz="2400" dirty="0">
                <a:solidFill>
                  <a:schemeClr val="bg1"/>
                </a:solidFill>
              </a:rPr>
              <a:t>Y cuando hubo tomado el libro, los cuatro seres vivientes y los veinticuatro ancianos se postraron delante del Cordero; todos tenían arpas, y copas de oro llenas de incienso, que son las oraciones de los santos</a:t>
            </a:r>
            <a:r>
              <a:rPr lang="en-US" sz="2400" dirty="0">
                <a:solidFill>
                  <a:schemeClr val="bg1"/>
                </a:solidFill>
              </a:rPr>
              <a:t>.</a:t>
            </a:r>
            <a:endParaRPr lang="es-419" sz="2400" dirty="0">
              <a:solidFill>
                <a:schemeClr val="bg1"/>
              </a:solidFill>
            </a:endParaRPr>
          </a:p>
        </p:txBody>
      </p:sp>
    </p:spTree>
    <p:extLst>
      <p:ext uri="{BB962C8B-B14F-4D97-AF65-F5344CB8AC3E}">
        <p14:creationId xmlns:p14="http://schemas.microsoft.com/office/powerpoint/2010/main" val="27797133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y en medio de los ancianos, </a:t>
            </a:r>
            <a:r>
              <a:rPr lang="es-419" sz="2400" u="sng" dirty="0">
                <a:solidFill>
                  <a:srgbClr val="00B0F0"/>
                </a:solidFill>
              </a:rPr>
              <a:t>estaba en pie un Cordero como inmolado</a:t>
            </a:r>
            <a:r>
              <a:rPr lang="es-419" sz="2400" dirty="0">
                <a:solidFill>
                  <a:srgbClr val="00B0F0"/>
                </a:solidFill>
              </a:rPr>
              <a:t>, que tenía siete cuernos, y siete ojos, los cuales son los siete espíritus de Dios enviados por toda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5:8</a:t>
            </a:r>
          </a:p>
        </p:txBody>
      </p:sp>
      <p:sp>
        <p:nvSpPr>
          <p:cNvPr id="18" name="2 CuadroTexto"/>
          <p:cNvSpPr txBox="1"/>
          <p:nvPr/>
        </p:nvSpPr>
        <p:spPr>
          <a:xfrm>
            <a:off x="467544" y="2198281"/>
            <a:ext cx="3744416" cy="2658228"/>
          </a:xfrm>
          <a:prstGeom prst="rect">
            <a:avLst/>
          </a:prstGeom>
          <a:noFill/>
        </p:spPr>
        <p:txBody>
          <a:bodyPr wrap="square" rtlCol="0">
            <a:spAutoFit/>
          </a:bodyPr>
          <a:lstStyle/>
          <a:p>
            <a:pPr algn="ctr">
              <a:lnSpc>
                <a:spcPts val="2500"/>
              </a:lnSpc>
            </a:pPr>
            <a:r>
              <a:rPr lang="es-419" sz="2400" dirty="0">
                <a:solidFill>
                  <a:srgbClr val="FFFF00"/>
                </a:solidFill>
              </a:rPr>
              <a:t>Y cuando hubo tomado el libro,</a:t>
            </a:r>
            <a:r>
              <a:rPr lang="es-419" sz="2400" dirty="0">
                <a:solidFill>
                  <a:schemeClr val="bg1"/>
                </a:solidFill>
              </a:rPr>
              <a:t> los cuatro seres vivientes y los veinticuatro ancianos se postraron delante del Cordero; todos tenían arpas, y copas de oro llenas de incienso, que son las oraciones de los santos</a:t>
            </a:r>
            <a:r>
              <a:rPr lang="en-US" sz="2400" dirty="0">
                <a:solidFill>
                  <a:schemeClr val="bg1"/>
                </a:solidFill>
              </a:rPr>
              <a:t>.</a:t>
            </a:r>
            <a:endParaRPr lang="es-419" sz="2400" dirty="0">
              <a:solidFill>
                <a:schemeClr val="bg1"/>
              </a:solidFill>
            </a:endParaRPr>
          </a:p>
        </p:txBody>
      </p:sp>
    </p:spTree>
    <p:extLst>
      <p:ext uri="{BB962C8B-B14F-4D97-AF65-F5344CB8AC3E}">
        <p14:creationId xmlns:p14="http://schemas.microsoft.com/office/powerpoint/2010/main" val="2950909679"/>
      </p:ext>
    </p:extLst>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y en medio de los ancianos, </a:t>
            </a:r>
            <a:r>
              <a:rPr lang="es-419" sz="2400" u="sng" dirty="0">
                <a:solidFill>
                  <a:srgbClr val="00B0F0"/>
                </a:solidFill>
              </a:rPr>
              <a:t>estaba en pie un Cordero como inmolado</a:t>
            </a:r>
            <a:r>
              <a:rPr lang="es-419" sz="2400" dirty="0">
                <a:solidFill>
                  <a:srgbClr val="00B0F0"/>
                </a:solidFill>
              </a:rPr>
              <a:t>, que tenía siete cuernos, y siete ojos, los cuales son los siete espíritus de Dios enviados por toda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5:8</a:t>
            </a:r>
          </a:p>
        </p:txBody>
      </p:sp>
      <p:sp>
        <p:nvSpPr>
          <p:cNvPr id="18" name="2 CuadroTexto"/>
          <p:cNvSpPr txBox="1"/>
          <p:nvPr/>
        </p:nvSpPr>
        <p:spPr>
          <a:xfrm>
            <a:off x="467544" y="2198281"/>
            <a:ext cx="3744416" cy="2658228"/>
          </a:xfrm>
          <a:prstGeom prst="rect">
            <a:avLst/>
          </a:prstGeom>
          <a:noFill/>
        </p:spPr>
        <p:txBody>
          <a:bodyPr wrap="square" rtlCol="0">
            <a:spAutoFit/>
          </a:bodyPr>
          <a:lstStyle/>
          <a:p>
            <a:pPr algn="ctr">
              <a:lnSpc>
                <a:spcPts val="2500"/>
              </a:lnSpc>
            </a:pPr>
            <a:r>
              <a:rPr lang="es-419" sz="2400" dirty="0">
                <a:solidFill>
                  <a:srgbClr val="FFFF00"/>
                </a:solidFill>
              </a:rPr>
              <a:t>Y cuando hubo tomado el libro,</a:t>
            </a:r>
            <a:r>
              <a:rPr lang="es-419" sz="2400" dirty="0">
                <a:solidFill>
                  <a:schemeClr val="bg1"/>
                </a:solidFill>
              </a:rPr>
              <a:t> </a:t>
            </a:r>
            <a:r>
              <a:rPr lang="es-419" sz="2400" dirty="0">
                <a:solidFill>
                  <a:srgbClr val="00B0F0"/>
                </a:solidFill>
              </a:rPr>
              <a:t>los cuatro seres vivientes y los veinticuatro ancianos se postraron delante del Cordero;</a:t>
            </a:r>
            <a:r>
              <a:rPr lang="es-419" sz="2400" dirty="0">
                <a:solidFill>
                  <a:schemeClr val="bg1"/>
                </a:solidFill>
              </a:rPr>
              <a:t> todos tenían arpas, y copas de oro llenas de incienso, que son las oraciones de los santos</a:t>
            </a:r>
            <a:r>
              <a:rPr lang="en-US" sz="2400" dirty="0">
                <a:solidFill>
                  <a:schemeClr val="bg1"/>
                </a:solidFill>
              </a:rPr>
              <a:t>.</a:t>
            </a:r>
            <a:endParaRPr lang="es-419" sz="2400" dirty="0">
              <a:solidFill>
                <a:schemeClr val="bg1"/>
              </a:solidFill>
            </a:endParaRPr>
          </a:p>
        </p:txBody>
      </p:sp>
    </p:spTree>
    <p:extLst>
      <p:ext uri="{BB962C8B-B14F-4D97-AF65-F5344CB8AC3E}">
        <p14:creationId xmlns:p14="http://schemas.microsoft.com/office/powerpoint/2010/main" val="845014603"/>
      </p:ext>
    </p:extLst>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1559255" y="4828013"/>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17" name="2 CuadroTexto"/>
          <p:cNvSpPr txBox="1"/>
          <p:nvPr/>
        </p:nvSpPr>
        <p:spPr>
          <a:xfrm>
            <a:off x="0" y="5445224"/>
            <a:ext cx="9143999" cy="1375826"/>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y en medio de los ancianos, </a:t>
            </a:r>
            <a:r>
              <a:rPr lang="es-419" sz="2400" u="sng" dirty="0">
                <a:solidFill>
                  <a:srgbClr val="00B0F0"/>
                </a:solidFill>
              </a:rPr>
              <a:t>estaba en pie un Cordero como inmolado</a:t>
            </a:r>
            <a:r>
              <a:rPr lang="es-419" sz="2400" dirty="0">
                <a:solidFill>
                  <a:srgbClr val="00B0F0"/>
                </a:solidFill>
              </a:rPr>
              <a:t>, que tenía siete cuernos, y siete ojos, los cuales son los siete espíritus de Dios enviados por toda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5:8</a:t>
            </a:r>
          </a:p>
        </p:txBody>
      </p:sp>
      <p:sp>
        <p:nvSpPr>
          <p:cNvPr id="18" name="2 CuadroTexto"/>
          <p:cNvSpPr txBox="1"/>
          <p:nvPr/>
        </p:nvSpPr>
        <p:spPr>
          <a:xfrm>
            <a:off x="467544" y="2198281"/>
            <a:ext cx="3744416" cy="2658228"/>
          </a:xfrm>
          <a:prstGeom prst="rect">
            <a:avLst/>
          </a:prstGeom>
          <a:noFill/>
        </p:spPr>
        <p:txBody>
          <a:bodyPr wrap="square" rtlCol="0">
            <a:spAutoFit/>
          </a:bodyPr>
          <a:lstStyle/>
          <a:p>
            <a:pPr algn="ctr">
              <a:lnSpc>
                <a:spcPts val="2500"/>
              </a:lnSpc>
            </a:pPr>
            <a:r>
              <a:rPr lang="es-419" sz="2400" dirty="0">
                <a:solidFill>
                  <a:srgbClr val="FFFF00"/>
                </a:solidFill>
              </a:rPr>
              <a:t>Y cuando hubo tomado el libro,</a:t>
            </a:r>
            <a:r>
              <a:rPr lang="es-419" sz="2400" dirty="0">
                <a:solidFill>
                  <a:schemeClr val="bg1"/>
                </a:solidFill>
              </a:rPr>
              <a:t> </a:t>
            </a:r>
            <a:r>
              <a:rPr lang="es-419" sz="2400" dirty="0">
                <a:solidFill>
                  <a:srgbClr val="00B0F0"/>
                </a:solidFill>
              </a:rPr>
              <a:t>los cuatro seres vivientes y los veinticuatro ancianos se postraron delante del Cordero;</a:t>
            </a:r>
            <a:r>
              <a:rPr lang="es-419" sz="2400" dirty="0">
                <a:solidFill>
                  <a:schemeClr val="bg1"/>
                </a:solidFill>
              </a:rPr>
              <a:t> </a:t>
            </a:r>
            <a:r>
              <a:rPr lang="es-419" sz="2400" dirty="0">
                <a:solidFill>
                  <a:srgbClr val="FFFF00"/>
                </a:solidFill>
              </a:rPr>
              <a:t>todos tenían arpas, y copas de oro llenas de incienso, que son las oraciones de los santos</a:t>
            </a:r>
            <a:r>
              <a:rPr lang="en-US" sz="2400" dirty="0">
                <a:solidFill>
                  <a:srgbClr val="FFFF00"/>
                </a:solidFill>
              </a:rPr>
              <a:t>.</a:t>
            </a:r>
            <a:endParaRPr lang="es-419" sz="2400" dirty="0">
              <a:solidFill>
                <a:srgbClr val="FFFF00"/>
              </a:solidFill>
            </a:endParaRPr>
          </a:p>
        </p:txBody>
      </p:sp>
    </p:spTree>
    <p:extLst>
      <p:ext uri="{BB962C8B-B14F-4D97-AF65-F5344CB8AC3E}">
        <p14:creationId xmlns:p14="http://schemas.microsoft.com/office/powerpoint/2010/main" val="2731573747"/>
      </p:ext>
    </p:extLst>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chemeClr val="bg1"/>
                </a:solidFill>
              </a:rPr>
              <a:t>Y</a:t>
            </a:r>
            <a:r>
              <a:rPr lang="es-419" sz="2400" dirty="0">
                <a:solidFill>
                  <a:schemeClr val="bg1"/>
                </a:solidFill>
              </a:rPr>
              <a:t> cantaban un nuevo cántico, diciendo: Digno eres de tomar el libro y de abrir sus sellos; porque tú fuiste inmolado, y con tu sangre nos has redimido para Dios, de todo linaje y lengua y pueblo y nación; y nos has hecho para nuestro Dios reyes y sacerdotes, y reinaremos sobre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5:8</a:t>
            </a:r>
          </a:p>
        </p:txBody>
      </p:sp>
      <p:sp>
        <p:nvSpPr>
          <p:cNvPr id="18" name="2 CuadroTexto"/>
          <p:cNvSpPr txBox="1"/>
          <p:nvPr/>
        </p:nvSpPr>
        <p:spPr>
          <a:xfrm>
            <a:off x="467544" y="2198281"/>
            <a:ext cx="3744416" cy="2658228"/>
          </a:xfrm>
          <a:prstGeom prst="rect">
            <a:avLst/>
          </a:prstGeom>
          <a:noFill/>
        </p:spPr>
        <p:txBody>
          <a:bodyPr wrap="square" rtlCol="0">
            <a:spAutoFit/>
          </a:bodyPr>
          <a:lstStyle/>
          <a:p>
            <a:pPr algn="ctr">
              <a:lnSpc>
                <a:spcPts val="2500"/>
              </a:lnSpc>
            </a:pPr>
            <a:r>
              <a:rPr lang="es-419" sz="2400" dirty="0">
                <a:solidFill>
                  <a:srgbClr val="FFFF00"/>
                </a:solidFill>
              </a:rPr>
              <a:t>Y cuando hubo tomado el libro,</a:t>
            </a:r>
            <a:r>
              <a:rPr lang="es-419" sz="2400" dirty="0">
                <a:solidFill>
                  <a:schemeClr val="bg1"/>
                </a:solidFill>
              </a:rPr>
              <a:t> </a:t>
            </a:r>
            <a:r>
              <a:rPr lang="es-419" sz="2400" dirty="0">
                <a:solidFill>
                  <a:srgbClr val="00B0F0"/>
                </a:solidFill>
              </a:rPr>
              <a:t>los cuatro seres vivientes y los veinticuatro ancianos se postraron delante del Cordero;</a:t>
            </a:r>
            <a:r>
              <a:rPr lang="es-419" sz="2400" dirty="0">
                <a:solidFill>
                  <a:schemeClr val="bg1"/>
                </a:solidFill>
              </a:rPr>
              <a:t> </a:t>
            </a:r>
            <a:r>
              <a:rPr lang="es-419" sz="2400" dirty="0">
                <a:solidFill>
                  <a:srgbClr val="FFFF00"/>
                </a:solidFill>
              </a:rPr>
              <a:t>todos tenían arpas, y copas de oro llenas de incienso, que son las oraciones de los santos</a:t>
            </a:r>
            <a:r>
              <a:rPr lang="en-US" sz="2400" dirty="0">
                <a:solidFill>
                  <a:srgbClr val="FFFF00"/>
                </a:solidFill>
              </a:rPr>
              <a:t>.</a:t>
            </a:r>
            <a:endParaRPr lang="es-419" sz="2400" dirty="0">
              <a:solidFill>
                <a:srgbClr val="FFFF00"/>
              </a:solidFill>
            </a:endParaRPr>
          </a:p>
        </p:txBody>
      </p:sp>
    </p:spTree>
    <p:extLst>
      <p:ext uri="{BB962C8B-B14F-4D97-AF65-F5344CB8AC3E}">
        <p14:creationId xmlns:p14="http://schemas.microsoft.com/office/powerpoint/2010/main" val="34267113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chemeClr val="bg1"/>
                </a:solidFill>
              </a:rPr>
              <a:t>Digno eres de tomar el libro y de abrir sus sellos; porque tú fuiste inmolado, y con tu sangre nos has redimido para Dios, de todo linaje y lengua y pueblo y nación; y nos has hecho para nuestro Dios reyes y sacerdotes, y reinaremos sobre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5:8</a:t>
            </a:r>
          </a:p>
        </p:txBody>
      </p:sp>
      <p:sp>
        <p:nvSpPr>
          <p:cNvPr id="18" name="2 CuadroTexto"/>
          <p:cNvSpPr txBox="1"/>
          <p:nvPr/>
        </p:nvSpPr>
        <p:spPr>
          <a:xfrm>
            <a:off x="467544" y="2198281"/>
            <a:ext cx="3744416" cy="2658228"/>
          </a:xfrm>
          <a:prstGeom prst="rect">
            <a:avLst/>
          </a:prstGeom>
          <a:noFill/>
        </p:spPr>
        <p:txBody>
          <a:bodyPr wrap="square" rtlCol="0">
            <a:spAutoFit/>
          </a:bodyPr>
          <a:lstStyle/>
          <a:p>
            <a:pPr algn="ctr">
              <a:lnSpc>
                <a:spcPts val="2500"/>
              </a:lnSpc>
            </a:pPr>
            <a:r>
              <a:rPr lang="es-419" sz="2400" dirty="0">
                <a:solidFill>
                  <a:srgbClr val="FFFF00"/>
                </a:solidFill>
              </a:rPr>
              <a:t>Y cuando hubo tomado el libro,</a:t>
            </a:r>
            <a:r>
              <a:rPr lang="es-419" sz="2400" dirty="0">
                <a:solidFill>
                  <a:schemeClr val="bg1"/>
                </a:solidFill>
              </a:rPr>
              <a:t> </a:t>
            </a:r>
            <a:r>
              <a:rPr lang="es-419" sz="2400" dirty="0">
                <a:solidFill>
                  <a:srgbClr val="00B0F0"/>
                </a:solidFill>
              </a:rPr>
              <a:t>los cuatro seres vivientes y los veinticuatro ancianos se postraron delante del Cordero;</a:t>
            </a:r>
            <a:r>
              <a:rPr lang="es-419" sz="2400" dirty="0">
                <a:solidFill>
                  <a:schemeClr val="bg1"/>
                </a:solidFill>
              </a:rPr>
              <a:t> </a:t>
            </a:r>
            <a:r>
              <a:rPr lang="es-419" sz="2400" dirty="0">
                <a:solidFill>
                  <a:srgbClr val="FFFF00"/>
                </a:solidFill>
              </a:rPr>
              <a:t>todos tenían arpas, y copas de oro llenas de incienso, que son las oraciones de los santos</a:t>
            </a:r>
            <a:r>
              <a:rPr lang="en-US" sz="2400" dirty="0">
                <a:solidFill>
                  <a:srgbClr val="FFFF00"/>
                </a:solidFill>
              </a:rPr>
              <a:t>.</a:t>
            </a:r>
            <a:endParaRPr lang="es-419" sz="2400" dirty="0">
              <a:solidFill>
                <a:srgbClr val="FFFF00"/>
              </a:solidFill>
            </a:endParaRPr>
          </a:p>
        </p:txBody>
      </p:sp>
    </p:spTree>
    <p:extLst>
      <p:ext uri="{BB962C8B-B14F-4D97-AF65-F5344CB8AC3E}">
        <p14:creationId xmlns:p14="http://schemas.microsoft.com/office/powerpoint/2010/main" val="2377446982"/>
      </p:ext>
    </p:extLst>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chemeClr val="bg1"/>
                </a:solidFill>
              </a:rPr>
              <a:t>porque tú fuiste inmolado, y con tu sangre nos has redimido para Dios, de todo linaje y lengua y pueblo y nación; y nos has hecho para nuestro Dios reyes y sacerdotes, y reinaremos sobre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5:8</a:t>
            </a:r>
          </a:p>
        </p:txBody>
      </p:sp>
      <p:sp>
        <p:nvSpPr>
          <p:cNvPr id="18" name="2 CuadroTexto"/>
          <p:cNvSpPr txBox="1"/>
          <p:nvPr/>
        </p:nvSpPr>
        <p:spPr>
          <a:xfrm>
            <a:off x="467544" y="2198281"/>
            <a:ext cx="3744416" cy="2658228"/>
          </a:xfrm>
          <a:prstGeom prst="rect">
            <a:avLst/>
          </a:prstGeom>
          <a:noFill/>
        </p:spPr>
        <p:txBody>
          <a:bodyPr wrap="square" rtlCol="0">
            <a:spAutoFit/>
          </a:bodyPr>
          <a:lstStyle/>
          <a:p>
            <a:pPr algn="ctr">
              <a:lnSpc>
                <a:spcPts val="2500"/>
              </a:lnSpc>
            </a:pPr>
            <a:r>
              <a:rPr lang="es-419" sz="2400" dirty="0">
                <a:solidFill>
                  <a:srgbClr val="FFFF00"/>
                </a:solidFill>
              </a:rPr>
              <a:t>Y cuando hubo tomado el libro,</a:t>
            </a:r>
            <a:r>
              <a:rPr lang="es-419" sz="2400" dirty="0">
                <a:solidFill>
                  <a:schemeClr val="bg1"/>
                </a:solidFill>
              </a:rPr>
              <a:t> </a:t>
            </a:r>
            <a:r>
              <a:rPr lang="es-419" sz="2400" dirty="0">
                <a:solidFill>
                  <a:srgbClr val="00B0F0"/>
                </a:solidFill>
              </a:rPr>
              <a:t>los cuatro seres vivientes y los veinticuatro ancianos se postraron delante del Cordero;</a:t>
            </a:r>
            <a:r>
              <a:rPr lang="es-419" sz="2400" dirty="0">
                <a:solidFill>
                  <a:schemeClr val="bg1"/>
                </a:solidFill>
              </a:rPr>
              <a:t> </a:t>
            </a:r>
            <a:r>
              <a:rPr lang="es-419" sz="2400" dirty="0">
                <a:solidFill>
                  <a:srgbClr val="FFFF00"/>
                </a:solidFill>
              </a:rPr>
              <a:t>todos tenían arpas, y copas de oro llenas de incienso, que son las oraciones de los santos</a:t>
            </a:r>
            <a:r>
              <a:rPr lang="en-US" sz="2400" dirty="0">
                <a:solidFill>
                  <a:srgbClr val="FFFF00"/>
                </a:solidFill>
              </a:rPr>
              <a:t>.</a:t>
            </a:r>
            <a:endParaRPr lang="es-419" sz="2400" dirty="0">
              <a:solidFill>
                <a:srgbClr val="FFFF00"/>
              </a:solidFill>
            </a:endParaRPr>
          </a:p>
        </p:txBody>
      </p:sp>
    </p:spTree>
    <p:extLst>
      <p:ext uri="{BB962C8B-B14F-4D97-AF65-F5344CB8AC3E}">
        <p14:creationId xmlns:p14="http://schemas.microsoft.com/office/powerpoint/2010/main" val="2493297887"/>
      </p:ext>
    </p:extLst>
  </p:cSld>
  <p:clrMapOvr>
    <a:masterClrMapping/>
  </p:clrMapOvr>
  <p:transition>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de todo linaje y lengua y pueblo y nación; y nos has hecho para nuestro Dios reyes y sacerdotes, y reinaremos sobre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5:8</a:t>
            </a:r>
          </a:p>
        </p:txBody>
      </p:sp>
      <p:sp>
        <p:nvSpPr>
          <p:cNvPr id="18" name="2 CuadroTexto"/>
          <p:cNvSpPr txBox="1"/>
          <p:nvPr/>
        </p:nvSpPr>
        <p:spPr>
          <a:xfrm>
            <a:off x="467544" y="2198281"/>
            <a:ext cx="3744416" cy="2658228"/>
          </a:xfrm>
          <a:prstGeom prst="rect">
            <a:avLst/>
          </a:prstGeom>
          <a:noFill/>
        </p:spPr>
        <p:txBody>
          <a:bodyPr wrap="square" rtlCol="0">
            <a:spAutoFit/>
          </a:bodyPr>
          <a:lstStyle/>
          <a:p>
            <a:pPr algn="ctr">
              <a:lnSpc>
                <a:spcPts val="2500"/>
              </a:lnSpc>
            </a:pPr>
            <a:r>
              <a:rPr lang="es-419" sz="2400" dirty="0">
                <a:solidFill>
                  <a:srgbClr val="FFFF00"/>
                </a:solidFill>
              </a:rPr>
              <a:t>Y cuando hubo tomado el libro,</a:t>
            </a:r>
            <a:r>
              <a:rPr lang="es-419" sz="2400" dirty="0">
                <a:solidFill>
                  <a:schemeClr val="bg1"/>
                </a:solidFill>
              </a:rPr>
              <a:t> </a:t>
            </a:r>
            <a:r>
              <a:rPr lang="es-419" sz="2400" dirty="0">
                <a:solidFill>
                  <a:srgbClr val="00B0F0"/>
                </a:solidFill>
              </a:rPr>
              <a:t>los cuatro seres vivientes y los veinticuatro ancianos se postraron delante del Cordero;</a:t>
            </a:r>
            <a:r>
              <a:rPr lang="es-419" sz="2400" dirty="0">
                <a:solidFill>
                  <a:schemeClr val="bg1"/>
                </a:solidFill>
              </a:rPr>
              <a:t> </a:t>
            </a:r>
            <a:r>
              <a:rPr lang="es-419" sz="2400" dirty="0">
                <a:solidFill>
                  <a:srgbClr val="FFFF00"/>
                </a:solidFill>
              </a:rPr>
              <a:t>todos tenían arpas, y copas de oro llenas de incienso, que son las oraciones de los santos</a:t>
            </a:r>
            <a:r>
              <a:rPr lang="en-US" sz="2400" dirty="0">
                <a:solidFill>
                  <a:srgbClr val="FFFF00"/>
                </a:solidFill>
              </a:rPr>
              <a:t>.</a:t>
            </a:r>
            <a:endParaRPr lang="es-419" sz="2400" dirty="0">
              <a:solidFill>
                <a:srgbClr val="FFFF00"/>
              </a:solidFill>
            </a:endParaRPr>
          </a:p>
        </p:txBody>
      </p:sp>
    </p:spTree>
    <p:extLst>
      <p:ext uri="{BB962C8B-B14F-4D97-AF65-F5344CB8AC3E}">
        <p14:creationId xmlns:p14="http://schemas.microsoft.com/office/powerpoint/2010/main" val="3949089870"/>
      </p:ext>
    </p:extLst>
  </p:cSld>
  <p:clrMapOvr>
    <a:masterClrMapping/>
  </p:clrMapOvr>
  <p:transition>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y nos has hecho para nuestro Dios reyes y sacerdotes, y reinaremos sobre la tierra. </a:t>
            </a:r>
          </a:p>
        </p:txBody>
      </p:sp>
      <p:sp>
        <p:nvSpPr>
          <p:cNvPr id="14" name="1 CuadroTexto"/>
          <p:cNvSpPr txBox="1"/>
          <p:nvPr/>
        </p:nvSpPr>
        <p:spPr>
          <a:xfrm>
            <a:off x="813908" y="1661656"/>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5:8</a:t>
            </a:r>
          </a:p>
        </p:txBody>
      </p:sp>
      <p:sp>
        <p:nvSpPr>
          <p:cNvPr id="18" name="2 CuadroTexto"/>
          <p:cNvSpPr txBox="1"/>
          <p:nvPr/>
        </p:nvSpPr>
        <p:spPr>
          <a:xfrm>
            <a:off x="467544" y="2198281"/>
            <a:ext cx="3744416" cy="2658228"/>
          </a:xfrm>
          <a:prstGeom prst="rect">
            <a:avLst/>
          </a:prstGeom>
          <a:noFill/>
        </p:spPr>
        <p:txBody>
          <a:bodyPr wrap="square" rtlCol="0">
            <a:spAutoFit/>
          </a:bodyPr>
          <a:lstStyle/>
          <a:p>
            <a:pPr algn="ctr">
              <a:lnSpc>
                <a:spcPts val="2500"/>
              </a:lnSpc>
            </a:pPr>
            <a:r>
              <a:rPr lang="es-419" sz="2400" dirty="0">
                <a:solidFill>
                  <a:srgbClr val="FFFF00"/>
                </a:solidFill>
              </a:rPr>
              <a:t>Y cuando hubo tomado el libro,</a:t>
            </a:r>
            <a:r>
              <a:rPr lang="es-419" sz="2400" dirty="0">
                <a:solidFill>
                  <a:schemeClr val="bg1"/>
                </a:solidFill>
              </a:rPr>
              <a:t> </a:t>
            </a:r>
            <a:r>
              <a:rPr lang="es-419" sz="2400" dirty="0">
                <a:solidFill>
                  <a:srgbClr val="00B0F0"/>
                </a:solidFill>
              </a:rPr>
              <a:t>los cuatro seres vivientes y los veinticuatro ancianos se postraron delante del Cordero;</a:t>
            </a:r>
            <a:r>
              <a:rPr lang="es-419" sz="2400" dirty="0">
                <a:solidFill>
                  <a:schemeClr val="bg1"/>
                </a:solidFill>
              </a:rPr>
              <a:t> </a:t>
            </a:r>
            <a:r>
              <a:rPr lang="es-419" sz="2400" dirty="0">
                <a:solidFill>
                  <a:srgbClr val="FFFF00"/>
                </a:solidFill>
              </a:rPr>
              <a:t>todos tenían arpas, y copas de oro llenas de incienso, que son las oraciones de los santos</a:t>
            </a:r>
            <a:r>
              <a:rPr lang="en-US" sz="2400" dirty="0">
                <a:solidFill>
                  <a:srgbClr val="FFFF00"/>
                </a:solidFill>
              </a:rPr>
              <a:t>.</a:t>
            </a:r>
            <a:endParaRPr lang="es-419" sz="2400" dirty="0">
              <a:solidFill>
                <a:srgbClr val="FFFF00"/>
              </a:solidFill>
            </a:endParaRPr>
          </a:p>
        </p:txBody>
      </p:sp>
    </p:spTree>
    <p:extLst>
      <p:ext uri="{BB962C8B-B14F-4D97-AF65-F5344CB8AC3E}">
        <p14:creationId xmlns:p14="http://schemas.microsoft.com/office/powerpoint/2010/main" val="1029974638"/>
      </p:ext>
    </p:extLst>
  </p:cSld>
  <p:clrMapOvr>
    <a:masterClrMapping/>
  </p:clrMapOvr>
  <p:transition>
    <p:fad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y 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chemeClr val="bg1"/>
                </a:solidFill>
              </a:rPr>
              <a:t>Q</a:t>
            </a:r>
            <a:r>
              <a:rPr lang="es-419" sz="2400" dirty="0" err="1">
                <a:solidFill>
                  <a:schemeClr val="bg1"/>
                </a:solidFill>
              </a:rPr>
              <a:t>ue</a:t>
            </a:r>
            <a:r>
              <a:rPr lang="es-419" sz="2400" dirty="0">
                <a:solidFill>
                  <a:schemeClr val="bg1"/>
                </a:solidFill>
              </a:rPr>
              <a:t> decían a gran voz: El Cordero que fue inmolado es digno de tomar el poder, las riquezas, la sabiduría, la fortaleza, la honra, la gloria y la alabanza. </a:t>
            </a:r>
          </a:p>
        </p:txBody>
      </p:sp>
    </p:spTree>
    <p:extLst>
      <p:ext uri="{BB962C8B-B14F-4D97-AF65-F5344CB8AC3E}">
        <p14:creationId xmlns:p14="http://schemas.microsoft.com/office/powerpoint/2010/main" val="17975458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y 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chemeClr val="bg1"/>
                </a:solidFill>
              </a:rPr>
              <a:t>El Cordero que fue inmolado es digno de tomar el poder, las riquezas, la sabiduría, la fortaleza, la honra, la gloria y la alabanza. </a:t>
            </a:r>
          </a:p>
        </p:txBody>
      </p:sp>
    </p:spTree>
    <p:extLst>
      <p:ext uri="{BB962C8B-B14F-4D97-AF65-F5344CB8AC3E}">
        <p14:creationId xmlns:p14="http://schemas.microsoft.com/office/powerpoint/2010/main" val="2096154736"/>
      </p:ext>
    </p:extLst>
  </p:cSld>
  <p:clrMapOvr>
    <a:masterClrMapping/>
  </p:clrMapOvr>
  <p:transition>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y 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chemeClr val="bg1"/>
                </a:solidFill>
              </a:rPr>
              <a:t>es digno de tomar el poder, las riquezas, la sabiduría, la fortaleza, la honra, la gloria y la alabanza. </a:t>
            </a:r>
          </a:p>
        </p:txBody>
      </p:sp>
    </p:spTree>
    <p:extLst>
      <p:ext uri="{BB962C8B-B14F-4D97-AF65-F5344CB8AC3E}">
        <p14:creationId xmlns:p14="http://schemas.microsoft.com/office/powerpoint/2010/main" val="3389975664"/>
      </p:ext>
    </p:extLst>
  </p:cSld>
  <p:clrMapOvr>
    <a:masterClrMapping/>
  </p:clrMapOvr>
  <p:transition>
    <p:fad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703519" y="-27384"/>
            <a:ext cx="370325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 2</a:t>
            </a:r>
          </a:p>
        </p:txBody>
      </p:sp>
      <p:sp>
        <p:nvSpPr>
          <p:cNvPr id="6"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Y vi en la mano derecha del que estaba sentado en el trono un libro escrito por dentro y por fuera,</a:t>
            </a:r>
            <a:r>
              <a:rPr lang="es-419" sz="2400" dirty="0">
                <a:solidFill>
                  <a:schemeClr val="bg1"/>
                </a:solidFill>
              </a:rPr>
              <a:t> </a:t>
            </a:r>
            <a:r>
              <a:rPr lang="es-419" sz="2400" dirty="0">
                <a:solidFill>
                  <a:srgbClr val="00B0F0"/>
                </a:solidFill>
              </a:rPr>
              <a:t>sellado con siete sellos</a:t>
            </a:r>
            <a:r>
              <a:rPr lang="es-419" sz="2400" dirty="0">
                <a:solidFill>
                  <a:schemeClr val="bg1"/>
                </a:solidFill>
              </a:rPr>
              <a:t>. </a:t>
            </a:r>
            <a:r>
              <a:rPr lang="es-419" sz="2400" dirty="0">
                <a:solidFill>
                  <a:srgbClr val="92D050"/>
                </a:solidFill>
              </a:rPr>
              <a:t>Y vi a un ángel fuerte que pregonaba a gran voz: ¿Quién es digno de abrir el libro y desatar sus sellos?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y 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Tree>
    <p:extLst>
      <p:ext uri="{BB962C8B-B14F-4D97-AF65-F5344CB8AC3E}">
        <p14:creationId xmlns:p14="http://schemas.microsoft.com/office/powerpoint/2010/main" val="1656884789"/>
      </p:ext>
    </p:extLst>
  </p:cSld>
  <p:clrMapOvr>
    <a:masterClrMapping/>
  </p:clrMapOvr>
  <p:transition>
    <p:fade/>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818935"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5:13</a:t>
            </a:r>
          </a:p>
        </p:txBody>
      </p:sp>
      <p:sp>
        <p:nvSpPr>
          <p:cNvPr id="6" name="2 CuadroTexto"/>
          <p:cNvSpPr txBox="1"/>
          <p:nvPr/>
        </p:nvSpPr>
        <p:spPr>
          <a:xfrm>
            <a:off x="-24955" y="432804"/>
            <a:ext cx="9150547" cy="1375826"/>
          </a:xfrm>
          <a:prstGeom prst="rect">
            <a:avLst/>
          </a:prstGeom>
          <a:noFill/>
        </p:spPr>
        <p:txBody>
          <a:bodyPr wrap="square" rtlCol="0">
            <a:spAutoFit/>
          </a:bodyPr>
          <a:lstStyle/>
          <a:p>
            <a:pPr algn="ctr">
              <a:lnSpc>
                <a:spcPts val="2500"/>
              </a:lnSpc>
            </a:pPr>
            <a:r>
              <a:rPr lang="es-419" sz="2400" dirty="0">
                <a:solidFill>
                  <a:schemeClr val="bg1"/>
                </a:solidFill>
              </a:rPr>
              <a:t>Y a todo lo creado que está en el cielo, y sobre la tierra, y debajo de la tierra, y en el mar, y a todas las cosas que en ellos hay, oí decir: Al que está sentado en el trono, y al Cordero, sea la alabanza, la honra, la gloria y el poder, por los siglos de los siglos.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y 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Tree>
    <p:extLst>
      <p:ext uri="{BB962C8B-B14F-4D97-AF65-F5344CB8AC3E}">
        <p14:creationId xmlns:p14="http://schemas.microsoft.com/office/powerpoint/2010/main" val="12983542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818935"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5:13</a:t>
            </a:r>
          </a:p>
        </p:txBody>
      </p:sp>
      <p:sp>
        <p:nvSpPr>
          <p:cNvPr id="6" name="2 CuadroTexto"/>
          <p:cNvSpPr txBox="1"/>
          <p:nvPr/>
        </p:nvSpPr>
        <p:spPr>
          <a:xfrm>
            <a:off x="-24955" y="432804"/>
            <a:ext cx="9150547" cy="1375826"/>
          </a:xfrm>
          <a:prstGeom prst="rect">
            <a:avLst/>
          </a:prstGeom>
          <a:noFill/>
        </p:spPr>
        <p:txBody>
          <a:bodyPr wrap="square" rtlCol="0">
            <a:spAutoFit/>
          </a:bodyPr>
          <a:lstStyle/>
          <a:p>
            <a:pPr algn="ctr">
              <a:lnSpc>
                <a:spcPts val="2500"/>
              </a:lnSpc>
            </a:pPr>
            <a:r>
              <a:rPr lang="es-419" sz="2400" dirty="0">
                <a:solidFill>
                  <a:srgbClr val="FFFF00"/>
                </a:solidFill>
              </a:rPr>
              <a:t>Y a todo lo creado que está en el cielo, y sobre la tierra, y debajo de la tierra, y en el mar, y a todas las cosas que en ellos hay, oí decir: </a:t>
            </a:r>
            <a:r>
              <a:rPr lang="es-419" sz="2400" dirty="0">
                <a:solidFill>
                  <a:schemeClr val="bg1"/>
                </a:solidFill>
              </a:rPr>
              <a:t>Al que está sentado en el trono, y al Cordero, sea la alabanza, la honra, la gloria y el poder, por los siglos de los siglos.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y 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Tree>
    <p:extLst>
      <p:ext uri="{BB962C8B-B14F-4D97-AF65-F5344CB8AC3E}">
        <p14:creationId xmlns:p14="http://schemas.microsoft.com/office/powerpoint/2010/main" val="482443809"/>
      </p:ext>
    </p:extLst>
  </p:cSld>
  <p:clrMapOvr>
    <a:masterClrMapping/>
  </p:clrMapOvr>
  <p:transition>
    <p:fade/>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818935"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5:13</a:t>
            </a:r>
          </a:p>
        </p:txBody>
      </p:sp>
      <p:sp>
        <p:nvSpPr>
          <p:cNvPr id="6" name="2 CuadroTexto"/>
          <p:cNvSpPr txBox="1"/>
          <p:nvPr/>
        </p:nvSpPr>
        <p:spPr>
          <a:xfrm>
            <a:off x="-24955" y="432804"/>
            <a:ext cx="9150547" cy="1375826"/>
          </a:xfrm>
          <a:prstGeom prst="rect">
            <a:avLst/>
          </a:prstGeom>
          <a:noFill/>
        </p:spPr>
        <p:txBody>
          <a:bodyPr wrap="square" rtlCol="0">
            <a:spAutoFit/>
          </a:bodyPr>
          <a:lstStyle/>
          <a:p>
            <a:pPr algn="ctr">
              <a:lnSpc>
                <a:spcPts val="2500"/>
              </a:lnSpc>
            </a:pPr>
            <a:r>
              <a:rPr lang="es-419" sz="2400" dirty="0">
                <a:solidFill>
                  <a:srgbClr val="FFFF00"/>
                </a:solidFill>
              </a:rPr>
              <a:t>Y a todo lo creado que está en el cielo, y sobre la tierra, y debajo de la tierra, y en el mar, y a todas las cosas que en ellos hay, oí decir: </a:t>
            </a:r>
            <a:r>
              <a:rPr lang="es-419" sz="2400" dirty="0">
                <a:solidFill>
                  <a:srgbClr val="00B0F0"/>
                </a:solidFill>
              </a:rPr>
              <a:t>Al que está sentado en el trono,</a:t>
            </a:r>
            <a:r>
              <a:rPr lang="es-419" sz="2400" dirty="0">
                <a:solidFill>
                  <a:schemeClr val="bg1"/>
                </a:solidFill>
              </a:rPr>
              <a:t> y al Cordero, sea la alabanza, la honra, la gloria y el poder, por los siglos de los siglos.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y 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Tree>
    <p:extLst>
      <p:ext uri="{BB962C8B-B14F-4D97-AF65-F5344CB8AC3E}">
        <p14:creationId xmlns:p14="http://schemas.microsoft.com/office/powerpoint/2010/main" val="3160000556"/>
      </p:ext>
    </p:extLst>
  </p:cSld>
  <p:clrMapOvr>
    <a:masterClrMapping/>
  </p:clrMapOvr>
  <p:transition>
    <p:fade/>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818935"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5:13</a:t>
            </a:r>
          </a:p>
        </p:txBody>
      </p:sp>
      <p:sp>
        <p:nvSpPr>
          <p:cNvPr id="6" name="2 CuadroTexto"/>
          <p:cNvSpPr txBox="1"/>
          <p:nvPr/>
        </p:nvSpPr>
        <p:spPr>
          <a:xfrm>
            <a:off x="-24955" y="432804"/>
            <a:ext cx="9150547" cy="1375826"/>
          </a:xfrm>
          <a:prstGeom prst="rect">
            <a:avLst/>
          </a:prstGeom>
          <a:noFill/>
        </p:spPr>
        <p:txBody>
          <a:bodyPr wrap="square" rtlCol="0">
            <a:spAutoFit/>
          </a:bodyPr>
          <a:lstStyle/>
          <a:p>
            <a:pPr algn="ctr">
              <a:lnSpc>
                <a:spcPts val="2500"/>
              </a:lnSpc>
            </a:pPr>
            <a:r>
              <a:rPr lang="es-419" sz="2400" dirty="0">
                <a:solidFill>
                  <a:srgbClr val="FFFF00"/>
                </a:solidFill>
              </a:rPr>
              <a:t>Y a todo lo creado que está en el cielo, y sobre la tierra, y debajo de la tierra, y en el mar, y a todas las cosas que en ellos hay, oí decir: </a:t>
            </a:r>
            <a:r>
              <a:rPr lang="es-419" sz="2400" dirty="0">
                <a:solidFill>
                  <a:srgbClr val="00B0F0"/>
                </a:solidFill>
              </a:rPr>
              <a:t>Al que está sentado en el trono,</a:t>
            </a:r>
            <a:r>
              <a:rPr lang="es-419" sz="2400" dirty="0">
                <a:solidFill>
                  <a:schemeClr val="bg1"/>
                </a:solidFill>
              </a:rPr>
              <a:t> </a:t>
            </a:r>
            <a:r>
              <a:rPr lang="es-419" sz="2400" dirty="0">
                <a:solidFill>
                  <a:srgbClr val="92D050"/>
                </a:solidFill>
              </a:rPr>
              <a:t>y al Cordero, </a:t>
            </a:r>
            <a:r>
              <a:rPr lang="es-419" sz="2400" dirty="0">
                <a:solidFill>
                  <a:schemeClr val="bg1"/>
                </a:solidFill>
              </a:rPr>
              <a:t>sea la alabanza, la honra, la gloria y el poder, por los siglos de los siglos.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y 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Tree>
    <p:extLst>
      <p:ext uri="{BB962C8B-B14F-4D97-AF65-F5344CB8AC3E}">
        <p14:creationId xmlns:p14="http://schemas.microsoft.com/office/powerpoint/2010/main" val="2798960255"/>
      </p:ext>
    </p:extLst>
  </p:cSld>
  <p:clrMapOvr>
    <a:masterClrMapping/>
  </p:clrMapOvr>
  <p:transition>
    <p:fade/>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818935"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5:13</a:t>
            </a:r>
          </a:p>
        </p:txBody>
      </p:sp>
      <p:sp>
        <p:nvSpPr>
          <p:cNvPr id="6" name="2 CuadroTexto"/>
          <p:cNvSpPr txBox="1"/>
          <p:nvPr/>
        </p:nvSpPr>
        <p:spPr>
          <a:xfrm>
            <a:off x="-24955" y="432804"/>
            <a:ext cx="9150547" cy="1375826"/>
          </a:xfrm>
          <a:prstGeom prst="rect">
            <a:avLst/>
          </a:prstGeom>
          <a:noFill/>
        </p:spPr>
        <p:txBody>
          <a:bodyPr wrap="square" rtlCol="0">
            <a:spAutoFit/>
          </a:bodyPr>
          <a:lstStyle/>
          <a:p>
            <a:pPr algn="ctr">
              <a:lnSpc>
                <a:spcPts val="2500"/>
              </a:lnSpc>
            </a:pPr>
            <a:r>
              <a:rPr lang="es-419" sz="2400" dirty="0">
                <a:solidFill>
                  <a:srgbClr val="FFFF00"/>
                </a:solidFill>
              </a:rPr>
              <a:t>Y a todo lo creado que está en el cielo, y sobre la tierra, y debajo de la tierra, y en el mar, y a todas las cosas que en ellos hay, oí decir: </a:t>
            </a:r>
            <a:r>
              <a:rPr lang="es-419" sz="2400" dirty="0">
                <a:solidFill>
                  <a:srgbClr val="00B0F0"/>
                </a:solidFill>
              </a:rPr>
              <a:t>Al que está sentado en el trono,</a:t>
            </a:r>
            <a:r>
              <a:rPr lang="es-419" sz="2400" dirty="0">
                <a:solidFill>
                  <a:schemeClr val="bg1"/>
                </a:solidFill>
              </a:rPr>
              <a:t> </a:t>
            </a:r>
            <a:r>
              <a:rPr lang="es-419" sz="2400" dirty="0">
                <a:solidFill>
                  <a:srgbClr val="92D050"/>
                </a:solidFill>
              </a:rPr>
              <a:t>y al Cordero, </a:t>
            </a:r>
            <a:r>
              <a:rPr lang="es-419" sz="2400" dirty="0">
                <a:solidFill>
                  <a:srgbClr val="FFFF00"/>
                </a:solidFill>
              </a:rPr>
              <a:t>sea la alabanza, la honra, la gloria y el poder, por los siglos de los siglos.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367511" y="1700808"/>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5:5</a:t>
            </a:r>
          </a:p>
        </p:txBody>
      </p:sp>
      <p:sp>
        <p:nvSpPr>
          <p:cNvPr id="12" name="2 CuadroTexto"/>
          <p:cNvSpPr txBox="1"/>
          <p:nvPr/>
        </p:nvSpPr>
        <p:spPr>
          <a:xfrm>
            <a:off x="4851588" y="2204864"/>
            <a:ext cx="4256916" cy="1696426"/>
          </a:xfrm>
          <a:prstGeom prst="rect">
            <a:avLst/>
          </a:prstGeom>
          <a:noFill/>
        </p:spPr>
        <p:txBody>
          <a:bodyPr wrap="square" rtlCol="0">
            <a:spAutoFit/>
          </a:bodyPr>
          <a:lstStyle/>
          <a:p>
            <a:pPr algn="ctr">
              <a:lnSpc>
                <a:spcPts val="2500"/>
              </a:lnSpc>
            </a:pPr>
            <a:r>
              <a:rPr lang="es-419" sz="2400" dirty="0">
                <a:solidFill>
                  <a:srgbClr val="FFFF00"/>
                </a:solidFill>
              </a:rPr>
              <a:t>Y uno de los ancianos me dijo: No llores. </a:t>
            </a:r>
            <a:r>
              <a:rPr lang="es-419" sz="2400" dirty="0">
                <a:solidFill>
                  <a:srgbClr val="00B0F0"/>
                </a:solidFill>
              </a:rPr>
              <a:t>He aquí que el León de la tribu de Judá, la raíz de David, </a:t>
            </a:r>
            <a:r>
              <a:rPr lang="es-419" sz="2400" dirty="0">
                <a:solidFill>
                  <a:srgbClr val="FFFF00"/>
                </a:solidFill>
              </a:rPr>
              <a:t>ha vencido para abrir el libro y desatar sus siete sellos.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y 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Tree>
    <p:extLst>
      <p:ext uri="{BB962C8B-B14F-4D97-AF65-F5344CB8AC3E}">
        <p14:creationId xmlns:p14="http://schemas.microsoft.com/office/powerpoint/2010/main" val="3971818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0"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818935"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5:13</a:t>
            </a:r>
          </a:p>
        </p:txBody>
      </p:sp>
      <p:sp>
        <p:nvSpPr>
          <p:cNvPr id="6" name="2 CuadroTexto"/>
          <p:cNvSpPr txBox="1"/>
          <p:nvPr/>
        </p:nvSpPr>
        <p:spPr>
          <a:xfrm>
            <a:off x="-24955" y="432804"/>
            <a:ext cx="9150547" cy="1375826"/>
          </a:xfrm>
          <a:prstGeom prst="rect">
            <a:avLst/>
          </a:prstGeom>
          <a:noFill/>
        </p:spPr>
        <p:txBody>
          <a:bodyPr wrap="square" rtlCol="0">
            <a:spAutoFit/>
          </a:bodyPr>
          <a:lstStyle/>
          <a:p>
            <a:pPr algn="ctr">
              <a:lnSpc>
                <a:spcPts val="2500"/>
              </a:lnSpc>
            </a:pPr>
            <a:r>
              <a:rPr lang="es-419" sz="2400" dirty="0">
                <a:solidFill>
                  <a:srgbClr val="FFFF00"/>
                </a:solidFill>
              </a:rPr>
              <a:t>Y a todo lo creado que está en el cielo, y sobre la tierra, y debajo de la tierra, y en el mar, y a todas las cosas que en ellos hay, oí decir: </a:t>
            </a:r>
            <a:r>
              <a:rPr lang="es-419" sz="2400" dirty="0">
                <a:solidFill>
                  <a:srgbClr val="00B0F0"/>
                </a:solidFill>
              </a:rPr>
              <a:t>Al que está sentado en el trono,</a:t>
            </a:r>
            <a:r>
              <a:rPr lang="es-419" sz="2400" dirty="0">
                <a:solidFill>
                  <a:schemeClr val="bg1"/>
                </a:solidFill>
              </a:rPr>
              <a:t> </a:t>
            </a:r>
            <a:r>
              <a:rPr lang="es-419" sz="2400" dirty="0">
                <a:solidFill>
                  <a:srgbClr val="92D050"/>
                </a:solidFill>
              </a:rPr>
              <a:t>y al Cordero, </a:t>
            </a:r>
            <a:r>
              <a:rPr lang="es-419" sz="2400" dirty="0">
                <a:solidFill>
                  <a:srgbClr val="FFFF00"/>
                </a:solidFill>
              </a:rPr>
              <a:t>sea la alabanza, la honra, la gloria y el poder, por los siglos de los siglos.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2:36</a:t>
            </a: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a:solidFill>
                  <a:schemeClr val="bg1"/>
                </a:solidFill>
              </a:rPr>
              <a:t>Sepa, pues, ciertísimamente toda la casa de Israel, que a este Jesús a quien vosotros crucificasteis, Dios le ha hecho Señor y Cristo.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y 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Tree>
    <p:extLst>
      <p:ext uri="{BB962C8B-B14F-4D97-AF65-F5344CB8AC3E}">
        <p14:creationId xmlns:p14="http://schemas.microsoft.com/office/powerpoint/2010/main" val="38495404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818935"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5:13</a:t>
            </a:r>
          </a:p>
        </p:txBody>
      </p:sp>
      <p:sp>
        <p:nvSpPr>
          <p:cNvPr id="6" name="2 CuadroTexto"/>
          <p:cNvSpPr txBox="1"/>
          <p:nvPr/>
        </p:nvSpPr>
        <p:spPr>
          <a:xfrm>
            <a:off x="-24955" y="432804"/>
            <a:ext cx="9150547" cy="1375826"/>
          </a:xfrm>
          <a:prstGeom prst="rect">
            <a:avLst/>
          </a:prstGeom>
          <a:noFill/>
        </p:spPr>
        <p:txBody>
          <a:bodyPr wrap="square" rtlCol="0">
            <a:spAutoFit/>
          </a:bodyPr>
          <a:lstStyle/>
          <a:p>
            <a:pPr algn="ctr">
              <a:lnSpc>
                <a:spcPts val="2500"/>
              </a:lnSpc>
            </a:pPr>
            <a:r>
              <a:rPr lang="es-419" sz="2400" dirty="0">
                <a:solidFill>
                  <a:srgbClr val="FFFF00"/>
                </a:solidFill>
              </a:rPr>
              <a:t>Y a todo lo creado que está en el cielo, y sobre la tierra, y debajo de la tierra, y en el mar, y a todas las cosas que en ellos hay, oí decir: </a:t>
            </a:r>
            <a:r>
              <a:rPr lang="es-419" sz="2400" dirty="0">
                <a:solidFill>
                  <a:srgbClr val="00B0F0"/>
                </a:solidFill>
              </a:rPr>
              <a:t>Al que está sentado en el trono,</a:t>
            </a:r>
            <a:r>
              <a:rPr lang="es-419" sz="2400" dirty="0">
                <a:solidFill>
                  <a:schemeClr val="bg1"/>
                </a:solidFill>
              </a:rPr>
              <a:t> </a:t>
            </a:r>
            <a:r>
              <a:rPr lang="es-419" sz="2400" dirty="0">
                <a:solidFill>
                  <a:srgbClr val="92D050"/>
                </a:solidFill>
              </a:rPr>
              <a:t>y al Cordero, </a:t>
            </a:r>
            <a:r>
              <a:rPr lang="es-419" sz="2400" dirty="0">
                <a:solidFill>
                  <a:srgbClr val="FFFF00"/>
                </a:solidFill>
              </a:rPr>
              <a:t>sea la alabanza, la honra, la gloria y el poder, por los siglos de los siglos.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2:36</a:t>
            </a: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a:solidFill>
                  <a:srgbClr val="FFFF00"/>
                </a:solidFill>
              </a:rPr>
              <a:t>Sepa, pues, ciertísimamente toda la casa de Israel, </a:t>
            </a:r>
            <a:r>
              <a:rPr lang="es-419" sz="2400" dirty="0">
                <a:solidFill>
                  <a:schemeClr val="bg1"/>
                </a:solidFill>
              </a:rPr>
              <a:t>que a este Jesús a quien vosotros crucificasteis, Dios le ha hecho Señor y Cristo.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y 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Tree>
    <p:extLst>
      <p:ext uri="{BB962C8B-B14F-4D97-AF65-F5344CB8AC3E}">
        <p14:creationId xmlns:p14="http://schemas.microsoft.com/office/powerpoint/2010/main" val="891195589"/>
      </p:ext>
    </p:extLst>
  </p:cSld>
  <p:clrMapOvr>
    <a:masterClrMapping/>
  </p:clrMapOvr>
  <p:transition>
    <p:fade/>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818935"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5:13</a:t>
            </a:r>
          </a:p>
        </p:txBody>
      </p:sp>
      <p:sp>
        <p:nvSpPr>
          <p:cNvPr id="6" name="2 CuadroTexto"/>
          <p:cNvSpPr txBox="1"/>
          <p:nvPr/>
        </p:nvSpPr>
        <p:spPr>
          <a:xfrm>
            <a:off x="-24955" y="432804"/>
            <a:ext cx="9150547" cy="1375826"/>
          </a:xfrm>
          <a:prstGeom prst="rect">
            <a:avLst/>
          </a:prstGeom>
          <a:noFill/>
        </p:spPr>
        <p:txBody>
          <a:bodyPr wrap="square" rtlCol="0">
            <a:spAutoFit/>
          </a:bodyPr>
          <a:lstStyle/>
          <a:p>
            <a:pPr algn="ctr">
              <a:lnSpc>
                <a:spcPts val="2500"/>
              </a:lnSpc>
            </a:pPr>
            <a:r>
              <a:rPr lang="es-419" sz="2400" dirty="0">
                <a:solidFill>
                  <a:srgbClr val="FFFF00"/>
                </a:solidFill>
              </a:rPr>
              <a:t>Y a todo lo creado que está en el cielo, y sobre la tierra, y debajo de la tierra, y en el mar, y a todas las cosas que en ellos hay, oí decir: </a:t>
            </a:r>
            <a:r>
              <a:rPr lang="es-419" sz="2400" dirty="0">
                <a:solidFill>
                  <a:srgbClr val="00B0F0"/>
                </a:solidFill>
              </a:rPr>
              <a:t>Al que está sentado en el trono,</a:t>
            </a:r>
            <a:r>
              <a:rPr lang="es-419" sz="2400" dirty="0">
                <a:solidFill>
                  <a:schemeClr val="bg1"/>
                </a:solidFill>
              </a:rPr>
              <a:t> </a:t>
            </a:r>
            <a:r>
              <a:rPr lang="es-419" sz="2400" dirty="0">
                <a:solidFill>
                  <a:srgbClr val="92D050"/>
                </a:solidFill>
              </a:rPr>
              <a:t>y al Cordero, </a:t>
            </a:r>
            <a:r>
              <a:rPr lang="es-419" sz="2400" dirty="0">
                <a:solidFill>
                  <a:srgbClr val="FFFF00"/>
                </a:solidFill>
              </a:rPr>
              <a:t>sea la alabanza, la honra, la gloria y el poder, por los siglos de los siglos.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2:36</a:t>
            </a: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a:solidFill>
                  <a:srgbClr val="FFFF00"/>
                </a:solidFill>
              </a:rPr>
              <a:t>Sepa, pues, ciertísimamente toda la casa de Israel, </a:t>
            </a:r>
            <a:r>
              <a:rPr lang="es-419" sz="2400" dirty="0">
                <a:solidFill>
                  <a:srgbClr val="00B0F0"/>
                </a:solidFill>
              </a:rPr>
              <a:t>que a este Jesús a quien vosotros crucificasteis, </a:t>
            </a:r>
            <a:r>
              <a:rPr lang="es-419" sz="2400" dirty="0">
                <a:solidFill>
                  <a:schemeClr val="bg1"/>
                </a:solidFill>
              </a:rPr>
              <a:t>Dios le ha hecho Señor y Cristo.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y 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Tree>
    <p:extLst>
      <p:ext uri="{BB962C8B-B14F-4D97-AF65-F5344CB8AC3E}">
        <p14:creationId xmlns:p14="http://schemas.microsoft.com/office/powerpoint/2010/main" val="3395971660"/>
      </p:ext>
    </p:extLst>
  </p:cSld>
  <p:clrMapOvr>
    <a:masterClrMapping/>
  </p:clrMapOvr>
  <p:transition>
    <p:fade/>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818935"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5:13</a:t>
            </a:r>
          </a:p>
        </p:txBody>
      </p:sp>
      <p:sp>
        <p:nvSpPr>
          <p:cNvPr id="6" name="2 CuadroTexto"/>
          <p:cNvSpPr txBox="1"/>
          <p:nvPr/>
        </p:nvSpPr>
        <p:spPr>
          <a:xfrm>
            <a:off x="-24955" y="432804"/>
            <a:ext cx="9150547" cy="1375826"/>
          </a:xfrm>
          <a:prstGeom prst="rect">
            <a:avLst/>
          </a:prstGeom>
          <a:noFill/>
        </p:spPr>
        <p:txBody>
          <a:bodyPr wrap="square" rtlCol="0">
            <a:spAutoFit/>
          </a:bodyPr>
          <a:lstStyle/>
          <a:p>
            <a:pPr algn="ctr">
              <a:lnSpc>
                <a:spcPts val="2500"/>
              </a:lnSpc>
            </a:pPr>
            <a:r>
              <a:rPr lang="es-419" sz="2400" dirty="0">
                <a:solidFill>
                  <a:srgbClr val="FFFF00"/>
                </a:solidFill>
              </a:rPr>
              <a:t>Y a todo lo creado que está en el cielo, y sobre la tierra, y debajo de la tierra, y en el mar, y a todas las cosas que en ellos hay, oí decir: </a:t>
            </a:r>
            <a:r>
              <a:rPr lang="es-419" sz="2400" dirty="0">
                <a:solidFill>
                  <a:srgbClr val="00B0F0"/>
                </a:solidFill>
              </a:rPr>
              <a:t>Al que está sentado en el trono,</a:t>
            </a:r>
            <a:r>
              <a:rPr lang="es-419" sz="2400" dirty="0">
                <a:solidFill>
                  <a:schemeClr val="bg1"/>
                </a:solidFill>
              </a:rPr>
              <a:t> </a:t>
            </a:r>
            <a:r>
              <a:rPr lang="es-419" sz="2400" dirty="0">
                <a:solidFill>
                  <a:srgbClr val="92D050"/>
                </a:solidFill>
              </a:rPr>
              <a:t>y al Cordero, </a:t>
            </a:r>
            <a:r>
              <a:rPr lang="es-419" sz="2400" dirty="0">
                <a:solidFill>
                  <a:srgbClr val="FFFF00"/>
                </a:solidFill>
              </a:rPr>
              <a:t>sea la alabanza, la honra, la gloria y el poder, por los siglos de los siglos.</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2:36</a:t>
            </a: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a:solidFill>
                  <a:srgbClr val="FFFF00"/>
                </a:solidFill>
              </a:rPr>
              <a:t>Sepa,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y 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Tree>
    <p:extLst>
      <p:ext uri="{BB962C8B-B14F-4D97-AF65-F5344CB8AC3E}">
        <p14:creationId xmlns:p14="http://schemas.microsoft.com/office/powerpoint/2010/main" val="2091473478"/>
      </p:ext>
    </p:extLst>
  </p:cSld>
  <p:clrMapOvr>
    <a:masterClrMapping/>
  </p:clrMapOvr>
  <p:transition>
    <p:fade/>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7:38, 39</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chemeClr val="bg1"/>
                </a:solidFill>
              </a:rPr>
              <a:t>El que cree en mí, como dice la Escritura, de su interior correrán ríos de agua viva.</a:t>
            </a:r>
            <a:r>
              <a:rPr lang="en-US" sz="2400" dirty="0">
                <a:solidFill>
                  <a:schemeClr val="bg1"/>
                </a:solidFill>
              </a:rPr>
              <a:t> </a:t>
            </a:r>
            <a:r>
              <a:rPr lang="es-419" sz="2400" dirty="0">
                <a:solidFill>
                  <a:schemeClr val="bg1"/>
                </a:solidFill>
              </a:rPr>
              <a:t>Esto dijo del Espíritu que habían de recibir los que creyesen en él; pues aún no había venido el Espíritu Santo, porque Jesús no había sido aún glorificado.</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2:36</a:t>
            </a: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a:solidFill>
                  <a:srgbClr val="FFFF00"/>
                </a:solidFill>
              </a:rPr>
              <a:t>Sepa,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y 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Tree>
    <p:extLst>
      <p:ext uri="{BB962C8B-B14F-4D97-AF65-F5344CB8AC3E}">
        <p14:creationId xmlns:p14="http://schemas.microsoft.com/office/powerpoint/2010/main" val="38087760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7:38, 39</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El que cree en mí, como dice la Escritura, de su interior correrán ríos de agua viva.</a:t>
            </a:r>
            <a:r>
              <a:rPr lang="en-US" sz="2400" dirty="0">
                <a:solidFill>
                  <a:srgbClr val="FFFF00"/>
                </a:solidFill>
              </a:rPr>
              <a:t> </a:t>
            </a:r>
            <a:r>
              <a:rPr lang="es-419" sz="2400" dirty="0">
                <a:solidFill>
                  <a:schemeClr val="bg1"/>
                </a:solidFill>
              </a:rPr>
              <a:t>Esto dijo del Espíritu que habían de recibir los que creyesen en él; pues aún no había venido el Espíritu Santo, porque Jesús no había sido aún glorificado.</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2:36</a:t>
            </a: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a:solidFill>
                  <a:srgbClr val="FFFF00"/>
                </a:solidFill>
              </a:rPr>
              <a:t>Sepa,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y 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Tree>
    <p:extLst>
      <p:ext uri="{BB962C8B-B14F-4D97-AF65-F5344CB8AC3E}">
        <p14:creationId xmlns:p14="http://schemas.microsoft.com/office/powerpoint/2010/main" val="1897722817"/>
      </p:ext>
    </p:extLst>
  </p:cSld>
  <p:clrMapOvr>
    <a:masterClrMapping/>
  </p:clrMapOvr>
  <p:transition>
    <p:fade/>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7:38, 39</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El que cree en mí, como dice la Escritura, de su interior correrán ríos de agua viva.</a:t>
            </a:r>
            <a:r>
              <a:rPr lang="en-US" sz="2400" dirty="0">
                <a:solidFill>
                  <a:srgbClr val="FFFF00"/>
                </a:solidFill>
              </a:rPr>
              <a:t> </a:t>
            </a:r>
            <a:r>
              <a:rPr lang="es-419" sz="2400" dirty="0">
                <a:solidFill>
                  <a:srgbClr val="00B0F0"/>
                </a:solidFill>
              </a:rPr>
              <a:t>Esto dijo del Espíritu que habían de recibir los que creyesen en él; </a:t>
            </a:r>
            <a:r>
              <a:rPr lang="es-419" sz="2400" dirty="0">
                <a:solidFill>
                  <a:schemeClr val="bg1"/>
                </a:solidFill>
              </a:rPr>
              <a:t>pues aún no había venido el Espíritu Santo, porque Jesús no había sido aún glorificado.</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2:36</a:t>
            </a: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a:solidFill>
                  <a:srgbClr val="FFFF00"/>
                </a:solidFill>
              </a:rPr>
              <a:t>Sepa,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y 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Tree>
    <p:extLst>
      <p:ext uri="{BB962C8B-B14F-4D97-AF65-F5344CB8AC3E}">
        <p14:creationId xmlns:p14="http://schemas.microsoft.com/office/powerpoint/2010/main" val="1776543185"/>
      </p:ext>
    </p:extLst>
  </p:cSld>
  <p:clrMapOvr>
    <a:masterClrMapping/>
  </p:clrMapOvr>
  <p:transition>
    <p:fade/>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7:38, 39</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El que cree en mí, como dice la Escritura, de su interior correrán ríos de agua viva.</a:t>
            </a:r>
            <a:r>
              <a:rPr lang="en-US" sz="2400" dirty="0">
                <a:solidFill>
                  <a:srgbClr val="FFFF00"/>
                </a:solidFill>
              </a:rPr>
              <a:t> </a:t>
            </a:r>
            <a:r>
              <a:rPr lang="es-419" sz="2400" dirty="0">
                <a:solidFill>
                  <a:srgbClr val="00B0F0"/>
                </a:solidFill>
              </a:rPr>
              <a:t>Esto dijo del Espíritu que habían de recibir los que creyesen en él; </a:t>
            </a:r>
            <a:r>
              <a:rPr lang="es-419" sz="2400" dirty="0">
                <a:solidFill>
                  <a:srgbClr val="92D050"/>
                </a:solidFill>
              </a:rPr>
              <a:t>pues aún no había venido el Espíritu Santo, </a:t>
            </a:r>
            <a:r>
              <a:rPr lang="es-419" sz="2400" dirty="0">
                <a:solidFill>
                  <a:schemeClr val="bg1"/>
                </a:solidFill>
              </a:rPr>
              <a:t>porque Jesús no había sido aún glorificado.</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2:36</a:t>
            </a: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a:solidFill>
                  <a:srgbClr val="FFFF00"/>
                </a:solidFill>
              </a:rPr>
              <a:t>Sepa,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y 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Tree>
    <p:extLst>
      <p:ext uri="{BB962C8B-B14F-4D97-AF65-F5344CB8AC3E}">
        <p14:creationId xmlns:p14="http://schemas.microsoft.com/office/powerpoint/2010/main" val="3188465009"/>
      </p:ext>
    </p:extLst>
  </p:cSld>
  <p:clrMapOvr>
    <a:masterClrMapping/>
  </p:clrMapOvr>
  <p:transition>
    <p:fade/>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7:38, 39</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El que cree en mí, como dice la Escritura, de su interior correrán ríos de agua viva.</a:t>
            </a:r>
            <a:r>
              <a:rPr lang="en-US" sz="2400" dirty="0">
                <a:solidFill>
                  <a:srgbClr val="FFFF00"/>
                </a:solidFill>
              </a:rPr>
              <a:t> </a:t>
            </a:r>
            <a:r>
              <a:rPr lang="es-419" sz="2400" dirty="0">
                <a:solidFill>
                  <a:srgbClr val="00B0F0"/>
                </a:solidFill>
              </a:rPr>
              <a:t>Esto dijo del Espíritu que habían de recibir los que creyesen en él; </a:t>
            </a:r>
            <a:r>
              <a:rPr lang="es-419" sz="2400" dirty="0">
                <a:solidFill>
                  <a:srgbClr val="92D050"/>
                </a:solidFill>
              </a:rPr>
              <a:t>pues aún no había venido el Espíritu Santo, </a:t>
            </a:r>
            <a:r>
              <a:rPr lang="es-419" sz="2400" dirty="0">
                <a:solidFill>
                  <a:srgbClr val="FFFF00"/>
                </a:solidFill>
              </a:rPr>
              <a:t>porque Jesús no había sido aún glorificado.</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2:36</a:t>
            </a: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a:solidFill>
                  <a:srgbClr val="FFFF00"/>
                </a:solidFill>
              </a:rPr>
              <a:t>Sepa,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5" name="1 CuadroTexto"/>
          <p:cNvSpPr txBox="1"/>
          <p:nvPr/>
        </p:nvSpPr>
        <p:spPr>
          <a:xfrm>
            <a:off x="841110"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5:9, 10</a:t>
            </a:r>
          </a:p>
        </p:txBody>
      </p:sp>
      <p:sp>
        <p:nvSpPr>
          <p:cNvPr id="17" name="2 CuadroTexto"/>
          <p:cNvSpPr txBox="1"/>
          <p:nvPr/>
        </p:nvSpPr>
        <p:spPr>
          <a:xfrm>
            <a:off x="-36512" y="5445224"/>
            <a:ext cx="9252520" cy="1374735"/>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cantaban un nuevo cántico, diciendo: </a:t>
            </a:r>
            <a:r>
              <a:rPr lang="es-419" sz="2400" dirty="0">
                <a:solidFill>
                  <a:srgbClr val="00B0F0"/>
                </a:solidFill>
              </a:rPr>
              <a:t>Digno eres de tomar el libro y de abrir sus sellos; </a:t>
            </a:r>
            <a:r>
              <a:rPr lang="es-419" sz="2400" dirty="0">
                <a:solidFill>
                  <a:srgbClr val="92D050"/>
                </a:solidFill>
              </a:rPr>
              <a:t>porque tú fuiste inmolado, y con tu sangre nos has redimido para Dios,</a:t>
            </a:r>
            <a:r>
              <a:rPr lang="es-419" sz="2400" dirty="0">
                <a:solidFill>
                  <a:schemeClr val="bg1"/>
                </a:solidFill>
              </a:rPr>
              <a:t> </a:t>
            </a:r>
            <a:r>
              <a:rPr lang="es-419" sz="2400" dirty="0">
                <a:solidFill>
                  <a:srgbClr val="FFFF00"/>
                </a:solidFill>
              </a:rPr>
              <a:t>de todo linaje y lengua y pueblo y nación; y nos has hecho para nuestro Dios reyes y sacerdotes, y reinaremos sobre la tierra.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Tree>
    <p:extLst>
      <p:ext uri="{BB962C8B-B14F-4D97-AF65-F5344CB8AC3E}">
        <p14:creationId xmlns:p14="http://schemas.microsoft.com/office/powerpoint/2010/main" val="3602955648"/>
      </p:ext>
    </p:extLst>
  </p:cSld>
  <p:clrMapOvr>
    <a:masterClrMapping/>
  </p:clrMapOvr>
  <p:transition>
    <p:fade/>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7:38, 39</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El que cree en mí, como dice la Escritura, de su interior correrán ríos de agua viva.</a:t>
            </a:r>
            <a:r>
              <a:rPr lang="en-US" sz="2400" dirty="0">
                <a:solidFill>
                  <a:srgbClr val="FFFF00"/>
                </a:solidFill>
              </a:rPr>
              <a:t> </a:t>
            </a:r>
            <a:r>
              <a:rPr lang="es-419" sz="2400" dirty="0">
                <a:solidFill>
                  <a:srgbClr val="00B0F0"/>
                </a:solidFill>
              </a:rPr>
              <a:t>Esto dijo del Espíritu que habían de recibir los que creyesen en él; </a:t>
            </a:r>
            <a:r>
              <a:rPr lang="es-419" sz="2400" dirty="0">
                <a:solidFill>
                  <a:srgbClr val="92D050"/>
                </a:solidFill>
              </a:rPr>
              <a:t>pues aún no había venido el Espíritu Santo, </a:t>
            </a:r>
            <a:r>
              <a:rPr lang="es-419" sz="2400" dirty="0">
                <a:solidFill>
                  <a:srgbClr val="FFFF00"/>
                </a:solidFill>
              </a:rPr>
              <a:t>porque Jesús no había sido aún glorificado.</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2:36</a:t>
            </a: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a:solidFill>
                  <a:srgbClr val="FFFF00"/>
                </a:solidFill>
              </a:rPr>
              <a:t>Sepa,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chemeClr val="bg1"/>
                </a:solidFill>
              </a:rPr>
              <a:t>A este Jesús resucitó Dios, de lo cual todos nosotros somos testigos. Así que, exaltado por la diestra de Dios, y habiendo recibido del Padre la promesa del Espíritu Santo, ha derramado esto que vosotros veis y oís. </a:t>
            </a:r>
          </a:p>
        </p:txBody>
      </p:sp>
    </p:spTree>
    <p:extLst>
      <p:ext uri="{BB962C8B-B14F-4D97-AF65-F5344CB8AC3E}">
        <p14:creationId xmlns:p14="http://schemas.microsoft.com/office/powerpoint/2010/main" val="28713694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7:38, 39</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El que cree en mí, como dice la Escritura, de su interior correrán ríos de agua viva.</a:t>
            </a:r>
            <a:r>
              <a:rPr lang="en-US" sz="2400" dirty="0">
                <a:solidFill>
                  <a:srgbClr val="FFFF00"/>
                </a:solidFill>
              </a:rPr>
              <a:t> </a:t>
            </a:r>
            <a:r>
              <a:rPr lang="es-419" sz="2400" dirty="0">
                <a:solidFill>
                  <a:srgbClr val="00B0F0"/>
                </a:solidFill>
              </a:rPr>
              <a:t>Esto dijo del Espíritu que habían de recibir los que creyesen en él; </a:t>
            </a:r>
            <a:r>
              <a:rPr lang="es-419" sz="2400" dirty="0">
                <a:solidFill>
                  <a:srgbClr val="92D050"/>
                </a:solidFill>
              </a:rPr>
              <a:t>pues aún no había venido el Espíritu Santo, </a:t>
            </a:r>
            <a:r>
              <a:rPr lang="es-419" sz="2400" dirty="0">
                <a:solidFill>
                  <a:srgbClr val="FFFF00"/>
                </a:solidFill>
              </a:rPr>
              <a:t>porque Jesús no había sido aún glorificado.</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2:36</a:t>
            </a: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a:solidFill>
                  <a:srgbClr val="FFFF00"/>
                </a:solidFill>
              </a:rPr>
              <a:t>Sepa,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rgbClr val="FFFF00"/>
                </a:solidFill>
              </a:rPr>
              <a:t>A este Jesús resucitó Dios, de lo cual todos nosotros somos testigos. </a:t>
            </a:r>
            <a:r>
              <a:rPr lang="es-419" sz="2400" dirty="0">
                <a:solidFill>
                  <a:schemeClr val="bg1"/>
                </a:solidFill>
              </a:rPr>
              <a:t>Así que, exaltado por la diestra de Dios, y habiendo recibido del Padre la promesa del Espíritu Santo, ha derramado esto que vosotros veis y oís. </a:t>
            </a:r>
          </a:p>
        </p:txBody>
      </p:sp>
    </p:spTree>
    <p:extLst>
      <p:ext uri="{BB962C8B-B14F-4D97-AF65-F5344CB8AC3E}">
        <p14:creationId xmlns:p14="http://schemas.microsoft.com/office/powerpoint/2010/main" val="2971703605"/>
      </p:ext>
    </p:extLst>
  </p:cSld>
  <p:clrMapOvr>
    <a:masterClrMapping/>
  </p:clrMapOvr>
  <p:transition>
    <p:fade/>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7:38, 39</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El que cree en mí, como dice la Escritura, de su interior correrán ríos de agua viva.</a:t>
            </a:r>
            <a:r>
              <a:rPr lang="en-US" sz="2400" dirty="0">
                <a:solidFill>
                  <a:srgbClr val="FFFF00"/>
                </a:solidFill>
              </a:rPr>
              <a:t> </a:t>
            </a:r>
            <a:r>
              <a:rPr lang="es-419" sz="2400" dirty="0">
                <a:solidFill>
                  <a:srgbClr val="00B0F0"/>
                </a:solidFill>
              </a:rPr>
              <a:t>Esto dijo del Espíritu que habían de recibir los que creyesen en él; </a:t>
            </a:r>
            <a:r>
              <a:rPr lang="es-419" sz="2400" dirty="0">
                <a:solidFill>
                  <a:srgbClr val="92D050"/>
                </a:solidFill>
              </a:rPr>
              <a:t>pues aún no había venido el Espíritu Santo, </a:t>
            </a:r>
            <a:r>
              <a:rPr lang="es-419" sz="2400" dirty="0">
                <a:solidFill>
                  <a:srgbClr val="FFFF00"/>
                </a:solidFill>
              </a:rPr>
              <a:t>porque Jesús no había sido aún glorificado.</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2:36</a:t>
            </a: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a:solidFill>
                  <a:srgbClr val="FFFF00"/>
                </a:solidFill>
              </a:rPr>
              <a:t>Sepa,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rgbClr val="FFFF00"/>
                </a:solidFill>
              </a:rPr>
              <a:t>A este Jesús resucitó Dios, de lo cual todos nosotros somos testigos. </a:t>
            </a:r>
            <a:r>
              <a:rPr lang="es-419" sz="2400" dirty="0">
                <a:solidFill>
                  <a:srgbClr val="00B0F0"/>
                </a:solidFill>
              </a:rPr>
              <a:t>Así que, exaltado por la diestra de Dios,</a:t>
            </a:r>
            <a:r>
              <a:rPr lang="es-419" sz="2400" dirty="0">
                <a:solidFill>
                  <a:schemeClr val="bg1"/>
                </a:solidFill>
              </a:rPr>
              <a:t> y habiendo recibido del Padre la promesa del Espíritu Santo, ha derramado esto que vosotros veis y oís. </a:t>
            </a:r>
          </a:p>
        </p:txBody>
      </p:sp>
    </p:spTree>
    <p:extLst>
      <p:ext uri="{BB962C8B-B14F-4D97-AF65-F5344CB8AC3E}">
        <p14:creationId xmlns:p14="http://schemas.microsoft.com/office/powerpoint/2010/main" val="1791651321"/>
      </p:ext>
    </p:extLst>
  </p:cSld>
  <p:clrMapOvr>
    <a:masterClrMapping/>
  </p:clrMapOvr>
  <p:transition>
    <p:fade/>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7:38, 39</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El que cree en mí, como dice la Escritura, de su interior correrán ríos de agua viva.</a:t>
            </a:r>
            <a:r>
              <a:rPr lang="en-US" sz="2400" dirty="0">
                <a:solidFill>
                  <a:srgbClr val="FFFF00"/>
                </a:solidFill>
              </a:rPr>
              <a:t> </a:t>
            </a:r>
            <a:r>
              <a:rPr lang="es-419" sz="2400" dirty="0">
                <a:solidFill>
                  <a:srgbClr val="00B0F0"/>
                </a:solidFill>
              </a:rPr>
              <a:t>Esto dijo del Espíritu que habían de recibir los que creyesen en él; </a:t>
            </a:r>
            <a:r>
              <a:rPr lang="es-419" sz="2400" dirty="0">
                <a:solidFill>
                  <a:srgbClr val="92D050"/>
                </a:solidFill>
              </a:rPr>
              <a:t>pues aún no había venido el Espíritu Santo, </a:t>
            </a:r>
            <a:r>
              <a:rPr lang="es-419" sz="2400" dirty="0">
                <a:solidFill>
                  <a:srgbClr val="FFFF00"/>
                </a:solidFill>
              </a:rPr>
              <a:t>porque Jesús no había sido aún glorificado.</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2:36</a:t>
            </a: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a:solidFill>
                  <a:srgbClr val="FFFF00"/>
                </a:solidFill>
              </a:rPr>
              <a:t>Sepa,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rgbClr val="FFFF00"/>
                </a:solidFill>
              </a:rPr>
              <a:t>A este Jesús resucitó Dios, de lo cual todos nosotros somos testigos.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chemeClr val="bg1"/>
                </a:solidFill>
              </a:rPr>
              <a:t>ha derramado esto que vosotros veis y oís. </a:t>
            </a:r>
          </a:p>
        </p:txBody>
      </p:sp>
    </p:spTree>
    <p:extLst>
      <p:ext uri="{BB962C8B-B14F-4D97-AF65-F5344CB8AC3E}">
        <p14:creationId xmlns:p14="http://schemas.microsoft.com/office/powerpoint/2010/main" val="2683046024"/>
      </p:ext>
    </p:extLst>
  </p:cSld>
  <p:clrMapOvr>
    <a:masterClrMapping/>
  </p:clrMapOvr>
  <p:transition>
    <p:fade/>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3134728" y="-27384"/>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7:38, 39</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El que cree en mí, como dice la Escritura, de su interior correrán ríos de agua viva.</a:t>
            </a:r>
            <a:r>
              <a:rPr lang="en-US" sz="2400" dirty="0">
                <a:solidFill>
                  <a:srgbClr val="FFFF00"/>
                </a:solidFill>
              </a:rPr>
              <a:t> </a:t>
            </a:r>
            <a:r>
              <a:rPr lang="es-419" sz="2400" dirty="0">
                <a:solidFill>
                  <a:srgbClr val="00B0F0"/>
                </a:solidFill>
              </a:rPr>
              <a:t>Esto dijo del Espíritu que habían de recibir los que creyesen en él; </a:t>
            </a:r>
            <a:r>
              <a:rPr lang="es-419" sz="2400" dirty="0">
                <a:solidFill>
                  <a:srgbClr val="92D050"/>
                </a:solidFill>
              </a:rPr>
              <a:t>pues aún no había venido el Espíritu Santo, </a:t>
            </a:r>
            <a:r>
              <a:rPr lang="es-419" sz="2400" dirty="0">
                <a:solidFill>
                  <a:srgbClr val="FFFF00"/>
                </a:solidFill>
              </a:rPr>
              <a:t>porque Jesús no había sido aún glorificado.</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2:36</a:t>
            </a: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a:solidFill>
                  <a:srgbClr val="FFFF00"/>
                </a:solidFill>
              </a:rPr>
              <a:t>Sepa,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rgbClr val="FFFF00"/>
                </a:solidFill>
              </a:rPr>
              <a:t>A este Jesús resucitó Dios, de lo cual todos nosotros somos testigos.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858750156"/>
      </p:ext>
    </p:extLst>
  </p:cSld>
  <p:clrMapOvr>
    <a:masterClrMapping/>
  </p:clrMapOvr>
  <p:transition>
    <p:fade/>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chemeClr val="bg1"/>
                </a:solidFill>
              </a:rPr>
              <a:t>Y miré, y vi que en medio del trono y de los cuatro seres vivientes, y en medio de los ancianos, estaba en pie un Cordero como inmolado, que tenía siete cuernos, y siete ojos, los cuales son los siete espíritus de Dios enviados por toda la tierra.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2:36</a:t>
            </a: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a:solidFill>
                  <a:srgbClr val="FFFF00"/>
                </a:solidFill>
              </a:rPr>
              <a:t>Sepa,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rgbClr val="FFFF00"/>
                </a:solidFill>
              </a:rPr>
              <a:t>A este Jesús resucitó Dios, de lo cual todos nosotros somos testigos.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19794267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a:t>
            </a:r>
            <a:r>
              <a:rPr lang="es-419" sz="2400" dirty="0">
                <a:solidFill>
                  <a:schemeClr val="bg1"/>
                </a:solidFill>
              </a:rPr>
              <a:t>y en medio de los ancianos, estaba en pie un Cordero como inmolado, que tenía siete cuernos, y siete ojos, los cuales son los siete espíritus de Dios enviados por toda la tierra.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2:36</a:t>
            </a: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a:solidFill>
                  <a:srgbClr val="FFFF00"/>
                </a:solidFill>
              </a:rPr>
              <a:t>Sepa,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rgbClr val="FFFF00"/>
                </a:solidFill>
              </a:rPr>
              <a:t>A este Jesús resucitó Dios, de lo cual todos nosotros somos testigos.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1972631217"/>
      </p:ext>
    </p:extLst>
  </p:cSld>
  <p:clrMapOvr>
    <a:masterClrMapping/>
  </p:clrMapOvr>
  <p:transition>
    <p:fade/>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a:t>
            </a:r>
            <a:r>
              <a:rPr lang="es-419" sz="2400" dirty="0">
                <a:solidFill>
                  <a:srgbClr val="00B0F0"/>
                </a:solidFill>
              </a:rPr>
              <a:t>y en medio de los ancianos, estaba en pie un Cordero como inmolado, </a:t>
            </a:r>
            <a:r>
              <a:rPr lang="es-419" sz="2400" dirty="0">
                <a:solidFill>
                  <a:schemeClr val="bg1"/>
                </a:solidFill>
              </a:rPr>
              <a:t>que tenía siete cuernos, y siete ojos, los cuales son los siete espíritus de Dios enviados por toda la tierra.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2:36</a:t>
            </a: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a:solidFill>
                  <a:srgbClr val="FFFF00"/>
                </a:solidFill>
              </a:rPr>
              <a:t>Sepa,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rgbClr val="FFFF00"/>
                </a:solidFill>
              </a:rPr>
              <a:t>A este Jesús resucitó Dios, de lo cual todos nosotros somos testigos.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3273748530"/>
      </p:ext>
    </p:extLst>
  </p:cSld>
  <p:clrMapOvr>
    <a:masterClrMapping/>
  </p:clrMapOvr>
  <p:transition>
    <p:fade/>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chemeClr val="bg1"/>
                </a:solidFill>
              </a:rPr>
              <a:t>los cuales son los siete espíritus de Dios enviados por toda la tierra.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2:36</a:t>
            </a: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a:solidFill>
                  <a:srgbClr val="FFFF00"/>
                </a:solidFill>
              </a:rPr>
              <a:t>Sepa,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rgbClr val="FFFF00"/>
                </a:solidFill>
              </a:rPr>
              <a:t>A este Jesús resucitó Dios, de lo cual todos nosotros somos testigos.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1112827552"/>
      </p:ext>
    </p:extLst>
  </p:cSld>
  <p:clrMapOvr>
    <a:masterClrMapping/>
  </p:clrMapOvr>
  <p:transition>
    <p:fade/>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653938" y="1700808"/>
            <a:ext cx="26559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2:36</a:t>
            </a:r>
          </a:p>
        </p:txBody>
      </p:sp>
      <p:sp>
        <p:nvSpPr>
          <p:cNvPr id="12" name="2 CuadroTexto"/>
          <p:cNvSpPr txBox="1"/>
          <p:nvPr/>
        </p:nvSpPr>
        <p:spPr>
          <a:xfrm>
            <a:off x="4796468" y="2204864"/>
            <a:ext cx="4312036" cy="1374735"/>
          </a:xfrm>
          <a:prstGeom prst="rect">
            <a:avLst/>
          </a:prstGeom>
          <a:noFill/>
        </p:spPr>
        <p:txBody>
          <a:bodyPr wrap="square" rtlCol="0">
            <a:spAutoFit/>
          </a:bodyPr>
          <a:lstStyle/>
          <a:p>
            <a:pPr algn="ctr">
              <a:lnSpc>
                <a:spcPts val="2500"/>
              </a:lnSpc>
            </a:pPr>
            <a:r>
              <a:rPr lang="es-419" sz="2400" dirty="0">
                <a:solidFill>
                  <a:srgbClr val="FFFF00"/>
                </a:solidFill>
              </a:rPr>
              <a:t>Sepa, pues, ciertísimamente toda la casa de Israel, </a:t>
            </a:r>
            <a:r>
              <a:rPr lang="es-419" sz="2400" dirty="0">
                <a:solidFill>
                  <a:srgbClr val="00B0F0"/>
                </a:solidFill>
              </a:rPr>
              <a:t>que a este Jesús a quien vosotros crucificasteis, </a:t>
            </a:r>
            <a:r>
              <a:rPr lang="es-419" sz="2400" dirty="0">
                <a:solidFill>
                  <a:srgbClr val="FFFF00"/>
                </a:solidFill>
              </a:rPr>
              <a:t>Dios le ha hecho Señor y Cristo.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rgbClr val="FFFF00"/>
                </a:solidFill>
              </a:rPr>
              <a:t>A este Jesús resucitó Dios, de lo cual todos nosotros somos testigos.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3817515071"/>
      </p:ext>
    </p:extLst>
  </p:cSld>
  <p:clrMapOvr>
    <a:masterClrMapping/>
  </p:clrMapOvr>
  <p:transition>
    <p:fade/>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4:16</a:t>
            </a: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a:solidFill>
                  <a:schemeClr val="bg1"/>
                </a:solidFill>
              </a:rPr>
              <a:t>Acerquémonos, pues, confiadamente al trono de la gracia, para alcanzar misericordia y hallar gracia para el oportuno socorro.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rgbClr val="FFFF00"/>
                </a:solidFill>
              </a:rPr>
              <a:t>A este Jesús resucitó Dios, de lo cual todos nosotros somos testigos.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26958952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4:16</a:t>
            </a: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a:solidFill>
                  <a:srgbClr val="FFFF00"/>
                </a:solidFill>
              </a:rPr>
              <a:t>Acerquémonos, pues, confiadamente al trono de la gracia, </a:t>
            </a:r>
            <a:r>
              <a:rPr lang="es-419" sz="2400" dirty="0">
                <a:solidFill>
                  <a:schemeClr val="bg1"/>
                </a:solidFill>
              </a:rPr>
              <a:t>para alcanzar misericordia y hallar gracia para el oportuno socorro.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rgbClr val="FFFF00"/>
                </a:solidFill>
              </a:rPr>
              <a:t>A este Jesús resucitó Dios, de lo cual todos nosotros somos testigos.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126303224"/>
      </p:ext>
    </p:extLst>
  </p:cSld>
  <p:clrMapOvr>
    <a:masterClrMapping/>
  </p:clrMapOvr>
  <p:transition>
    <p:fade/>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4:16</a:t>
            </a: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a:solidFill>
                  <a:srgbClr val="FFFF00"/>
                </a:solidFill>
              </a:rPr>
              <a:t>Acerquémonos, pues, confiadamente al trono de la gracia, </a:t>
            </a:r>
            <a:r>
              <a:rPr lang="es-419" sz="2400" dirty="0">
                <a:solidFill>
                  <a:srgbClr val="00B0F0"/>
                </a:solidFill>
              </a:rPr>
              <a:t>para alcanzar misericordia </a:t>
            </a:r>
            <a:r>
              <a:rPr lang="es-419" sz="2400" dirty="0">
                <a:solidFill>
                  <a:schemeClr val="bg1"/>
                </a:solidFill>
              </a:rPr>
              <a:t>y hallar gracia para el oportuno socorro.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rgbClr val="FFFF00"/>
                </a:solidFill>
              </a:rPr>
              <a:t>A este Jesús resucitó Dios, de lo cual todos nosotros somos testigos.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3987848863"/>
      </p:ext>
    </p:extLst>
  </p:cSld>
  <p:clrMapOvr>
    <a:masterClrMapping/>
  </p:clrMapOvr>
  <p:transition>
    <p:fade/>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4:16</a:t>
            </a: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a:solidFill>
                  <a:srgbClr val="FFFF00"/>
                </a:solidFill>
              </a:rPr>
              <a:t>Acerquémonos, pues, confiadamente al trono de la gracia, </a:t>
            </a:r>
            <a:r>
              <a:rPr lang="es-419" sz="2400" dirty="0">
                <a:solidFill>
                  <a:srgbClr val="00B0F0"/>
                </a:solidFill>
              </a:rPr>
              <a:t>para alcanzar misericordia </a:t>
            </a:r>
            <a:r>
              <a:rPr lang="es-419" sz="2400" dirty="0">
                <a:solidFill>
                  <a:srgbClr val="92D050"/>
                </a:solidFill>
              </a:rPr>
              <a:t>y hallar gracia para el oportuno socorro. </a:t>
            </a:r>
          </a:p>
        </p:txBody>
      </p:sp>
      <p:sp>
        <p:nvSpPr>
          <p:cNvPr id="14" name="1 CuadroTexto"/>
          <p:cNvSpPr txBox="1"/>
          <p:nvPr/>
        </p:nvSpPr>
        <p:spPr>
          <a:xfrm>
            <a:off x="699294" y="1661656"/>
            <a:ext cx="326724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5:12</a:t>
            </a:r>
          </a:p>
        </p:txBody>
      </p:sp>
      <p:sp>
        <p:nvSpPr>
          <p:cNvPr id="18" name="2 CuadroTexto"/>
          <p:cNvSpPr txBox="1"/>
          <p:nvPr/>
        </p:nvSpPr>
        <p:spPr>
          <a:xfrm>
            <a:off x="467544" y="2198281"/>
            <a:ext cx="3744416" cy="2015936"/>
          </a:xfrm>
          <a:prstGeom prst="rect">
            <a:avLst/>
          </a:prstGeom>
          <a:noFill/>
        </p:spPr>
        <p:txBody>
          <a:bodyPr wrap="square" rtlCol="0">
            <a:spAutoFit/>
          </a:bodyPr>
          <a:lstStyle/>
          <a:p>
            <a:pPr algn="ctr">
              <a:lnSpc>
                <a:spcPts val="2500"/>
              </a:lnSpc>
            </a:pPr>
            <a:r>
              <a:rPr lang="en-US" sz="2400" dirty="0">
                <a:solidFill>
                  <a:srgbClr val="FFFF00"/>
                </a:solidFill>
              </a:rPr>
              <a:t>Q</a:t>
            </a:r>
            <a:r>
              <a:rPr lang="es-419" sz="2400" dirty="0" err="1">
                <a:solidFill>
                  <a:srgbClr val="FFFF00"/>
                </a:solidFill>
              </a:rPr>
              <a:t>ue</a:t>
            </a:r>
            <a:r>
              <a:rPr lang="es-419" sz="2400" dirty="0">
                <a:solidFill>
                  <a:srgbClr val="FFFF00"/>
                </a:solidFill>
              </a:rPr>
              <a:t> decían a gran voz: </a:t>
            </a:r>
            <a:r>
              <a:rPr lang="es-419" sz="2400" dirty="0">
                <a:solidFill>
                  <a:srgbClr val="00B0F0"/>
                </a:solidFill>
              </a:rPr>
              <a:t>El Cordero que fue inmolado </a:t>
            </a:r>
            <a:r>
              <a:rPr lang="es-419" sz="2400" dirty="0">
                <a:solidFill>
                  <a:srgbClr val="FFFF00"/>
                </a:solidFill>
              </a:rPr>
              <a:t>es digno de tomar el poder, las riquezas, la sabiduría, la fortaleza, la honra, la gloria y la alabanza.</a:t>
            </a:r>
            <a:r>
              <a:rPr lang="es-419" sz="2400" dirty="0">
                <a:solidFill>
                  <a:schemeClr val="bg1"/>
                </a:solidFill>
              </a:rPr>
              <a:t>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rgbClr val="FFFF00"/>
                </a:solidFill>
              </a:rPr>
              <a:t>A este Jesús resucitó Dios, de lo cual todos nosotros somos testigos.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2422682568"/>
      </p:ext>
    </p:extLst>
  </p:cSld>
  <p:clrMapOvr>
    <a:masterClrMapping/>
  </p:clrMapOvr>
  <p:transition>
    <p:fade/>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4:16</a:t>
            </a: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a:solidFill>
                  <a:srgbClr val="FFFF00"/>
                </a:solidFill>
              </a:rPr>
              <a:t>Acerquémonos, pues, confiadamente al trono de la gracia, </a:t>
            </a:r>
            <a:r>
              <a:rPr lang="es-419" sz="2400" dirty="0">
                <a:solidFill>
                  <a:srgbClr val="00B0F0"/>
                </a:solidFill>
              </a:rPr>
              <a:t>para alcanzar misericordia </a:t>
            </a:r>
            <a:r>
              <a:rPr lang="es-419" sz="2400" dirty="0">
                <a:solidFill>
                  <a:srgbClr val="92D050"/>
                </a:solidFill>
              </a:rPr>
              <a:t>y hallar gracia para el oportuno socorro. </a:t>
            </a:r>
          </a:p>
        </p:txBody>
      </p:sp>
      <p:sp>
        <p:nvSpPr>
          <p:cNvPr id="14" name="1 CuadroTexto"/>
          <p:cNvSpPr txBox="1"/>
          <p:nvPr/>
        </p:nvSpPr>
        <p:spPr>
          <a:xfrm>
            <a:off x="917274" y="1661656"/>
            <a:ext cx="283128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8:34</a:t>
            </a:r>
          </a:p>
        </p:txBody>
      </p:sp>
      <p:sp>
        <p:nvSpPr>
          <p:cNvPr id="18" name="2 CuadroTexto"/>
          <p:cNvSpPr txBox="1"/>
          <p:nvPr/>
        </p:nvSpPr>
        <p:spPr>
          <a:xfrm>
            <a:off x="467544" y="2198281"/>
            <a:ext cx="3744416" cy="2336537"/>
          </a:xfrm>
          <a:prstGeom prst="rect">
            <a:avLst/>
          </a:prstGeom>
          <a:noFill/>
        </p:spPr>
        <p:txBody>
          <a:bodyPr wrap="square" rtlCol="0">
            <a:spAutoFit/>
          </a:bodyPr>
          <a:lstStyle/>
          <a:p>
            <a:pPr algn="ctr">
              <a:lnSpc>
                <a:spcPts val="2500"/>
              </a:lnSpc>
            </a:pPr>
            <a:r>
              <a:rPr lang="es-419" sz="2400" dirty="0">
                <a:solidFill>
                  <a:schemeClr val="bg1"/>
                </a:solidFill>
              </a:rPr>
              <a:t>¿Quién es el que condenará? Cristo es el que murió; más aun, el que también resucitó, el que además está a la diestra de Dios, el que también intercede por nosotros.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rgbClr val="FFFF00"/>
                </a:solidFill>
              </a:rPr>
              <a:t>A este Jesús resucitó Dios, de lo cual todos nosotros somos testigos.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35836495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4:16</a:t>
            </a: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a:solidFill>
                  <a:srgbClr val="FFFF00"/>
                </a:solidFill>
              </a:rPr>
              <a:t>Acerquémonos, pues, confiadamente al trono de la gracia, </a:t>
            </a:r>
            <a:r>
              <a:rPr lang="es-419" sz="2400" dirty="0">
                <a:solidFill>
                  <a:srgbClr val="00B0F0"/>
                </a:solidFill>
              </a:rPr>
              <a:t>para alcanzar misericordia </a:t>
            </a:r>
            <a:r>
              <a:rPr lang="es-419" sz="2400" dirty="0">
                <a:solidFill>
                  <a:srgbClr val="92D050"/>
                </a:solidFill>
              </a:rPr>
              <a:t>y hallar gracia para el oportuno socorro. </a:t>
            </a:r>
          </a:p>
        </p:txBody>
      </p:sp>
      <p:sp>
        <p:nvSpPr>
          <p:cNvPr id="14" name="1 CuadroTexto"/>
          <p:cNvSpPr txBox="1"/>
          <p:nvPr/>
        </p:nvSpPr>
        <p:spPr>
          <a:xfrm>
            <a:off x="917274" y="1661656"/>
            <a:ext cx="283128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8:34</a:t>
            </a:r>
          </a:p>
        </p:txBody>
      </p:sp>
      <p:sp>
        <p:nvSpPr>
          <p:cNvPr id="18" name="2 CuadroTexto"/>
          <p:cNvSpPr txBox="1"/>
          <p:nvPr/>
        </p:nvSpPr>
        <p:spPr>
          <a:xfrm>
            <a:off x="467544" y="2198281"/>
            <a:ext cx="3744416" cy="2336537"/>
          </a:xfrm>
          <a:prstGeom prst="rect">
            <a:avLst/>
          </a:prstGeom>
          <a:noFill/>
        </p:spPr>
        <p:txBody>
          <a:bodyPr wrap="square" rtlCol="0">
            <a:spAutoFit/>
          </a:bodyPr>
          <a:lstStyle/>
          <a:p>
            <a:pPr algn="ctr">
              <a:lnSpc>
                <a:spcPts val="2500"/>
              </a:lnSpc>
            </a:pPr>
            <a:r>
              <a:rPr lang="es-419" sz="2400" dirty="0">
                <a:solidFill>
                  <a:srgbClr val="FFFF00"/>
                </a:solidFill>
              </a:rPr>
              <a:t>¿Quién es el que condenará?</a:t>
            </a:r>
            <a:r>
              <a:rPr lang="es-419" sz="2400" dirty="0">
                <a:solidFill>
                  <a:schemeClr val="bg1"/>
                </a:solidFill>
              </a:rPr>
              <a:t> Cristo es el que murió; más aun, el que también resucitó, el que además está a la diestra de Dios, el que también intercede por nosotros.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rgbClr val="FFFF00"/>
                </a:solidFill>
              </a:rPr>
              <a:t>A este Jesús resucitó Dios, de lo cual todos nosotros somos testigos.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219357747"/>
      </p:ext>
    </p:extLst>
  </p:cSld>
  <p:clrMapOvr>
    <a:masterClrMapping/>
  </p:clrMapOvr>
  <p:transition>
    <p:fade/>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4:16</a:t>
            </a: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a:solidFill>
                  <a:srgbClr val="FFFF00"/>
                </a:solidFill>
              </a:rPr>
              <a:t>Acerquémonos, pues, confiadamente al trono de la gracia, </a:t>
            </a:r>
            <a:r>
              <a:rPr lang="es-419" sz="2400" dirty="0">
                <a:solidFill>
                  <a:srgbClr val="00B0F0"/>
                </a:solidFill>
              </a:rPr>
              <a:t>para alcanzar misericordia </a:t>
            </a:r>
            <a:r>
              <a:rPr lang="es-419" sz="2400" dirty="0">
                <a:solidFill>
                  <a:srgbClr val="92D050"/>
                </a:solidFill>
              </a:rPr>
              <a:t>y hallar gracia para el oportuno socorro. </a:t>
            </a:r>
          </a:p>
        </p:txBody>
      </p:sp>
      <p:sp>
        <p:nvSpPr>
          <p:cNvPr id="14" name="1 CuadroTexto"/>
          <p:cNvSpPr txBox="1"/>
          <p:nvPr/>
        </p:nvSpPr>
        <p:spPr>
          <a:xfrm>
            <a:off x="917274" y="1661656"/>
            <a:ext cx="283128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8:34</a:t>
            </a:r>
          </a:p>
        </p:txBody>
      </p:sp>
      <p:sp>
        <p:nvSpPr>
          <p:cNvPr id="18" name="2 CuadroTexto"/>
          <p:cNvSpPr txBox="1"/>
          <p:nvPr/>
        </p:nvSpPr>
        <p:spPr>
          <a:xfrm>
            <a:off x="467544" y="2198281"/>
            <a:ext cx="3744416" cy="2336537"/>
          </a:xfrm>
          <a:prstGeom prst="rect">
            <a:avLst/>
          </a:prstGeom>
          <a:noFill/>
        </p:spPr>
        <p:txBody>
          <a:bodyPr wrap="square" rtlCol="0">
            <a:spAutoFit/>
          </a:bodyPr>
          <a:lstStyle/>
          <a:p>
            <a:pPr algn="ctr">
              <a:lnSpc>
                <a:spcPts val="2500"/>
              </a:lnSpc>
            </a:pPr>
            <a:r>
              <a:rPr lang="es-419" sz="2400" dirty="0">
                <a:solidFill>
                  <a:srgbClr val="FFFF00"/>
                </a:solidFill>
              </a:rPr>
              <a:t>¿Quién es el que condenará?</a:t>
            </a:r>
            <a:r>
              <a:rPr lang="es-419" sz="2400" dirty="0">
                <a:solidFill>
                  <a:schemeClr val="bg1"/>
                </a:solidFill>
              </a:rPr>
              <a:t> </a:t>
            </a:r>
            <a:r>
              <a:rPr lang="es-419" sz="2400" dirty="0">
                <a:solidFill>
                  <a:srgbClr val="00B0F0"/>
                </a:solidFill>
              </a:rPr>
              <a:t>Cristo es el que murió; </a:t>
            </a:r>
            <a:r>
              <a:rPr lang="es-419" sz="2400" dirty="0">
                <a:solidFill>
                  <a:schemeClr val="bg1"/>
                </a:solidFill>
              </a:rPr>
              <a:t>más aun, el que también resucitó, el que además está a la diestra de Dios, el que también intercede por nosotros.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rgbClr val="FFFF00"/>
                </a:solidFill>
              </a:rPr>
              <a:t>A este Jesús resucitó Dios, de lo cual todos nosotros somos testigos.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1077427031"/>
      </p:ext>
    </p:extLst>
  </p:cSld>
  <p:clrMapOvr>
    <a:masterClrMapping/>
  </p:clrMapOvr>
  <p:transition>
    <p:fade/>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4:16</a:t>
            </a: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a:solidFill>
                  <a:srgbClr val="FFFF00"/>
                </a:solidFill>
              </a:rPr>
              <a:t>Acerquémonos, pues, confiadamente al trono de la gracia, </a:t>
            </a:r>
            <a:r>
              <a:rPr lang="es-419" sz="2400" dirty="0">
                <a:solidFill>
                  <a:srgbClr val="00B0F0"/>
                </a:solidFill>
              </a:rPr>
              <a:t>para alcanzar misericordia </a:t>
            </a:r>
            <a:r>
              <a:rPr lang="es-419" sz="2400" dirty="0">
                <a:solidFill>
                  <a:srgbClr val="92D050"/>
                </a:solidFill>
              </a:rPr>
              <a:t>y hallar gracia para el oportuno socorro. </a:t>
            </a:r>
          </a:p>
        </p:txBody>
      </p:sp>
      <p:sp>
        <p:nvSpPr>
          <p:cNvPr id="14" name="1 CuadroTexto"/>
          <p:cNvSpPr txBox="1"/>
          <p:nvPr/>
        </p:nvSpPr>
        <p:spPr>
          <a:xfrm>
            <a:off x="917274" y="1661656"/>
            <a:ext cx="283128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8:34</a:t>
            </a:r>
          </a:p>
        </p:txBody>
      </p:sp>
      <p:sp>
        <p:nvSpPr>
          <p:cNvPr id="18" name="2 CuadroTexto"/>
          <p:cNvSpPr txBox="1"/>
          <p:nvPr/>
        </p:nvSpPr>
        <p:spPr>
          <a:xfrm>
            <a:off x="467544" y="2198281"/>
            <a:ext cx="3744416" cy="2336537"/>
          </a:xfrm>
          <a:prstGeom prst="rect">
            <a:avLst/>
          </a:prstGeom>
          <a:noFill/>
        </p:spPr>
        <p:txBody>
          <a:bodyPr wrap="square" rtlCol="0">
            <a:spAutoFit/>
          </a:bodyPr>
          <a:lstStyle/>
          <a:p>
            <a:pPr algn="ctr">
              <a:lnSpc>
                <a:spcPts val="2500"/>
              </a:lnSpc>
            </a:pPr>
            <a:r>
              <a:rPr lang="es-419" sz="2400" dirty="0">
                <a:solidFill>
                  <a:srgbClr val="FFFF00"/>
                </a:solidFill>
              </a:rPr>
              <a:t>¿Quién es el que condenará?</a:t>
            </a:r>
            <a:r>
              <a:rPr lang="es-419" sz="2400" dirty="0">
                <a:solidFill>
                  <a:schemeClr val="bg1"/>
                </a:solidFill>
              </a:rPr>
              <a:t> </a:t>
            </a:r>
            <a:r>
              <a:rPr lang="es-419" sz="2400" dirty="0">
                <a:solidFill>
                  <a:srgbClr val="00B0F0"/>
                </a:solidFill>
              </a:rPr>
              <a:t>Cristo es el que murió; </a:t>
            </a:r>
            <a:r>
              <a:rPr lang="es-419" sz="2400" dirty="0">
                <a:solidFill>
                  <a:srgbClr val="92D050"/>
                </a:solidFill>
              </a:rPr>
              <a:t>más aun, el que también resucitó, </a:t>
            </a:r>
            <a:r>
              <a:rPr lang="es-419" sz="2400" dirty="0">
                <a:solidFill>
                  <a:schemeClr val="bg1"/>
                </a:solidFill>
              </a:rPr>
              <a:t>el que además está a la diestra de Dios, el que también intercede por nosotros.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rgbClr val="FFFF00"/>
                </a:solidFill>
              </a:rPr>
              <a:t>A este Jesús resucitó Dios, de lo cual todos nosotros somos testigos.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2477229501"/>
      </p:ext>
    </p:extLst>
  </p:cSld>
  <p:clrMapOvr>
    <a:masterClrMapping/>
  </p:clrMapOvr>
  <p:transition>
    <p:fade/>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4:16</a:t>
            </a: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a:solidFill>
                  <a:srgbClr val="FFFF00"/>
                </a:solidFill>
              </a:rPr>
              <a:t>Acerquémonos, pues, confiadamente al trono de la gracia, </a:t>
            </a:r>
            <a:r>
              <a:rPr lang="es-419" sz="2400" dirty="0">
                <a:solidFill>
                  <a:srgbClr val="00B0F0"/>
                </a:solidFill>
              </a:rPr>
              <a:t>para alcanzar misericordia </a:t>
            </a:r>
            <a:r>
              <a:rPr lang="es-419" sz="2400" dirty="0">
                <a:solidFill>
                  <a:srgbClr val="92D050"/>
                </a:solidFill>
              </a:rPr>
              <a:t>y hallar gracia para el oportuno socorro. </a:t>
            </a:r>
          </a:p>
        </p:txBody>
      </p:sp>
      <p:sp>
        <p:nvSpPr>
          <p:cNvPr id="14" name="1 CuadroTexto"/>
          <p:cNvSpPr txBox="1"/>
          <p:nvPr/>
        </p:nvSpPr>
        <p:spPr>
          <a:xfrm>
            <a:off x="917274" y="1661656"/>
            <a:ext cx="283128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8:34</a:t>
            </a:r>
          </a:p>
        </p:txBody>
      </p:sp>
      <p:sp>
        <p:nvSpPr>
          <p:cNvPr id="18" name="2 CuadroTexto"/>
          <p:cNvSpPr txBox="1"/>
          <p:nvPr/>
        </p:nvSpPr>
        <p:spPr>
          <a:xfrm>
            <a:off x="467544" y="2198281"/>
            <a:ext cx="3744416" cy="2336537"/>
          </a:xfrm>
          <a:prstGeom prst="rect">
            <a:avLst/>
          </a:prstGeom>
          <a:noFill/>
        </p:spPr>
        <p:txBody>
          <a:bodyPr wrap="square" rtlCol="0">
            <a:spAutoFit/>
          </a:bodyPr>
          <a:lstStyle/>
          <a:p>
            <a:pPr algn="ctr">
              <a:lnSpc>
                <a:spcPts val="2500"/>
              </a:lnSpc>
            </a:pPr>
            <a:r>
              <a:rPr lang="es-419" sz="2400" dirty="0">
                <a:solidFill>
                  <a:srgbClr val="FFFF00"/>
                </a:solidFill>
              </a:rPr>
              <a:t>¿Quién es el que condenará?</a:t>
            </a:r>
            <a:r>
              <a:rPr lang="es-419" sz="2400" dirty="0">
                <a:solidFill>
                  <a:schemeClr val="bg1"/>
                </a:solidFill>
              </a:rPr>
              <a:t> </a:t>
            </a:r>
            <a:r>
              <a:rPr lang="es-419" sz="2400" dirty="0">
                <a:solidFill>
                  <a:srgbClr val="00B0F0"/>
                </a:solidFill>
              </a:rPr>
              <a:t>Cristo es el que murió; </a:t>
            </a:r>
            <a:r>
              <a:rPr lang="es-419" sz="2400" dirty="0">
                <a:solidFill>
                  <a:srgbClr val="92D050"/>
                </a:solidFill>
              </a:rPr>
              <a:t>más aun, el que también resucitó, </a:t>
            </a:r>
            <a:r>
              <a:rPr lang="es-419" sz="2400" dirty="0">
                <a:solidFill>
                  <a:srgbClr val="FFFF00"/>
                </a:solidFill>
              </a:rPr>
              <a:t>el que además está a la diestra de Dios,</a:t>
            </a:r>
            <a:r>
              <a:rPr lang="es-419" sz="2400" dirty="0">
                <a:solidFill>
                  <a:schemeClr val="bg1"/>
                </a:solidFill>
              </a:rPr>
              <a:t> el que también intercede por nosotros.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rgbClr val="FFFF00"/>
                </a:solidFill>
              </a:rPr>
              <a:t>A este Jesús resucitó Dios, de lo cual todos nosotros somos testigos.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842826899"/>
      </p:ext>
    </p:extLst>
  </p:cSld>
  <p:clrMapOvr>
    <a:masterClrMapping/>
  </p:clrMapOvr>
  <p:transition>
    <p:fade/>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p:cNvSpPr txBox="1"/>
          <p:nvPr/>
        </p:nvSpPr>
        <p:spPr>
          <a:xfrm>
            <a:off x="2940767" y="-27384"/>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5:6</a:t>
            </a:r>
          </a:p>
        </p:txBody>
      </p:sp>
      <p:sp>
        <p:nvSpPr>
          <p:cNvPr id="6" name="2 CuadroTexto"/>
          <p:cNvSpPr txBox="1"/>
          <p:nvPr/>
        </p:nvSpPr>
        <p:spPr>
          <a:xfrm>
            <a:off x="-24955" y="432804"/>
            <a:ext cx="9150547" cy="1374735"/>
          </a:xfrm>
          <a:prstGeom prst="rect">
            <a:avLst/>
          </a:prstGeom>
          <a:noFill/>
        </p:spPr>
        <p:txBody>
          <a:bodyPr wrap="square" rtlCol="0">
            <a:spAutoFit/>
          </a:bodyPr>
          <a:lstStyle/>
          <a:p>
            <a:pPr algn="ctr">
              <a:lnSpc>
                <a:spcPts val="2500"/>
              </a:lnSpc>
            </a:pPr>
            <a:r>
              <a:rPr lang="es-419" sz="2400" dirty="0">
                <a:solidFill>
                  <a:srgbClr val="FFFF00"/>
                </a:solidFill>
              </a:rPr>
              <a:t>Y miré, y vi que en medio del trono y de los cuatro seres vivientes, </a:t>
            </a:r>
            <a:r>
              <a:rPr lang="es-419" sz="2400" dirty="0">
                <a:solidFill>
                  <a:srgbClr val="00B0F0"/>
                </a:solidFill>
              </a:rPr>
              <a:t>y en medio de los ancianos, estaba en pie un Cordero como inmolado, </a:t>
            </a:r>
            <a:r>
              <a:rPr lang="es-419" sz="2400" dirty="0">
                <a:solidFill>
                  <a:srgbClr val="92D050"/>
                </a:solidFill>
              </a:rPr>
              <a:t>que tenía siete cuernos, y siete ojos, </a:t>
            </a:r>
            <a:r>
              <a:rPr lang="es-419" sz="2400" dirty="0">
                <a:solidFill>
                  <a:srgbClr val="FFFF00"/>
                </a:solidFill>
              </a:rPr>
              <a:t>los cuales son los siete espíritus de Dios enviados por toda la tierra. </a:t>
            </a:r>
          </a:p>
        </p:txBody>
      </p:sp>
      <p:sp>
        <p:nvSpPr>
          <p:cNvPr id="7" name="TextBox 6">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Digno es el Cordero</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96468" y="4687316"/>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Dios esta en su trono celestial</a:t>
            </a:r>
          </a:p>
        </p:txBody>
      </p:sp>
      <p:sp>
        <p:nvSpPr>
          <p:cNvPr id="19" name="TextBox 18">
            <a:extLst>
              <a:ext uri="{FF2B5EF4-FFF2-40B4-BE49-F238E27FC236}">
                <a16:creationId xmlns:a16="http://schemas.microsoft.com/office/drawing/2014/main" id="{997E62C1-7E1D-4954-8FF3-86EF6A3FA8DD}"/>
              </a:ext>
            </a:extLst>
          </p:cNvPr>
          <p:cNvSpPr txBox="1"/>
          <p:nvPr/>
        </p:nvSpPr>
        <p:spPr>
          <a:xfrm>
            <a:off x="4786502" y="437253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una asamblea celestial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6502" y="4034220"/>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Hay un libro sellado</a:t>
            </a:r>
          </a:p>
        </p:txBody>
      </p:sp>
      <p:sp>
        <p:nvSpPr>
          <p:cNvPr id="11" name="1 CuadroTexto"/>
          <p:cNvSpPr txBox="1"/>
          <p:nvPr/>
        </p:nvSpPr>
        <p:spPr>
          <a:xfrm>
            <a:off x="5292080" y="170080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4:16</a:t>
            </a:r>
          </a:p>
        </p:txBody>
      </p:sp>
      <p:sp>
        <p:nvSpPr>
          <p:cNvPr id="12" name="2 CuadroTexto"/>
          <p:cNvSpPr txBox="1"/>
          <p:nvPr/>
        </p:nvSpPr>
        <p:spPr>
          <a:xfrm>
            <a:off x="4443710" y="2204864"/>
            <a:ext cx="4664794" cy="1374735"/>
          </a:xfrm>
          <a:prstGeom prst="rect">
            <a:avLst/>
          </a:prstGeom>
          <a:noFill/>
        </p:spPr>
        <p:txBody>
          <a:bodyPr wrap="square" rtlCol="0">
            <a:spAutoFit/>
          </a:bodyPr>
          <a:lstStyle/>
          <a:p>
            <a:pPr algn="ctr">
              <a:lnSpc>
                <a:spcPts val="2500"/>
              </a:lnSpc>
            </a:pPr>
            <a:r>
              <a:rPr lang="es-419" sz="2400" dirty="0">
                <a:solidFill>
                  <a:srgbClr val="FFFF00"/>
                </a:solidFill>
              </a:rPr>
              <a:t>Acerquémonos, pues, confiadamente al trono de la gracia, </a:t>
            </a:r>
            <a:r>
              <a:rPr lang="es-419" sz="2400" dirty="0">
                <a:solidFill>
                  <a:srgbClr val="00B0F0"/>
                </a:solidFill>
              </a:rPr>
              <a:t>para alcanzar misericordia </a:t>
            </a:r>
            <a:r>
              <a:rPr lang="es-419" sz="2400" dirty="0">
                <a:solidFill>
                  <a:srgbClr val="92D050"/>
                </a:solidFill>
              </a:rPr>
              <a:t>y hallar gracia para el oportuno socorro. </a:t>
            </a:r>
          </a:p>
        </p:txBody>
      </p:sp>
      <p:sp>
        <p:nvSpPr>
          <p:cNvPr id="14" name="1 CuadroTexto"/>
          <p:cNvSpPr txBox="1"/>
          <p:nvPr/>
        </p:nvSpPr>
        <p:spPr>
          <a:xfrm>
            <a:off x="917274" y="1661656"/>
            <a:ext cx="283128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8:34</a:t>
            </a:r>
          </a:p>
        </p:txBody>
      </p:sp>
      <p:sp>
        <p:nvSpPr>
          <p:cNvPr id="18" name="2 CuadroTexto"/>
          <p:cNvSpPr txBox="1"/>
          <p:nvPr/>
        </p:nvSpPr>
        <p:spPr>
          <a:xfrm>
            <a:off x="467544" y="2198281"/>
            <a:ext cx="3744416" cy="2336537"/>
          </a:xfrm>
          <a:prstGeom prst="rect">
            <a:avLst/>
          </a:prstGeom>
          <a:noFill/>
        </p:spPr>
        <p:txBody>
          <a:bodyPr wrap="square" rtlCol="0">
            <a:spAutoFit/>
          </a:bodyPr>
          <a:lstStyle/>
          <a:p>
            <a:pPr algn="ctr">
              <a:lnSpc>
                <a:spcPts val="2500"/>
              </a:lnSpc>
            </a:pPr>
            <a:r>
              <a:rPr lang="es-419" sz="2400" dirty="0">
                <a:solidFill>
                  <a:srgbClr val="FFFF00"/>
                </a:solidFill>
              </a:rPr>
              <a:t>¿Quién es el que condenará?</a:t>
            </a:r>
            <a:r>
              <a:rPr lang="es-419" sz="2400" dirty="0">
                <a:solidFill>
                  <a:schemeClr val="bg1"/>
                </a:solidFill>
              </a:rPr>
              <a:t> </a:t>
            </a:r>
            <a:r>
              <a:rPr lang="es-419" sz="2400" dirty="0">
                <a:solidFill>
                  <a:srgbClr val="00B0F0"/>
                </a:solidFill>
              </a:rPr>
              <a:t>Cristo es el que murió; </a:t>
            </a:r>
            <a:r>
              <a:rPr lang="es-419" sz="2400" dirty="0">
                <a:solidFill>
                  <a:srgbClr val="92D050"/>
                </a:solidFill>
              </a:rPr>
              <a:t>más aun, el que también resucitó, </a:t>
            </a:r>
            <a:r>
              <a:rPr lang="es-419" sz="2400" dirty="0">
                <a:solidFill>
                  <a:srgbClr val="FFFF00"/>
                </a:solidFill>
              </a:rPr>
              <a:t>el que además está a la diestra de Dios,</a:t>
            </a:r>
            <a:r>
              <a:rPr lang="es-419" sz="2400" dirty="0">
                <a:solidFill>
                  <a:schemeClr val="bg1"/>
                </a:solidFill>
              </a:rPr>
              <a:t> </a:t>
            </a:r>
            <a:r>
              <a:rPr lang="es-419" sz="2400" dirty="0">
                <a:solidFill>
                  <a:srgbClr val="00B0F0"/>
                </a:solidFill>
              </a:rPr>
              <a:t>el que también intercede por nosotros. </a:t>
            </a:r>
          </a:p>
        </p:txBody>
      </p:sp>
      <p:sp>
        <p:nvSpPr>
          <p:cNvPr id="20" name="TextBox 19">
            <a:extLst>
              <a:ext uri="{FF2B5EF4-FFF2-40B4-BE49-F238E27FC236}">
                <a16:creationId xmlns:a16="http://schemas.microsoft.com/office/drawing/2014/main" id="{997E62C1-7E1D-4954-8FF3-86EF6A3FA8DD}"/>
              </a:ext>
            </a:extLst>
          </p:cNvPr>
          <p:cNvSpPr txBox="1"/>
          <p:nvPr/>
        </p:nvSpPr>
        <p:spPr>
          <a:xfrm>
            <a:off x="4796468" y="3709275"/>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Solo el cordero puede abrirlo</a:t>
            </a:r>
          </a:p>
        </p:txBody>
      </p:sp>
      <p:sp>
        <p:nvSpPr>
          <p:cNvPr id="21" name="1 CuadroTexto"/>
          <p:cNvSpPr txBox="1"/>
          <p:nvPr/>
        </p:nvSpPr>
        <p:spPr>
          <a:xfrm>
            <a:off x="2915406" y="5301208"/>
            <a:ext cx="32794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Hechos 2:32-33</a:t>
            </a:r>
          </a:p>
        </p:txBody>
      </p:sp>
      <p:sp>
        <p:nvSpPr>
          <p:cNvPr id="22" name="2 CuadroTexto"/>
          <p:cNvSpPr txBox="1"/>
          <p:nvPr/>
        </p:nvSpPr>
        <p:spPr>
          <a:xfrm>
            <a:off x="-24955" y="5761396"/>
            <a:ext cx="9150547" cy="1054135"/>
          </a:xfrm>
          <a:prstGeom prst="rect">
            <a:avLst/>
          </a:prstGeom>
          <a:noFill/>
        </p:spPr>
        <p:txBody>
          <a:bodyPr wrap="square" rtlCol="0">
            <a:spAutoFit/>
          </a:bodyPr>
          <a:lstStyle/>
          <a:p>
            <a:pPr algn="ctr">
              <a:lnSpc>
                <a:spcPts val="2500"/>
              </a:lnSpc>
            </a:pPr>
            <a:r>
              <a:rPr lang="es-419" sz="2400" dirty="0">
                <a:solidFill>
                  <a:srgbClr val="FFFF00"/>
                </a:solidFill>
              </a:rPr>
              <a:t>A este Jesús resucitó Dios, de lo cual todos nosotros somos testigos. </a:t>
            </a:r>
            <a:r>
              <a:rPr lang="es-419" sz="2400" dirty="0">
                <a:solidFill>
                  <a:srgbClr val="00B0F0"/>
                </a:solidFill>
              </a:rPr>
              <a:t>Así que, exaltado por la diestra de Dios,</a:t>
            </a:r>
            <a:r>
              <a:rPr lang="es-419" sz="2400" dirty="0">
                <a:solidFill>
                  <a:schemeClr val="bg1"/>
                </a:solidFill>
              </a:rPr>
              <a:t> </a:t>
            </a:r>
            <a:r>
              <a:rPr lang="es-419" sz="2400" dirty="0">
                <a:solidFill>
                  <a:srgbClr val="92D050"/>
                </a:solidFill>
              </a:rPr>
              <a:t>y habiendo recibido del Padre la promesa del Espíritu Santo, </a:t>
            </a:r>
            <a:r>
              <a:rPr lang="es-419" sz="2400" dirty="0">
                <a:solidFill>
                  <a:srgbClr val="FFFF00"/>
                </a:solidFill>
              </a:rPr>
              <a:t>ha derramado esto que vosotros veis y oís. </a:t>
            </a:r>
          </a:p>
        </p:txBody>
      </p:sp>
    </p:spTree>
    <p:extLst>
      <p:ext uri="{BB962C8B-B14F-4D97-AF65-F5344CB8AC3E}">
        <p14:creationId xmlns:p14="http://schemas.microsoft.com/office/powerpoint/2010/main" val="3380579850"/>
      </p:ext>
    </p:extLst>
  </p:cSld>
  <p:clrMapOvr>
    <a:masterClrMapping/>
  </p:clrMapOvr>
  <p:transition>
    <p:fad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79956</TotalTime>
  <Words>29569</Words>
  <Application>Microsoft Office PowerPoint</Application>
  <PresentationFormat>Apresentação na tela (4:3)</PresentationFormat>
  <Paragraphs>1685</Paragraphs>
  <Slides>156</Slides>
  <Notes>108</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156</vt:i4>
      </vt:variant>
    </vt:vector>
  </HeadingPairs>
  <TitlesOfParts>
    <vt:vector size="160" baseType="lpstr">
      <vt:lpstr>Arial</vt:lpstr>
      <vt:lpstr>Arial Rounded MT Bold</vt:lpstr>
      <vt:lpstr>Calibri</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jose ferreira Neto</cp:lastModifiedBy>
  <cp:revision>2073</cp:revision>
  <dcterms:created xsi:type="dcterms:W3CDTF">2010-07-01T16:38:21Z</dcterms:created>
  <dcterms:modified xsi:type="dcterms:W3CDTF">2019-01-25T08:50:09Z</dcterms:modified>
</cp:coreProperties>
</file>