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6"/>
  </p:notesMasterIdLst>
  <p:sldIdLst>
    <p:sldId id="266" r:id="rId2"/>
    <p:sldId id="414" r:id="rId3"/>
    <p:sldId id="288" r:id="rId4"/>
    <p:sldId id="287" r:id="rId5"/>
    <p:sldId id="417" r:id="rId6"/>
    <p:sldId id="418" r:id="rId7"/>
    <p:sldId id="427" r:id="rId8"/>
    <p:sldId id="443" r:id="rId9"/>
    <p:sldId id="454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75" r:id="rId22"/>
    <p:sldId id="476" r:id="rId23"/>
    <p:sldId id="477" r:id="rId24"/>
    <p:sldId id="468" r:id="rId25"/>
    <p:sldId id="470" r:id="rId26"/>
    <p:sldId id="471" r:id="rId27"/>
    <p:sldId id="472" r:id="rId28"/>
    <p:sldId id="473" r:id="rId29"/>
    <p:sldId id="481" r:id="rId30"/>
    <p:sldId id="482" r:id="rId31"/>
    <p:sldId id="483" r:id="rId32"/>
    <p:sldId id="484" r:id="rId33"/>
    <p:sldId id="485" r:id="rId34"/>
    <p:sldId id="489" r:id="rId35"/>
    <p:sldId id="490" r:id="rId36"/>
    <p:sldId id="491" r:id="rId37"/>
    <p:sldId id="492" r:id="rId38"/>
    <p:sldId id="493" r:id="rId39"/>
    <p:sldId id="494" r:id="rId40"/>
    <p:sldId id="495" r:id="rId41"/>
    <p:sldId id="496" r:id="rId42"/>
    <p:sldId id="497" r:id="rId43"/>
    <p:sldId id="498" r:id="rId44"/>
    <p:sldId id="499" r:id="rId45"/>
    <p:sldId id="500" r:id="rId46"/>
    <p:sldId id="501" r:id="rId47"/>
    <p:sldId id="502" r:id="rId48"/>
    <p:sldId id="503" r:id="rId49"/>
    <p:sldId id="504" r:id="rId50"/>
    <p:sldId id="505" r:id="rId51"/>
    <p:sldId id="506" r:id="rId52"/>
    <p:sldId id="507" r:id="rId53"/>
    <p:sldId id="508" r:id="rId54"/>
    <p:sldId id="509" r:id="rId55"/>
    <p:sldId id="510" r:id="rId56"/>
    <p:sldId id="511" r:id="rId57"/>
    <p:sldId id="512" r:id="rId58"/>
    <p:sldId id="513" r:id="rId59"/>
    <p:sldId id="514" r:id="rId60"/>
    <p:sldId id="515" r:id="rId61"/>
    <p:sldId id="516" r:id="rId62"/>
    <p:sldId id="517" r:id="rId63"/>
    <p:sldId id="518" r:id="rId64"/>
    <p:sldId id="519" r:id="rId65"/>
    <p:sldId id="520" r:id="rId66"/>
    <p:sldId id="521" r:id="rId67"/>
    <p:sldId id="522" r:id="rId68"/>
    <p:sldId id="523" r:id="rId69"/>
    <p:sldId id="524" r:id="rId70"/>
    <p:sldId id="525" r:id="rId71"/>
    <p:sldId id="526" r:id="rId72"/>
    <p:sldId id="527" r:id="rId73"/>
    <p:sldId id="528" r:id="rId74"/>
    <p:sldId id="529" r:id="rId75"/>
    <p:sldId id="530" r:id="rId76"/>
    <p:sldId id="531" r:id="rId77"/>
    <p:sldId id="532" r:id="rId78"/>
    <p:sldId id="533" r:id="rId79"/>
    <p:sldId id="534" r:id="rId80"/>
    <p:sldId id="535" r:id="rId81"/>
    <p:sldId id="536" r:id="rId82"/>
    <p:sldId id="537" r:id="rId83"/>
    <p:sldId id="538" r:id="rId84"/>
    <p:sldId id="539" r:id="rId85"/>
    <p:sldId id="540" r:id="rId86"/>
    <p:sldId id="541" r:id="rId87"/>
    <p:sldId id="542" r:id="rId88"/>
    <p:sldId id="543" r:id="rId89"/>
    <p:sldId id="544" r:id="rId90"/>
    <p:sldId id="545" r:id="rId91"/>
    <p:sldId id="546" r:id="rId92"/>
    <p:sldId id="547" r:id="rId93"/>
    <p:sldId id="548" r:id="rId94"/>
    <p:sldId id="550" r:id="rId95"/>
    <p:sldId id="551" r:id="rId96"/>
    <p:sldId id="552" r:id="rId97"/>
    <p:sldId id="553" r:id="rId98"/>
    <p:sldId id="554" r:id="rId99"/>
    <p:sldId id="555" r:id="rId100"/>
    <p:sldId id="556" r:id="rId101"/>
    <p:sldId id="557" r:id="rId102"/>
    <p:sldId id="558" r:id="rId103"/>
    <p:sldId id="559" r:id="rId104"/>
    <p:sldId id="560" r:id="rId10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AD3FC26-FF39-4DA2-83BD-7BE0205FBFD3}">
          <p14:sldIdLst>
            <p14:sldId id="266"/>
            <p14:sldId id="414"/>
            <p14:sldId id="288"/>
            <p14:sldId id="287"/>
            <p14:sldId id="417"/>
            <p14:sldId id="418"/>
            <p14:sldId id="427"/>
            <p14:sldId id="44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  <p14:sldId id="465"/>
            <p14:sldId id="475"/>
            <p14:sldId id="476"/>
            <p14:sldId id="477"/>
            <p14:sldId id="468"/>
            <p14:sldId id="470"/>
            <p14:sldId id="471"/>
            <p14:sldId id="472"/>
            <p14:sldId id="473"/>
            <p14:sldId id="481"/>
            <p14:sldId id="482"/>
            <p14:sldId id="483"/>
            <p14:sldId id="484"/>
            <p14:sldId id="485"/>
            <p14:sldId id="489"/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2"/>
            <p14:sldId id="523"/>
            <p14:sldId id="524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3"/>
            <p14:sldId id="534"/>
            <p14:sldId id="535"/>
            <p14:sldId id="536"/>
            <p14:sldId id="537"/>
            <p14:sldId id="538"/>
            <p14:sldId id="539"/>
            <p14:sldId id="540"/>
            <p14:sldId id="541"/>
            <p14:sldId id="542"/>
            <p14:sldId id="543"/>
            <p14:sldId id="544"/>
            <p14:sldId id="545"/>
            <p14:sldId id="546"/>
            <p14:sldId id="547"/>
            <p14:sldId id="548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</p14:sldIdLst>
        </p14:section>
        <p14:section name="Untitled Section" id="{B3A9C745-87BB-469B-BCD3-8B1FD40FFE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E7854-19FF-424D-8473-0AAD449E7E94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78AEC-C5C3-4E6A-878C-28AE955E1EC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6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A5C93-B1A2-42C9-AA3D-C3756577F8ED}" type="datetimeFigureOut">
              <a:rPr lang="es-ES" smtClean="0"/>
              <a:pPr/>
              <a:t>04/01/2019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989" t="44831" r="45668" b="26376"/>
          <a:stretch/>
        </p:blipFill>
        <p:spPr>
          <a:xfrm>
            <a:off x="0" y="1268759"/>
            <a:ext cx="9144000" cy="33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4400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24544" y="5293657"/>
            <a:ext cx="982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www.escuelasabatica2000.org</a:t>
            </a:r>
          </a:p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pedimos donaciones ni incluimos propaganda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4357553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72703"/>
            <a:ext cx="2749578" cy="436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403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891877"/>
            <a:ext cx="79928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419" sz="4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EL EVANGELIO DE PATMOS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49" r="4840"/>
          <a:stretch/>
        </p:blipFill>
        <p:spPr>
          <a:xfrm>
            <a:off x="971600" y="1988840"/>
            <a:ext cx="7200800" cy="325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649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Bienaventurado el que lee, y los que oyen las palabras de esta profecía, 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9786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las palabras de esta profecía, 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6030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La revelación de Jesucristo, que Dios le dio, 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21918975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chemeClr val="bg1"/>
                </a:solidFill>
              </a:rPr>
              <a:t>Yo Jesús he enviado mi ángel para daros testimonio de estas cosas en las iglesias. Yo soy la raíz y el linaje de David, la estrella resplandeciente de la mañana.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24949618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chemeClr val="bg1"/>
                </a:solidFill>
              </a:rPr>
              <a:t>Yo soy la raíz y el linaje de David, la estrella resplandeciente de la mañana.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109883238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la estrella resplandeciente de la mañana.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152533912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chemeClr val="bg1"/>
                </a:solidFill>
              </a:rPr>
              <a:t>El que da testimonio de estas cosas dice: Ciertamente vengo en breve. 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36197014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chemeClr val="bg1"/>
                </a:solidFill>
              </a:rPr>
              <a:t>Ciertamente vengo en breve. 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</p:spTree>
    <p:extLst>
      <p:ext uri="{BB962C8B-B14F-4D97-AF65-F5344CB8AC3E}">
        <p14:creationId xmlns:p14="http://schemas.microsoft.com/office/powerpoint/2010/main" val="398613770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chemeClr val="bg1"/>
                </a:solidFill>
              </a:rPr>
              <a:t>No se turbe vuestro corazón; creéis en Dios, creed también en mí. En la casa de mi Padre muchas moradas hay; si así no fuera, yo os lo hubiera dicho; voy, pues, a preparar lugar para vosotros. Y si me fuere y os preparare lugar, vendré otra vez, y os tomaré a mí mismo, para que donde yo estoy, vosotros también estéis. </a:t>
            </a:r>
          </a:p>
        </p:txBody>
      </p:sp>
      <p:sp>
        <p:nvSpPr>
          <p:cNvPr id="18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</p:spTree>
    <p:extLst>
      <p:ext uri="{BB962C8B-B14F-4D97-AF65-F5344CB8AC3E}">
        <p14:creationId xmlns:p14="http://schemas.microsoft.com/office/powerpoint/2010/main" val="31711236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chemeClr val="bg1"/>
                </a:solidFill>
              </a:rPr>
              <a:t>En la casa de mi Padre muchas moradas hay; si así no fuera, yo os lo hubiera dicho; voy, pues, a preparar lugar para vosotros. Y si me fuere y os preparare lugar, vendré otra vez, y os tomaré a mí mismo, para que donde yo estoy, vosotros también estéis. </a:t>
            </a:r>
          </a:p>
        </p:txBody>
      </p:sp>
      <p:sp>
        <p:nvSpPr>
          <p:cNvPr id="18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</p:spTree>
    <p:extLst>
      <p:ext uri="{BB962C8B-B14F-4D97-AF65-F5344CB8AC3E}">
        <p14:creationId xmlns:p14="http://schemas.microsoft.com/office/powerpoint/2010/main" val="242646449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voy, pues, a preparar lugar para vosotros. Y si me fuere y os preparare lugar, vendré otra vez, y os tomaré a mí mismo, para que donde yo estoy, vosotros también estéis. </a:t>
            </a:r>
          </a:p>
        </p:txBody>
      </p:sp>
      <p:sp>
        <p:nvSpPr>
          <p:cNvPr id="18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</p:spTree>
    <p:extLst>
      <p:ext uri="{BB962C8B-B14F-4D97-AF65-F5344CB8AC3E}">
        <p14:creationId xmlns:p14="http://schemas.microsoft.com/office/powerpoint/2010/main" val="84523668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voy, pues, a preparar lugar para vosotros. Y si me fuere y os preparare lugar, </a:t>
            </a:r>
            <a:r>
              <a:rPr lang="es-419" sz="2350" dirty="0">
                <a:solidFill>
                  <a:schemeClr val="bg1"/>
                </a:solidFill>
              </a:rPr>
              <a:t>vendré otra vez, y os tomaré a mí mismo, para que donde yo estoy, vosotros también estéis. </a:t>
            </a:r>
          </a:p>
        </p:txBody>
      </p:sp>
      <p:sp>
        <p:nvSpPr>
          <p:cNvPr id="18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</p:spTree>
    <p:extLst>
      <p:ext uri="{BB962C8B-B14F-4D97-AF65-F5344CB8AC3E}">
        <p14:creationId xmlns:p14="http://schemas.microsoft.com/office/powerpoint/2010/main" val="9842973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voy, pues, a preparar lugar para vosotros. Y si me fuere y os preparare lugar, </a:t>
            </a:r>
            <a:r>
              <a:rPr lang="es-419" sz="2350" u="sng" dirty="0">
                <a:solidFill>
                  <a:srgbClr val="00B0F0"/>
                </a:solidFill>
              </a:rPr>
              <a:t>vendré otra vez</a:t>
            </a:r>
            <a:r>
              <a:rPr lang="es-419" sz="2350" dirty="0">
                <a:solidFill>
                  <a:srgbClr val="00B0F0"/>
                </a:solidFill>
              </a:rPr>
              <a:t>, y os tomaré a mí mismo, </a:t>
            </a:r>
            <a:r>
              <a:rPr lang="es-419" sz="2350" dirty="0">
                <a:solidFill>
                  <a:schemeClr val="bg1"/>
                </a:solidFill>
              </a:rPr>
              <a:t>para que donde yo estoy, vosotros también estéis. </a:t>
            </a:r>
          </a:p>
        </p:txBody>
      </p:sp>
      <p:sp>
        <p:nvSpPr>
          <p:cNvPr id="18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</p:spTree>
    <p:extLst>
      <p:ext uri="{BB962C8B-B14F-4D97-AF65-F5344CB8AC3E}">
        <p14:creationId xmlns:p14="http://schemas.microsoft.com/office/powerpoint/2010/main" val="329409014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voy, pues, a preparar lugar para vosotros. Y si me fuere y os preparare lugar, </a:t>
            </a:r>
            <a:r>
              <a:rPr lang="es-419" sz="2350" u="sng" dirty="0">
                <a:solidFill>
                  <a:srgbClr val="00B0F0"/>
                </a:solidFill>
              </a:rPr>
              <a:t>vendré otra vez</a:t>
            </a:r>
            <a:r>
              <a:rPr lang="es-419" sz="2350" dirty="0">
                <a:solidFill>
                  <a:srgbClr val="00B0F0"/>
                </a:solidFill>
              </a:rPr>
              <a:t>, y os tomaré a mí mismo, </a:t>
            </a:r>
            <a:r>
              <a:rPr lang="es-419" sz="2350" dirty="0">
                <a:solidFill>
                  <a:srgbClr val="FFFF00"/>
                </a:solidFill>
              </a:rPr>
              <a:t>para que donde yo estoy, vosotros también estéis. </a:t>
            </a:r>
          </a:p>
        </p:txBody>
      </p:sp>
      <p:sp>
        <p:nvSpPr>
          <p:cNvPr id="18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chemeClr val="bg1"/>
                </a:solidFill>
              </a:rPr>
              <a:t>para manifestar 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</p:spTree>
    <p:extLst>
      <p:ext uri="{BB962C8B-B14F-4D97-AF65-F5344CB8AC3E}">
        <p14:creationId xmlns:p14="http://schemas.microsoft.com/office/powerpoint/2010/main" val="917042122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355718" y="5445224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22:16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voy, pues, a preparar lugar para vosotros. Y si me fuere y os preparare lugar, </a:t>
            </a:r>
            <a:r>
              <a:rPr lang="es-419" sz="2350" u="sng" dirty="0">
                <a:solidFill>
                  <a:srgbClr val="00B0F0"/>
                </a:solidFill>
              </a:rPr>
              <a:t>vendré otra vez</a:t>
            </a:r>
            <a:r>
              <a:rPr lang="es-419" sz="2350" dirty="0">
                <a:solidFill>
                  <a:srgbClr val="00B0F0"/>
                </a:solidFill>
              </a:rPr>
              <a:t>, y os tomaré a mí mismo, </a:t>
            </a:r>
            <a:r>
              <a:rPr lang="es-419" sz="2350" dirty="0">
                <a:solidFill>
                  <a:srgbClr val="FFFF00"/>
                </a:solidFill>
              </a:rPr>
              <a:t>para que donde yo estoy, vosotros también estéis. </a:t>
            </a:r>
          </a:p>
        </p:txBody>
      </p:sp>
      <p:sp>
        <p:nvSpPr>
          <p:cNvPr id="18" name="2 CuadroTexto"/>
          <p:cNvSpPr txBox="1"/>
          <p:nvPr/>
        </p:nvSpPr>
        <p:spPr>
          <a:xfrm>
            <a:off x="0" y="5877272"/>
            <a:ext cx="9127115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u="sng" dirty="0">
                <a:solidFill>
                  <a:srgbClr val="FFFF00"/>
                </a:solidFill>
              </a:rPr>
              <a:t>Yo Jesús</a:t>
            </a:r>
            <a:r>
              <a:rPr lang="es-419" sz="2350" dirty="0">
                <a:solidFill>
                  <a:srgbClr val="FFFF00"/>
                </a:solidFill>
              </a:rPr>
              <a:t> he enviado mi ángel para daros testimonio de estas cosas en las iglesias. </a:t>
            </a:r>
            <a:r>
              <a:rPr lang="es-419" sz="2350" dirty="0">
                <a:solidFill>
                  <a:srgbClr val="00B0F0"/>
                </a:solidFill>
              </a:rPr>
              <a:t>Yo soy la raíz y el linaje de David,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la estrella resplandeciente de la mañana.</a:t>
            </a:r>
          </a:p>
        </p:txBody>
      </p:sp>
    </p:spTree>
    <p:extLst>
      <p:ext uri="{BB962C8B-B14F-4D97-AF65-F5344CB8AC3E}">
        <p14:creationId xmlns:p14="http://schemas.microsoft.com/office/powerpoint/2010/main" val="86406814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Las cosas secretas pertenecen a Jehová nuestro Dios; mas las reveladas son para nosotros y para nuestros hijos para siempre, para que cumplamos todas las palabras de esta ley.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voy, pues, a preparar lugar para vosotros. Y si me fuere y os preparare lugar, </a:t>
            </a:r>
            <a:r>
              <a:rPr lang="es-419" sz="2350" u="sng" dirty="0">
                <a:solidFill>
                  <a:srgbClr val="00B0F0"/>
                </a:solidFill>
              </a:rPr>
              <a:t>vendré otra vez</a:t>
            </a:r>
            <a:r>
              <a:rPr lang="es-419" sz="2350" dirty="0">
                <a:solidFill>
                  <a:srgbClr val="00B0F0"/>
                </a:solidFill>
              </a:rPr>
              <a:t>, y os tomaré a mí mismo, </a:t>
            </a:r>
            <a:r>
              <a:rPr lang="es-419" sz="2350" dirty="0">
                <a:solidFill>
                  <a:srgbClr val="FFFF00"/>
                </a:solidFill>
              </a:rPr>
              <a:t>para que donde yo estoy, vosotros también estéis. </a:t>
            </a:r>
          </a:p>
        </p:txBody>
      </p:sp>
    </p:spTree>
    <p:extLst>
      <p:ext uri="{BB962C8B-B14F-4D97-AF65-F5344CB8AC3E}">
        <p14:creationId xmlns:p14="http://schemas.microsoft.com/office/powerpoint/2010/main" val="20551553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chemeClr val="bg1"/>
                </a:solidFill>
              </a:rPr>
              <a:t>mas las reveladas son para nosotros y para nuestros hijos para siempre, para que cumplamos todas las palabras de esta ley.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voy, pues, a preparar lugar para vosotros. Y si me fuere y os preparare lugar, </a:t>
            </a:r>
            <a:r>
              <a:rPr lang="es-419" sz="2350" u="sng" dirty="0">
                <a:solidFill>
                  <a:srgbClr val="00B0F0"/>
                </a:solidFill>
              </a:rPr>
              <a:t>vendré otra vez</a:t>
            </a:r>
            <a:r>
              <a:rPr lang="es-419" sz="2350" dirty="0">
                <a:solidFill>
                  <a:srgbClr val="00B0F0"/>
                </a:solidFill>
              </a:rPr>
              <a:t>, y os tomaré a mí mismo, </a:t>
            </a:r>
            <a:r>
              <a:rPr lang="es-419" sz="2350" dirty="0">
                <a:solidFill>
                  <a:srgbClr val="FFFF00"/>
                </a:solidFill>
              </a:rPr>
              <a:t>para que donde yo estoy, vosotros también estéis. </a:t>
            </a:r>
          </a:p>
        </p:txBody>
      </p:sp>
    </p:spTree>
    <p:extLst>
      <p:ext uri="{BB962C8B-B14F-4D97-AF65-F5344CB8AC3E}">
        <p14:creationId xmlns:p14="http://schemas.microsoft.com/office/powerpoint/2010/main" val="64352023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chemeClr val="bg1"/>
                </a:solidFill>
              </a:rPr>
              <a:t>para que cumplamos todas las palabras de esta ley.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voy, pues, a preparar lugar para vosotros. Y si me fuere y os preparare lugar, </a:t>
            </a:r>
            <a:r>
              <a:rPr lang="es-419" sz="2350" u="sng" dirty="0">
                <a:solidFill>
                  <a:srgbClr val="00B0F0"/>
                </a:solidFill>
              </a:rPr>
              <a:t>vendré otra vez</a:t>
            </a:r>
            <a:r>
              <a:rPr lang="es-419" sz="2350" dirty="0">
                <a:solidFill>
                  <a:srgbClr val="00B0F0"/>
                </a:solidFill>
              </a:rPr>
              <a:t>, y os tomaré a mí mismo, </a:t>
            </a:r>
            <a:r>
              <a:rPr lang="es-419" sz="2350" dirty="0">
                <a:solidFill>
                  <a:srgbClr val="FFFF00"/>
                </a:solidFill>
              </a:rPr>
              <a:t>para que donde yo estoy, vosotros también estéis. </a:t>
            </a:r>
          </a:p>
        </p:txBody>
      </p:sp>
    </p:spTree>
    <p:extLst>
      <p:ext uri="{BB962C8B-B14F-4D97-AF65-F5344CB8AC3E}">
        <p14:creationId xmlns:p14="http://schemas.microsoft.com/office/powerpoint/2010/main" val="341314909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1199302" y="107480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</a:t>
            </a:r>
          </a:p>
        </p:txBody>
      </p:sp>
      <p:sp>
        <p:nvSpPr>
          <p:cNvPr id="10" name="2 CuadroTexto"/>
          <p:cNvSpPr txBox="1"/>
          <p:nvPr/>
        </p:nvSpPr>
        <p:spPr>
          <a:xfrm>
            <a:off x="0" y="1509870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1259632" y="2348880"/>
            <a:ext cx="236154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14:1-3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-23433" y="2804885"/>
            <a:ext cx="4811458" cy="275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No se turbe vuestro corazón; creéis en Dios, creed también en mí. </a:t>
            </a:r>
            <a:r>
              <a:rPr lang="es-419" sz="2350" dirty="0">
                <a:solidFill>
                  <a:srgbClr val="00B0F0"/>
                </a:solidFill>
              </a:rPr>
              <a:t>En la casa de mi Padre muchas moradas hay; si así no fuera, yo os lo hubiera dicho;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voy, pues, a preparar lugar para vosotros. Y si me fuere y os preparare lugar, </a:t>
            </a:r>
            <a:r>
              <a:rPr lang="es-419" sz="2350" u="sng" dirty="0">
                <a:solidFill>
                  <a:srgbClr val="00B0F0"/>
                </a:solidFill>
              </a:rPr>
              <a:t>vendré otra vez</a:t>
            </a:r>
            <a:r>
              <a:rPr lang="es-419" sz="2350" dirty="0">
                <a:solidFill>
                  <a:srgbClr val="00B0F0"/>
                </a:solidFill>
              </a:rPr>
              <a:t>, y os tomaré a mí mismo, </a:t>
            </a:r>
            <a:r>
              <a:rPr lang="es-419" sz="2350" dirty="0">
                <a:solidFill>
                  <a:srgbClr val="FFFF00"/>
                </a:solidFill>
              </a:rPr>
              <a:t>para que donde yo estoy, vosotros también estéis. </a:t>
            </a:r>
          </a:p>
        </p:txBody>
      </p:sp>
    </p:spTree>
    <p:extLst>
      <p:ext uri="{BB962C8B-B14F-4D97-AF65-F5344CB8AC3E}">
        <p14:creationId xmlns:p14="http://schemas.microsoft.com/office/powerpoint/2010/main" val="1285877293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611560" y="1116033"/>
            <a:ext cx="327923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1:19, 20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Tenemos también la palabra profética más segura, a la cual hacéis bien en estar atentos como a una antorcha que alumbra en lugar oscuro, hasta que el día esclarezca y el lucero de la mañana salga en vuestros corazones; entendiendo primero esto, que ninguna profecía de la Escritura es de interpretación privada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s-419" sz="2400" dirty="0">
              <a:solidFill>
                <a:schemeClr val="bg1"/>
              </a:solidFill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2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19559384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611560" y="1116033"/>
            <a:ext cx="327923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1:19, 20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Tenemos también la palabra profética más segura,</a:t>
            </a:r>
            <a:r>
              <a:rPr lang="es-419" sz="2400" dirty="0">
                <a:solidFill>
                  <a:schemeClr val="bg1"/>
                </a:solidFill>
              </a:rPr>
              <a:t> a la cual hacéis bien en estar atentos como a una antorcha que alumbra en lugar oscuro, hasta que el día esclarezca y el lucero de la mañana salga en vuestros corazones; entendiendo primero esto, que ninguna profecía de la Escritura es de interpretación privada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s-419" sz="2400" dirty="0">
              <a:solidFill>
                <a:schemeClr val="bg1"/>
              </a:solidFill>
            </a:endParaRP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173399649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611560" y="1116033"/>
            <a:ext cx="327923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1:19, 20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Tenemos también la palabra profética más segura,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 como a una antorcha que alumbra en lugar oscuro,</a:t>
            </a:r>
            <a:r>
              <a:rPr lang="es-419" sz="2400" dirty="0">
                <a:solidFill>
                  <a:schemeClr val="bg1"/>
                </a:solidFill>
              </a:rPr>
              <a:t> hasta que el día esclarezca y el lucero de la mañana salga en vuestros corazones; entendiendo primero esto, que ninguna profecía de la Escritura es de interpretación privada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s-419" sz="2400" dirty="0">
              <a:solidFill>
                <a:schemeClr val="bg1"/>
              </a:solidFill>
            </a:endParaRP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245819448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611560" y="1116033"/>
            <a:ext cx="327923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1:19, 20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Tenemos también la palabra profética más segura,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 como a una antorcha que alumbra en lugar oscuro,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hasta que el día esclarezca y el lucero de la mañana salga en vuestros corazones; </a:t>
            </a:r>
            <a:r>
              <a:rPr lang="es-419" sz="2400" dirty="0">
                <a:solidFill>
                  <a:schemeClr val="bg1"/>
                </a:solidFill>
              </a:rPr>
              <a:t>entendiendo primero esto, que ninguna profecía de la Escritura es de interpretación privada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s-419" sz="2400" dirty="0">
              <a:solidFill>
                <a:schemeClr val="bg1"/>
              </a:solidFill>
            </a:endParaRP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954459739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611560" y="1116033"/>
            <a:ext cx="327923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1:19, 20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Tenemos también la palabra profética más segura,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 como a una antorcha que alumbra en lugar oscuro,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hasta que el día esclarezca y el lucero de la mañana salga en vuestros corazones; </a:t>
            </a:r>
            <a:r>
              <a:rPr lang="es-419" sz="2400" dirty="0">
                <a:solidFill>
                  <a:srgbClr val="00B0F0"/>
                </a:solidFill>
              </a:rPr>
              <a:t>entendiendo primero esto, que ninguna profecía de la Escritura es de interpretación privada</a:t>
            </a:r>
            <a:r>
              <a:rPr lang="en-US" sz="2400" dirty="0">
                <a:solidFill>
                  <a:srgbClr val="00B0F0"/>
                </a:solidFill>
              </a:rPr>
              <a:t>.</a:t>
            </a:r>
            <a:endParaRPr lang="es-419" sz="2400" dirty="0">
              <a:solidFill>
                <a:srgbClr val="00B0F0"/>
              </a:solidFill>
            </a:endParaRP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chemeClr val="bg1"/>
                </a:solidFill>
              </a:rPr>
              <a:t>a sus siervos las cosas que deben suceder pronto; 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1047603106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611560" y="1116033"/>
            <a:ext cx="327923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1:19, 20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Tenemos también la palabra profética más segura,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 como a una antorcha que alumbra en lugar oscuro,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hasta que el día esclarezca y el lucero de la mañana salga en vuestros corazones; </a:t>
            </a:r>
            <a:r>
              <a:rPr lang="es-419" sz="2400" dirty="0">
                <a:solidFill>
                  <a:srgbClr val="00B0F0"/>
                </a:solidFill>
              </a:rPr>
              <a:t>entendiendo primero esto, que ninguna profecía de la Escritura es de interpretación privada</a:t>
            </a:r>
            <a:r>
              <a:rPr lang="en-US" sz="2400" dirty="0">
                <a:solidFill>
                  <a:srgbClr val="00B0F0"/>
                </a:solidFill>
              </a:rPr>
              <a:t>.</a:t>
            </a:r>
            <a:endParaRPr lang="es-419" sz="2400" dirty="0">
              <a:solidFill>
                <a:srgbClr val="00B0F0"/>
              </a:solidFill>
            </a:endParaRP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2969242360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!He aquí, vengo pronto! Bienaventurado el que guarda las palabras de la profecía de este libro. 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40196882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chemeClr val="bg1"/>
                </a:solidFill>
              </a:rPr>
              <a:t>Bienaventurado el que guarda las palabras de la profecía de este libro. 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3858307933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de la profecía de este libro. 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</p:spTree>
    <p:extLst>
      <p:ext uri="{BB962C8B-B14F-4D97-AF65-F5344CB8AC3E}">
        <p14:creationId xmlns:p14="http://schemas.microsoft.com/office/powerpoint/2010/main" val="2261729014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625681" y="5373216"/>
            <a:ext cx="395787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Deuteronomio 29:29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5805264"/>
            <a:ext cx="912711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Las cosas secretas pertenecen a Jehová nuestro Dios; </a:t>
            </a:r>
            <a:r>
              <a:rPr lang="es-419" sz="2400" dirty="0">
                <a:solidFill>
                  <a:srgbClr val="00B0F0"/>
                </a:solidFill>
              </a:rPr>
              <a:t>mas las reveladas son para nosotros y para nuestros hijos para siempre, </a:t>
            </a:r>
            <a:r>
              <a:rPr lang="es-419" sz="2400" dirty="0">
                <a:solidFill>
                  <a:srgbClr val="FFFF00"/>
                </a:solidFill>
              </a:rPr>
              <a:t>para que cumplamos todas las palabras de esta ley.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</p:spTree>
    <p:extLst>
      <p:ext uri="{BB962C8B-B14F-4D97-AF65-F5344CB8AC3E}">
        <p14:creationId xmlns:p14="http://schemas.microsoft.com/office/powerpoint/2010/main" val="2963187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8521" y="2916233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2:45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-36512" y="3356992"/>
            <a:ext cx="4464496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50" dirty="0">
                <a:solidFill>
                  <a:schemeClr val="bg1"/>
                </a:solidFill>
              </a:rPr>
              <a:t>D</a:t>
            </a:r>
            <a:r>
              <a:rPr lang="es-419" sz="2350" dirty="0">
                <a:solidFill>
                  <a:schemeClr val="bg1"/>
                </a:solidFill>
              </a:rPr>
              <a:t>e la manera que viste que del monte fue cortada una piedra, no con mano, la cual desmenuzó el hierro, el bronce, el barro, la plata y el oro. El gran Dios ha mostrado al rey lo que ha de acontecer en lo por venir; y el sueño es verdadero, y fiel su interpretación. </a:t>
            </a:r>
          </a:p>
        </p:txBody>
      </p:sp>
    </p:spTree>
    <p:extLst>
      <p:ext uri="{BB962C8B-B14F-4D97-AF65-F5344CB8AC3E}">
        <p14:creationId xmlns:p14="http://schemas.microsoft.com/office/powerpoint/2010/main" val="19660931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8521" y="2916233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2:45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-36512" y="3356992"/>
            <a:ext cx="4464496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50" dirty="0">
                <a:solidFill>
                  <a:srgbClr val="FFFF00"/>
                </a:solidFill>
              </a:rPr>
              <a:t>D</a:t>
            </a:r>
            <a:r>
              <a:rPr lang="es-419" sz="2350" dirty="0">
                <a:solidFill>
                  <a:srgbClr val="FFFF00"/>
                </a:solidFill>
              </a:rPr>
              <a:t>e la manera que viste que del monte fue cortada una piedra, no con mano</a:t>
            </a:r>
            <a:r>
              <a:rPr lang="es-419" sz="2350" dirty="0">
                <a:solidFill>
                  <a:schemeClr val="bg1"/>
                </a:solidFill>
              </a:rPr>
              <a:t>, la cual desmenuzó el hierro, el bronce, el barro, la plata y el oro. El gran Dios ha mostrado al rey lo que ha de acontecer en lo por venir; y el sueño es verdadero, y fiel su interpretación. </a:t>
            </a:r>
          </a:p>
        </p:txBody>
      </p:sp>
    </p:spTree>
    <p:extLst>
      <p:ext uri="{BB962C8B-B14F-4D97-AF65-F5344CB8AC3E}">
        <p14:creationId xmlns:p14="http://schemas.microsoft.com/office/powerpoint/2010/main" val="1917631620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8521" y="2916233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2:45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-36512" y="3356992"/>
            <a:ext cx="4464496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50" dirty="0">
                <a:solidFill>
                  <a:srgbClr val="FFFF00"/>
                </a:solidFill>
              </a:rPr>
              <a:t>D</a:t>
            </a:r>
            <a:r>
              <a:rPr lang="es-419" sz="2350" dirty="0">
                <a:solidFill>
                  <a:srgbClr val="FFFF00"/>
                </a:solidFill>
              </a:rPr>
              <a:t>e la manera que viste que del monte fue cortada una piedra, no con mano</a:t>
            </a:r>
            <a:r>
              <a:rPr lang="es-419" sz="2350" dirty="0">
                <a:solidFill>
                  <a:schemeClr val="bg1"/>
                </a:solidFill>
              </a:rPr>
              <a:t>, </a:t>
            </a:r>
            <a:r>
              <a:rPr lang="es-419" sz="2350" dirty="0">
                <a:solidFill>
                  <a:srgbClr val="00B0F0"/>
                </a:solidFill>
              </a:rPr>
              <a:t>la cual desmenuzó el hierro, el bronce, el barro, la plata y el oro.</a:t>
            </a:r>
            <a:r>
              <a:rPr lang="es-419" sz="2350" dirty="0">
                <a:solidFill>
                  <a:schemeClr val="bg1"/>
                </a:solidFill>
              </a:rPr>
              <a:t> El gran Dios ha mostrado al rey lo que ha de acontecer en lo por venir; y el sueño es verdadero, y fiel su interpretación. </a:t>
            </a:r>
          </a:p>
        </p:txBody>
      </p:sp>
    </p:spTree>
    <p:extLst>
      <p:ext uri="{BB962C8B-B14F-4D97-AF65-F5344CB8AC3E}">
        <p14:creationId xmlns:p14="http://schemas.microsoft.com/office/powerpoint/2010/main" val="314704417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8521" y="2916233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2:45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-36512" y="3356992"/>
            <a:ext cx="4464496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50" dirty="0">
                <a:solidFill>
                  <a:srgbClr val="FFFF00"/>
                </a:solidFill>
              </a:rPr>
              <a:t>D</a:t>
            </a:r>
            <a:r>
              <a:rPr lang="es-419" sz="2350" dirty="0">
                <a:solidFill>
                  <a:srgbClr val="FFFF00"/>
                </a:solidFill>
              </a:rPr>
              <a:t>e la manera que viste que del monte fue cortada una piedra, no con mano</a:t>
            </a:r>
            <a:r>
              <a:rPr lang="es-419" sz="2350" dirty="0">
                <a:solidFill>
                  <a:schemeClr val="bg1"/>
                </a:solidFill>
              </a:rPr>
              <a:t>, </a:t>
            </a:r>
            <a:r>
              <a:rPr lang="es-419" sz="2350" dirty="0">
                <a:solidFill>
                  <a:srgbClr val="00B0F0"/>
                </a:solidFill>
              </a:rPr>
              <a:t>la cual desmenuzó el hierro, el bronce, el barro, la plata y el oro.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El gran Dios ha mostrado al rey lo que ha de acontecer en lo por venir;</a:t>
            </a:r>
            <a:r>
              <a:rPr lang="es-419" sz="2350" dirty="0">
                <a:solidFill>
                  <a:schemeClr val="bg1"/>
                </a:solidFill>
              </a:rPr>
              <a:t> y el sueño es verdadero, y fiel su interpretación. </a:t>
            </a:r>
          </a:p>
        </p:txBody>
      </p:sp>
    </p:spTree>
    <p:extLst>
      <p:ext uri="{BB962C8B-B14F-4D97-AF65-F5344CB8AC3E}">
        <p14:creationId xmlns:p14="http://schemas.microsoft.com/office/powerpoint/2010/main" val="1938747673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8521" y="2916233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2:45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-36512" y="3356992"/>
            <a:ext cx="4464496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50" dirty="0">
                <a:solidFill>
                  <a:srgbClr val="FFFF00"/>
                </a:solidFill>
              </a:rPr>
              <a:t>D</a:t>
            </a:r>
            <a:r>
              <a:rPr lang="es-419" sz="2350" dirty="0">
                <a:solidFill>
                  <a:srgbClr val="FFFF00"/>
                </a:solidFill>
              </a:rPr>
              <a:t>e la manera que viste que del monte fue cortada una piedra, no con mano</a:t>
            </a:r>
            <a:r>
              <a:rPr lang="es-419" sz="2350" dirty="0">
                <a:solidFill>
                  <a:schemeClr val="bg1"/>
                </a:solidFill>
              </a:rPr>
              <a:t>, </a:t>
            </a:r>
            <a:r>
              <a:rPr lang="es-419" sz="2350" dirty="0">
                <a:solidFill>
                  <a:srgbClr val="00B0F0"/>
                </a:solidFill>
              </a:rPr>
              <a:t>la cual desmenuzó el hierro, el bronce, el barro, la plata y el oro.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El gran Dios ha mostrado al rey lo que ha de acontecer en lo por venir;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y el sueño es verdadero, y fiel su interpretación. 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ahora os lo he dicho antes que suceda, para que cuando suceda, creáis. </a:t>
            </a:r>
          </a:p>
        </p:txBody>
      </p:sp>
    </p:spTree>
    <p:extLst>
      <p:ext uri="{BB962C8B-B14F-4D97-AF65-F5344CB8AC3E}">
        <p14:creationId xmlns:p14="http://schemas.microsoft.com/office/powerpoint/2010/main" val="24668217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8521" y="2916233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2:45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-36512" y="3356992"/>
            <a:ext cx="4464496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50" dirty="0">
                <a:solidFill>
                  <a:srgbClr val="FFFF00"/>
                </a:solidFill>
              </a:rPr>
              <a:t>D</a:t>
            </a:r>
            <a:r>
              <a:rPr lang="es-419" sz="2350" dirty="0">
                <a:solidFill>
                  <a:srgbClr val="FFFF00"/>
                </a:solidFill>
              </a:rPr>
              <a:t>e la manera que viste que del monte fue cortada una piedra, no con mano</a:t>
            </a:r>
            <a:r>
              <a:rPr lang="es-419" sz="2350" dirty="0">
                <a:solidFill>
                  <a:schemeClr val="bg1"/>
                </a:solidFill>
              </a:rPr>
              <a:t>, </a:t>
            </a:r>
            <a:r>
              <a:rPr lang="es-419" sz="2350" dirty="0">
                <a:solidFill>
                  <a:srgbClr val="00B0F0"/>
                </a:solidFill>
              </a:rPr>
              <a:t>la cual desmenuzó el hierro, el bronce, el barro, la plata y el oro.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El gran Dios ha mostrado al rey lo que ha de acontecer en lo por venir;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y el sueño es verdadero, y fiel su interpretación. 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para que cuando suceda, creáis. </a:t>
            </a:r>
          </a:p>
        </p:txBody>
      </p:sp>
    </p:spTree>
    <p:extLst>
      <p:ext uri="{BB962C8B-B14F-4D97-AF65-F5344CB8AC3E}">
        <p14:creationId xmlns:p14="http://schemas.microsoft.com/office/powerpoint/2010/main" val="3577781417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chemeClr val="bg1"/>
                </a:solidFill>
              </a:rPr>
              <a:t>y la declaró enviándola por medio de su ángel a su siervo Juan,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8521" y="2916233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2:45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-36512" y="3356992"/>
            <a:ext cx="4464496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50" dirty="0">
                <a:solidFill>
                  <a:srgbClr val="FFFF00"/>
                </a:solidFill>
              </a:rPr>
              <a:t>D</a:t>
            </a:r>
            <a:r>
              <a:rPr lang="es-419" sz="2350" dirty="0">
                <a:solidFill>
                  <a:srgbClr val="FFFF00"/>
                </a:solidFill>
              </a:rPr>
              <a:t>e la manera que viste que del monte fue cortada una piedra, no con mano</a:t>
            </a:r>
            <a:r>
              <a:rPr lang="es-419" sz="2350" dirty="0">
                <a:solidFill>
                  <a:schemeClr val="bg1"/>
                </a:solidFill>
              </a:rPr>
              <a:t>, </a:t>
            </a:r>
            <a:r>
              <a:rPr lang="es-419" sz="2350" dirty="0">
                <a:solidFill>
                  <a:srgbClr val="00B0F0"/>
                </a:solidFill>
              </a:rPr>
              <a:t>la cual desmenuzó el hierro, el bronce, el barro, la plata y el oro.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El gran Dios ha mostrado al rey lo que ha de acontecer en lo por venir;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y el sueño es verdadero, y fiel su interpretación. 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</p:spTree>
    <p:extLst>
      <p:ext uri="{BB962C8B-B14F-4D97-AF65-F5344CB8AC3E}">
        <p14:creationId xmlns:p14="http://schemas.microsoft.com/office/powerpoint/2010/main" val="2788851761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116033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714837"/>
            <a:ext cx="4572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!He aquí, vengo pronto! </a:t>
            </a:r>
            <a:r>
              <a:rPr lang="es-419" sz="2400" dirty="0">
                <a:solidFill>
                  <a:srgbClr val="00B0F0"/>
                </a:solidFill>
              </a:rPr>
              <a:t>Bienaventurado el que guarda las palabras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de la profecía de este libro.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8521" y="2916233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2:45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-36512" y="3356992"/>
            <a:ext cx="4464496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50" dirty="0">
                <a:solidFill>
                  <a:srgbClr val="FFFF00"/>
                </a:solidFill>
              </a:rPr>
              <a:t>D</a:t>
            </a:r>
            <a:r>
              <a:rPr lang="es-419" sz="2350" dirty="0">
                <a:solidFill>
                  <a:srgbClr val="FFFF00"/>
                </a:solidFill>
              </a:rPr>
              <a:t>e la manera que viste que del monte fue cortada una piedra, no con mano</a:t>
            </a:r>
            <a:r>
              <a:rPr lang="es-419" sz="2350" dirty="0">
                <a:solidFill>
                  <a:schemeClr val="bg1"/>
                </a:solidFill>
              </a:rPr>
              <a:t>, </a:t>
            </a:r>
            <a:r>
              <a:rPr lang="es-419" sz="2350" dirty="0">
                <a:solidFill>
                  <a:srgbClr val="00B0F0"/>
                </a:solidFill>
              </a:rPr>
              <a:t>la cual desmenuzó el hierro, el bronce, el barro, la plata y el oro.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El gran Dios ha mostrado al rey lo que ha de acontecer en lo por venir;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y el sueño es verdadero, y fiel su interpretación. 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</p:spTree>
    <p:extLst>
      <p:ext uri="{BB962C8B-B14F-4D97-AF65-F5344CB8AC3E}">
        <p14:creationId xmlns:p14="http://schemas.microsoft.com/office/powerpoint/2010/main" val="3697953988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Me paré sobre la arena del mar, y vi subir del mar una bestia que tenía siete cabezas y diez cuernos; y en sus cuernos diez diademas; 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</p:spTree>
    <p:extLst>
      <p:ext uri="{BB962C8B-B14F-4D97-AF65-F5344CB8AC3E}">
        <p14:creationId xmlns:p14="http://schemas.microsoft.com/office/powerpoint/2010/main" val="12952426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y vi subir del mar una bestia que tenía siete cabezas y diez cuernos; y en sus cuernos diez diademas; 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</p:spTree>
    <p:extLst>
      <p:ext uri="{BB962C8B-B14F-4D97-AF65-F5344CB8AC3E}">
        <p14:creationId xmlns:p14="http://schemas.microsoft.com/office/powerpoint/2010/main" val="1509587227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y en sus cuernos diez diademas; 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</p:spTree>
    <p:extLst>
      <p:ext uri="{BB962C8B-B14F-4D97-AF65-F5344CB8AC3E}">
        <p14:creationId xmlns:p14="http://schemas.microsoft.com/office/powerpoint/2010/main" val="3675340424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</p:spTree>
    <p:extLst>
      <p:ext uri="{BB962C8B-B14F-4D97-AF65-F5344CB8AC3E}">
        <p14:creationId xmlns:p14="http://schemas.microsoft.com/office/powerpoint/2010/main" val="2589481149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Daniel dijo: Miraba yo en mi visión de noche, y he aquí que los cuatro vientos del cielo combatían en el gran mar. Y cuatro bestias grandes, diferentes la una de la otra, subían del mar.</a:t>
            </a:r>
          </a:p>
        </p:txBody>
      </p:sp>
    </p:spTree>
    <p:extLst>
      <p:ext uri="{BB962C8B-B14F-4D97-AF65-F5344CB8AC3E}">
        <p14:creationId xmlns:p14="http://schemas.microsoft.com/office/powerpoint/2010/main" val="41543343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Daniel dijo: Miraba yo en mi visión de noche,</a:t>
            </a:r>
            <a:r>
              <a:rPr lang="es-419" sz="2400" dirty="0">
                <a:solidFill>
                  <a:schemeClr val="bg1"/>
                </a:solidFill>
              </a:rPr>
              <a:t> y he aquí que los cuatro vientos del cielo combatían en el gran mar. Y cuatro bestias grandes, diferentes la una de la otra, subían del mar.</a:t>
            </a:r>
          </a:p>
        </p:txBody>
      </p:sp>
    </p:spTree>
    <p:extLst>
      <p:ext uri="{BB962C8B-B14F-4D97-AF65-F5344CB8AC3E}">
        <p14:creationId xmlns:p14="http://schemas.microsoft.com/office/powerpoint/2010/main" val="2795317475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Daniel dijo: Miraba yo en mi visión de noche,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he aquí que los cuatro vientos del cielo combatían en el gran mar.</a:t>
            </a:r>
            <a:r>
              <a:rPr lang="es-419" sz="2400" dirty="0">
                <a:solidFill>
                  <a:schemeClr val="bg1"/>
                </a:solidFill>
              </a:rPr>
              <a:t> Y cuatro bestias grandes, diferentes la una de la otra, subían del mar.</a:t>
            </a:r>
          </a:p>
        </p:txBody>
      </p:sp>
    </p:spTree>
    <p:extLst>
      <p:ext uri="{BB962C8B-B14F-4D97-AF65-F5344CB8AC3E}">
        <p14:creationId xmlns:p14="http://schemas.microsoft.com/office/powerpoint/2010/main" val="323099034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21270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1:1,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La revelación de </a:t>
            </a:r>
            <a:r>
              <a:rPr lang="es-419" sz="2400" u="sng" dirty="0">
                <a:solidFill>
                  <a:srgbClr val="FFFF00"/>
                </a:solidFill>
              </a:rPr>
              <a:t>Jesucristo</a:t>
            </a:r>
            <a:r>
              <a:rPr lang="es-419" sz="2400" dirty="0">
                <a:solidFill>
                  <a:srgbClr val="FFFF00"/>
                </a:solidFill>
              </a:rPr>
              <a:t>, que Dios le dio, </a:t>
            </a:r>
            <a:r>
              <a:rPr lang="es-419" sz="2400" dirty="0">
                <a:solidFill>
                  <a:srgbClr val="00B0F0"/>
                </a:solidFill>
              </a:rPr>
              <a:t>para manifestar </a:t>
            </a:r>
            <a:r>
              <a:rPr lang="es-419" sz="2400" dirty="0">
                <a:solidFill>
                  <a:srgbClr val="92D050"/>
                </a:solidFill>
              </a:rPr>
              <a:t>a sus siervos las cosas que deben suceder pronto; </a:t>
            </a:r>
            <a:r>
              <a:rPr lang="es-419" sz="2400" dirty="0">
                <a:solidFill>
                  <a:srgbClr val="FFFF00"/>
                </a:solidFill>
              </a:rPr>
              <a:t>y la declaró enviándola por medio de su ángel a su siervo Juan,</a:t>
            </a:r>
            <a:r>
              <a:rPr lang="es-419" sz="2400" dirty="0">
                <a:solidFill>
                  <a:schemeClr val="bg1"/>
                </a:solidFill>
              </a:rPr>
              <a:t> que ha dado testimonio de la palabra de Dios, y del testimonio de Jesucristo, y de todas las cosas que ha visto.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Daniel dijo: Miraba yo en mi visión de noche,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he aquí que los cuatro vientos del cielo combatían en el gran mar.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cuatro bestias grandes, diferentes la una de la otra, subían del mar.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</p:spTree>
    <p:extLst>
      <p:ext uri="{BB962C8B-B14F-4D97-AF65-F5344CB8AC3E}">
        <p14:creationId xmlns:p14="http://schemas.microsoft.com/office/powerpoint/2010/main" val="1061201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Porque mandamiento tras mandamiento, mandato sobre mandato, renglón tras renglón, línea sobre línea, un poquito allí, otro poquito allá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s-419" sz="2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Daniel dijo: Miraba yo en mi visión de noche,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he aquí que los cuatro vientos del cielo combatían en el gran mar.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cuatro bestias grandes, diferentes la una de la otra, subían del mar.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</p:spTree>
    <p:extLst>
      <p:ext uri="{BB962C8B-B14F-4D97-AF65-F5344CB8AC3E}">
        <p14:creationId xmlns:p14="http://schemas.microsoft.com/office/powerpoint/2010/main" val="21969555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Porque mandamiento tras mandamiento,</a:t>
            </a:r>
            <a:r>
              <a:rPr lang="es-419" sz="2400" dirty="0">
                <a:solidFill>
                  <a:schemeClr val="bg1"/>
                </a:solidFill>
              </a:rPr>
              <a:t> mandato sobre mandato, renglón tras renglón, línea sobre línea, un poquito allí, otro poquito allá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s-419" sz="2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Daniel dijo: Miraba yo en mi visión de noche,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he aquí que los cuatro vientos del cielo combatían en el gran mar.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cuatro bestias grandes, diferentes la una de la otra, subían del mar.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</p:spTree>
    <p:extLst>
      <p:ext uri="{BB962C8B-B14F-4D97-AF65-F5344CB8AC3E}">
        <p14:creationId xmlns:p14="http://schemas.microsoft.com/office/powerpoint/2010/main" val="1321732196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Porque mandamiento tras mandamiento,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mandato sobre mandato,</a:t>
            </a:r>
            <a:r>
              <a:rPr lang="es-419" sz="2400" dirty="0">
                <a:solidFill>
                  <a:schemeClr val="bg1"/>
                </a:solidFill>
              </a:rPr>
              <a:t> renglón tras renglón, línea sobre línea, un poquito allí, otro poquito allá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s-419" sz="2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Daniel dijo: Miraba yo en mi visión de noche,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he aquí que los cuatro vientos del cielo combatían en el gran mar.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cuatro bestias grandes, diferentes la una de la otra, subían del mar.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</p:spTree>
    <p:extLst>
      <p:ext uri="{BB962C8B-B14F-4D97-AF65-F5344CB8AC3E}">
        <p14:creationId xmlns:p14="http://schemas.microsoft.com/office/powerpoint/2010/main" val="1735299274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Porque mandamiento tras mandamiento,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mandato sobre mandato,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renglón tras renglón, línea sobre línea,</a:t>
            </a:r>
            <a:r>
              <a:rPr lang="es-419" sz="2400" dirty="0">
                <a:solidFill>
                  <a:schemeClr val="bg1"/>
                </a:solidFill>
              </a:rPr>
              <a:t> un poquito allí, otro poquito allá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s-419" sz="2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Daniel dijo: Miraba yo en mi visión de noche,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he aquí que los cuatro vientos del cielo combatían en el gran mar.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cuatro bestias grandes, diferentes la una de la otra, subían del mar.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</p:spTree>
    <p:extLst>
      <p:ext uri="{BB962C8B-B14F-4D97-AF65-F5344CB8AC3E}">
        <p14:creationId xmlns:p14="http://schemas.microsoft.com/office/powerpoint/2010/main" val="1128180190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156166" y="1052736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13:1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556792"/>
            <a:ext cx="461087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paré sobre la arena del mar,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vi subir del mar una bestia que tenía siete cabezas y diez cuernos;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en sus cuernos diez diademas;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sobre sus cabezas, un nombre blasfemo.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Porque mandamiento tras mandamiento,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mandato sobre mandato,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renglón tras renglón, línea sobre línea,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un poquito allí, otro poquito allá</a:t>
            </a:r>
            <a:r>
              <a:rPr lang="en-US" sz="2400" dirty="0">
                <a:solidFill>
                  <a:srgbClr val="FFFF00"/>
                </a:solidFill>
              </a:rPr>
              <a:t>.</a:t>
            </a:r>
            <a:endParaRPr lang="es-419" sz="2400" dirty="0">
              <a:solidFill>
                <a:srgbClr val="FFFF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965640" y="3068960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7:2, 3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35496" y="3573016"/>
            <a:ext cx="4610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Daniel dijo: Miraba yo en mi visión de noche,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he aquí que los cuatro vientos del cielo combatían en el gran mar.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cuatro bestias grandes, diferentes la una de la otra, subían del mar.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19210506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Juan, a las siete iglesias que están en Asia: Gracia y paz a vosotros, del que es y que era y que ha de venir,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Porque mandamiento tras mandamiento,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mandato sobre mandato,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renglón tras renglón, línea sobre línea,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un poquito allí, otro poquito allá</a:t>
            </a:r>
            <a:r>
              <a:rPr lang="en-US" sz="2400" dirty="0">
                <a:solidFill>
                  <a:srgbClr val="FFFF00"/>
                </a:solidFill>
              </a:rPr>
              <a:t>.</a:t>
            </a:r>
            <a:endParaRPr lang="es-419" sz="2400" dirty="0">
              <a:solidFill>
                <a:srgbClr val="FFFF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4236331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Gracia y paz a vosotros, del que es y que era y que ha de venir,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Porque mandamiento tras mandamiento,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mandato sobre mandato,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renglón tras renglón, línea sobre línea,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un poquito allí, otro poquito allá</a:t>
            </a:r>
            <a:r>
              <a:rPr lang="en-US" sz="2400" dirty="0">
                <a:solidFill>
                  <a:srgbClr val="FFFF00"/>
                </a:solidFill>
              </a:rPr>
              <a:t>.</a:t>
            </a:r>
            <a:endParaRPr lang="es-419" sz="2400" dirty="0">
              <a:solidFill>
                <a:srgbClr val="FFFF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984271036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chemeClr val="bg1"/>
                </a:solidFill>
              </a:rPr>
              <a:t>del que es y que era y que ha de venir,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Porque mandamiento tras mandamiento,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mandato sobre mandato,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renglón tras renglón, línea sobre línea,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un poquito allí, otro poquito allá</a:t>
            </a:r>
            <a:r>
              <a:rPr lang="en-US" sz="2400" dirty="0">
                <a:solidFill>
                  <a:srgbClr val="FFFF00"/>
                </a:solidFill>
              </a:rPr>
              <a:t>.</a:t>
            </a:r>
            <a:endParaRPr lang="es-419" sz="2400" dirty="0">
              <a:solidFill>
                <a:srgbClr val="FFFF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4079403890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649940" y="1124744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28:10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680520" y="1675398"/>
            <a:ext cx="4572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Porque mandamiento tras mandamiento,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mandato sobre mandato,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renglón tras renglón, línea sobre línea,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un poquito allí, otro poquito allá</a:t>
            </a:r>
            <a:r>
              <a:rPr lang="en-US" sz="2400" dirty="0">
                <a:solidFill>
                  <a:srgbClr val="FFFF00"/>
                </a:solidFill>
              </a:rPr>
              <a:t>.</a:t>
            </a:r>
            <a:endParaRPr lang="es-419" sz="2400" dirty="0">
              <a:solidFill>
                <a:srgbClr val="FFFF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3945210602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Yo soy el Alfa y la Omega, principio y fin, dice el Señor, el que es y que era y que ha de venir, 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40986237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soy el Alfa y la Omega, principio y fin, </a:t>
            </a:r>
            <a:r>
              <a:rPr lang="es-419" sz="2400" dirty="0">
                <a:solidFill>
                  <a:schemeClr val="bg1"/>
                </a:solidFill>
              </a:rPr>
              <a:t>dice el Señor, el que es y que era y que ha de venir, 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3654681347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soy el Alfa y la Omega, principio y fin, </a:t>
            </a:r>
            <a:r>
              <a:rPr lang="es-419" sz="2400" dirty="0">
                <a:solidFill>
                  <a:srgbClr val="00B0F0"/>
                </a:solidFill>
              </a:rPr>
              <a:t>dice el Señor, 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3250288300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soy el Alfa y la Omega, principio y fin, </a:t>
            </a:r>
            <a:r>
              <a:rPr lang="es-419" sz="2400" dirty="0">
                <a:solidFill>
                  <a:srgbClr val="00B0F0"/>
                </a:solidFill>
              </a:rPr>
              <a:t>dice el Señor, 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86757" y="5611306"/>
            <a:ext cx="223330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14:29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0" y="607984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ahora os lo he dicho antes que suceda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para que cuando suceda, creáis.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3805524808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soy el Alfa y la Omega, principio y fin, </a:t>
            </a:r>
            <a:r>
              <a:rPr lang="es-419" sz="2400" dirty="0">
                <a:solidFill>
                  <a:srgbClr val="00B0F0"/>
                </a:solidFill>
              </a:rPr>
              <a:t>dice el Señor, 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los cuatro seres vivientes tenían cada uno seis alas, y alrededor y por dentro estaban llenos de ojos; y no cesaban día y noche de decir: Santo, santo, santo es el Señor Dios Todopoderoso, 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6173496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soy el Alfa y la Omega, principio y fin, </a:t>
            </a:r>
            <a:r>
              <a:rPr lang="es-419" sz="2400" dirty="0">
                <a:solidFill>
                  <a:srgbClr val="00B0F0"/>
                </a:solidFill>
              </a:rPr>
              <a:t>dice el Señor, 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chemeClr val="bg1"/>
                </a:solidFill>
              </a:rPr>
              <a:t>Santo, santo, santo es el Señor Dios Todopoderoso, 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20330031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soy el Alfa y la Omega, principio y fin, </a:t>
            </a:r>
            <a:r>
              <a:rPr lang="es-419" sz="2400" dirty="0">
                <a:solidFill>
                  <a:srgbClr val="00B0F0"/>
                </a:solidFill>
              </a:rPr>
              <a:t>dice el Señor, 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chemeClr val="bg1"/>
                </a:solidFill>
              </a:rPr>
              <a:t>es el Señor Dios Todopoderoso, 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4282235258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soy el Alfa y la Omega, principio y fin, </a:t>
            </a:r>
            <a:r>
              <a:rPr lang="es-419" sz="2400" dirty="0">
                <a:solidFill>
                  <a:srgbClr val="00B0F0"/>
                </a:solidFill>
              </a:rPr>
              <a:t>dice el Señor, 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chemeClr val="bg1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</p:spTree>
    <p:extLst>
      <p:ext uri="{BB962C8B-B14F-4D97-AF65-F5344CB8AC3E}">
        <p14:creationId xmlns:p14="http://schemas.microsoft.com/office/powerpoint/2010/main" val="2369811174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19" y="1124744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soy el Alfa y la Omega, principio y fin, </a:t>
            </a:r>
            <a:r>
              <a:rPr lang="es-419" sz="2400" dirty="0">
                <a:solidFill>
                  <a:srgbClr val="00B0F0"/>
                </a:solidFill>
              </a:rPr>
              <a:t>dice el Señor, 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el Todopoderoso.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A71E76-F137-49B2-9CCB-096FF887BC3F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17410432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40000" y="1124744"/>
            <a:ext cx="23834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3:14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respondió Dios a Moisés: YO SOY EL QUE SOY. Y dijo: Así dirás a los hijos de Israel: YO SOY me envió a vosotros.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07BC85-5A99-4F87-997D-6CF952E8C4AA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1232317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40000" y="1124744"/>
            <a:ext cx="23834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3:14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respondió Dios a Moisés: </a:t>
            </a:r>
            <a:r>
              <a:rPr lang="es-419" sz="2400" dirty="0">
                <a:solidFill>
                  <a:schemeClr val="bg1"/>
                </a:solidFill>
              </a:rPr>
              <a:t>YO SOY EL QUE SOY. Y dijo: Así dirás a los hijos de Israel: YO SOY me envió a vosotros.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424535-A50E-4C65-8223-DCAB58FDAC24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1855302187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40000" y="1124744"/>
            <a:ext cx="23834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3:14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respondió Dios a Moisés</a:t>
            </a:r>
            <a:r>
              <a:rPr lang="es-419" sz="2400" dirty="0">
                <a:solidFill>
                  <a:srgbClr val="00B0F0"/>
                </a:solidFill>
              </a:rPr>
              <a:t>: YO SOY EL QUE SOY.</a:t>
            </a:r>
            <a:r>
              <a:rPr lang="es-419" sz="2400" dirty="0">
                <a:solidFill>
                  <a:schemeClr val="bg1"/>
                </a:solidFill>
              </a:rPr>
              <a:t> Y dijo: Así dirás a los hijos de Israel: YO SOY me envió a vosotros.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357C14-204D-4F98-B577-95A8A626EB05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945862859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40000" y="1124744"/>
            <a:ext cx="23834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3:14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respondió Dios a Moisés</a:t>
            </a:r>
            <a:r>
              <a:rPr lang="es-419" sz="2400" dirty="0">
                <a:solidFill>
                  <a:srgbClr val="00B0F0"/>
                </a:solidFill>
              </a:rPr>
              <a:t>: YO SOY EL QUE SOY.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dijo: Así dirás a los hijos de Israel: </a:t>
            </a:r>
            <a:r>
              <a:rPr lang="es-419" sz="2400" dirty="0">
                <a:solidFill>
                  <a:schemeClr val="bg1"/>
                </a:solidFill>
              </a:rPr>
              <a:t>YO SOY me envió a vosotros.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5E3DA2-D20C-4234-B82A-8D71033BDEB7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4215130827"/>
      </p:ext>
    </p:extLst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740000" y="1124744"/>
            <a:ext cx="23834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3:14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y de los siete espíritus que están delante de su trono; 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932040" y="1675398"/>
            <a:ext cx="424847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respondió Dios a Moisés</a:t>
            </a:r>
            <a:r>
              <a:rPr lang="es-419" sz="2400" dirty="0">
                <a:solidFill>
                  <a:srgbClr val="00B0F0"/>
                </a:solidFill>
              </a:rPr>
              <a:t>: YO SOY EL QUE SOY.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dijo: Así dirás a los hijos de Israel: </a:t>
            </a:r>
            <a:r>
              <a:rPr lang="es-419" sz="2400" dirty="0">
                <a:solidFill>
                  <a:srgbClr val="00B0F0"/>
                </a:solidFill>
              </a:rPr>
              <a:t>YO SOY me envió a vosotros.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1066692479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del trono salían relámpagos y truenos y voces; y delante del trono ardían siete lámparas de fuego, 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34390081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chemeClr val="bg1"/>
                </a:solidFill>
              </a:rPr>
              <a:t>y delante del trono ardían siete lámparas de fuego, 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1105332225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chemeClr val="bg1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1227535227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rgbClr val="FFFF00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6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4:8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cuatro seres vivientes tenían cada uno seis alas, y alrededor y por dentro estaban llenos de ojos; y no cesaban día y noche de decir: </a:t>
            </a:r>
            <a:r>
              <a:rPr lang="es-419" sz="2400" dirty="0">
                <a:solidFill>
                  <a:srgbClr val="00B0F0"/>
                </a:solidFill>
              </a:rPr>
              <a:t>Santo, santo, santo </a:t>
            </a:r>
            <a:r>
              <a:rPr lang="es-419" sz="2400" dirty="0">
                <a:solidFill>
                  <a:srgbClr val="92D050"/>
                </a:solidFill>
              </a:rPr>
              <a:t>es el Señor Dios Todopoderoso, </a:t>
            </a:r>
            <a:r>
              <a:rPr lang="es-419" sz="2400" dirty="0">
                <a:solidFill>
                  <a:srgbClr val="FFFF00"/>
                </a:solidFill>
              </a:rPr>
              <a:t>el que era, el que es, y el que ha de venir.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372281720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rgbClr val="FFFF00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miré, y vi que en medio del trono y de los cuatro seres vivientes, y en medio de los ancianos, estaba en pie un Cordero como inmolado, que tenía siete cuernos, y siete ojos, 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25992091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rgbClr val="FFFF00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chemeClr val="bg1"/>
                </a:solidFill>
              </a:rPr>
              <a:t>estaba en pie un Cordero como inmolado, que tenía siete cuernos, y siete ojos, 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3986630173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rgbClr val="FFFF00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rgbClr val="00B0F0"/>
                </a:solidFill>
              </a:rPr>
              <a:t>estaba en pie un Cordero como inmolado, </a:t>
            </a:r>
            <a:r>
              <a:rPr lang="es-419" sz="2400" dirty="0">
                <a:solidFill>
                  <a:schemeClr val="bg1"/>
                </a:solidFill>
              </a:rPr>
              <a:t>que tenía siete cuernos, y siete ojos, 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137553739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rgbClr val="FFFF00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rgbClr val="00B0F0"/>
                </a:solidFill>
              </a:rPr>
              <a:t>estaba en pie un Cordero como inmolado, </a:t>
            </a:r>
            <a:r>
              <a:rPr lang="es-419" sz="2400" dirty="0">
                <a:solidFill>
                  <a:srgbClr val="92D050"/>
                </a:solidFill>
              </a:rPr>
              <a:t>que tenía siete cuernos, y siete ojos,</a:t>
            </a:r>
            <a:r>
              <a:rPr lang="es-419" sz="2400" dirty="0">
                <a:solidFill>
                  <a:schemeClr val="bg1"/>
                </a:solidFill>
              </a:rPr>
              <a:t> 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</p:spTree>
    <p:extLst>
      <p:ext uri="{BB962C8B-B14F-4D97-AF65-F5344CB8AC3E}">
        <p14:creationId xmlns:p14="http://schemas.microsoft.com/office/powerpoint/2010/main" val="3290329003"/>
      </p:ext>
    </p:extLst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chemeClr val="bg1"/>
                </a:solidFill>
              </a:rPr>
              <a:t>y de Jesucristo el testigo fiel, el primogénito de los muertos,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rgbClr val="FFFF00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rgbClr val="00B0F0"/>
                </a:solidFill>
              </a:rPr>
              <a:t>estaba en pie un Cordero como inmolado, </a:t>
            </a:r>
            <a:r>
              <a:rPr lang="es-419" sz="2400" dirty="0">
                <a:solidFill>
                  <a:srgbClr val="92D050"/>
                </a:solidFill>
              </a:rPr>
              <a:t>que tenía siete cuernos, y siete ojos,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</p:spTree>
    <p:extLst>
      <p:ext uri="{BB962C8B-B14F-4D97-AF65-F5344CB8AC3E}">
        <p14:creationId xmlns:p14="http://schemas.microsoft.com/office/powerpoint/2010/main" val="10262270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rgbClr val="00B0F0"/>
                </a:solidFill>
              </a:rPr>
              <a:t>y de Jesucristo el testigo fiel, el primogénito de los muertos,</a:t>
            </a:r>
            <a:r>
              <a:rPr lang="es-419" sz="2400" dirty="0">
                <a:solidFill>
                  <a:schemeClr val="bg1"/>
                </a:solidFill>
              </a:rPr>
              <a:t> y el soberano de los reyes de la tierra.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rgbClr val="FFFF00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rgbClr val="00B0F0"/>
                </a:solidFill>
              </a:rPr>
              <a:t>estaba en pie un Cordero como inmolado, </a:t>
            </a:r>
            <a:r>
              <a:rPr lang="es-419" sz="2400" dirty="0">
                <a:solidFill>
                  <a:srgbClr val="92D050"/>
                </a:solidFill>
              </a:rPr>
              <a:t>que tenía siete cuernos, y siete ojos,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</p:spTree>
    <p:extLst>
      <p:ext uri="{BB962C8B-B14F-4D97-AF65-F5344CB8AC3E}">
        <p14:creationId xmlns:p14="http://schemas.microsoft.com/office/powerpoint/2010/main" val="2387451177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5958522" y="980728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4:5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rgbClr val="00B0F0"/>
                </a:solidFill>
              </a:rPr>
              <a:t>y de Jesucristo el testigo fiel, el primogénito de los muertos,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soberano de los reyes de la tierra.</a:t>
            </a:r>
            <a:r>
              <a:rPr lang="es-419" sz="2400" dirty="0">
                <a:solidFill>
                  <a:schemeClr val="bg1"/>
                </a:solidFill>
              </a:rPr>
              <a:t> Al que nos amó, y nos lavó de nuestros pecados con su sangre, 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4860032" y="1484784"/>
            <a:ext cx="4320480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del trono salían relámpagos y truenos y voces; </a:t>
            </a:r>
            <a:r>
              <a:rPr lang="es-419" sz="2400" dirty="0">
                <a:solidFill>
                  <a:srgbClr val="00B0F0"/>
                </a:solidFill>
              </a:rPr>
              <a:t>y delante del trono ardían siete lámparas de fuego, </a:t>
            </a:r>
            <a:r>
              <a:rPr lang="es-419" sz="2400" dirty="0">
                <a:solidFill>
                  <a:srgbClr val="FFFF00"/>
                </a:solidFill>
              </a:rPr>
              <a:t>las cuales son los siete espíritus de Dios.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rgbClr val="00B0F0"/>
                </a:solidFill>
              </a:rPr>
              <a:t>estaba en pie un Cordero como inmolado, </a:t>
            </a:r>
            <a:r>
              <a:rPr lang="es-419" sz="2400" dirty="0">
                <a:solidFill>
                  <a:srgbClr val="92D050"/>
                </a:solidFill>
              </a:rPr>
              <a:t>que tenía siete cuernos, y siete ojos,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</p:spTree>
    <p:extLst>
      <p:ext uri="{BB962C8B-B14F-4D97-AF65-F5344CB8AC3E}">
        <p14:creationId xmlns:p14="http://schemas.microsoft.com/office/powerpoint/2010/main" val="2701738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chemeClr val="bg1"/>
                </a:solidFill>
              </a:rPr>
              <a:t>y guardan las cosas en ella escritas; 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rgbClr val="00B0F0"/>
                </a:solidFill>
              </a:rPr>
              <a:t>y de Jesucristo el testigo fiel, el primogénito de los muertos,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soberano de los reyes de la tierra.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Al que nos amó, y nos lavó de nuestros pecados con su sangre,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rgbClr val="00B0F0"/>
                </a:solidFill>
              </a:rPr>
              <a:t>estaba en pie un Cordero como inmolado, </a:t>
            </a:r>
            <a:r>
              <a:rPr lang="es-419" sz="2400" dirty="0">
                <a:solidFill>
                  <a:srgbClr val="92D050"/>
                </a:solidFill>
              </a:rPr>
              <a:t>que tenía siete cuernos, y siete ojos,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</p:spTree>
    <p:extLst>
      <p:ext uri="{BB962C8B-B14F-4D97-AF65-F5344CB8AC3E}">
        <p14:creationId xmlns:p14="http://schemas.microsoft.com/office/powerpoint/2010/main" val="1361030605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chemeClr val="bg1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rgbClr val="00B0F0"/>
                </a:solidFill>
              </a:rPr>
              <a:t>y de Jesucristo el testigo fiel, el primogénito de los muertos,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soberano de los reyes de la tierra.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Al que nos amó, y nos lavó de nuestros pecados con su sangre,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rgbClr val="00B0F0"/>
                </a:solidFill>
              </a:rPr>
              <a:t>estaba en pie un Cordero como inmolado, </a:t>
            </a:r>
            <a:r>
              <a:rPr lang="es-419" sz="2400" dirty="0">
                <a:solidFill>
                  <a:srgbClr val="92D050"/>
                </a:solidFill>
              </a:rPr>
              <a:t>que tenía siete cuernos, y siete ojos,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</p:spTree>
    <p:extLst>
      <p:ext uri="{BB962C8B-B14F-4D97-AF65-F5344CB8AC3E}">
        <p14:creationId xmlns:p14="http://schemas.microsoft.com/office/powerpoint/2010/main" val="2803148441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040750" y="1052736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1:4, 5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0" y="1628800"/>
            <a:ext cx="4610876" cy="329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Juan, a las siete iglesias que están en Asia: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Gracia y paz a vosotros, </a:t>
            </a:r>
            <a:r>
              <a:rPr lang="es-419" sz="2400" dirty="0">
                <a:solidFill>
                  <a:srgbClr val="92D050"/>
                </a:solidFill>
              </a:rPr>
              <a:t>del que es y que era y que ha de venir,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de </a:t>
            </a:r>
            <a:r>
              <a:rPr lang="es-419" sz="2400" u="sng" dirty="0">
                <a:solidFill>
                  <a:srgbClr val="FFFF00"/>
                </a:solidFill>
              </a:rPr>
              <a:t>los siete espíritus</a:t>
            </a:r>
            <a:r>
              <a:rPr lang="es-419" sz="2400" dirty="0">
                <a:solidFill>
                  <a:srgbClr val="FFFF00"/>
                </a:solidFill>
              </a:rPr>
              <a:t> que están delante de su trono; </a:t>
            </a:r>
            <a:r>
              <a:rPr lang="es-419" sz="2400" dirty="0">
                <a:solidFill>
                  <a:srgbClr val="00B0F0"/>
                </a:solidFill>
              </a:rPr>
              <a:t>y de Jesucristo el testigo fiel, el primogénito de los muertos,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soberano de los reyes de la tierra.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Al que nos amó, y nos lavó de nuestros pecados con su sangre,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2768775" y="4911738"/>
            <a:ext cx="183896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5:6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5605" y="5445224"/>
            <a:ext cx="9127115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miré, y vi que en medio del trono y de los cuatro seres vivientes, y en medio de los ancianos, </a:t>
            </a:r>
            <a:r>
              <a:rPr lang="es-419" sz="2400" dirty="0">
                <a:solidFill>
                  <a:srgbClr val="00B0F0"/>
                </a:solidFill>
              </a:rPr>
              <a:t>estaba en pie un Cordero como inmolado, </a:t>
            </a:r>
            <a:r>
              <a:rPr lang="es-419" sz="2400" dirty="0">
                <a:solidFill>
                  <a:srgbClr val="92D050"/>
                </a:solidFill>
              </a:rPr>
              <a:t>que tenía siete cuernos, y siete ojos,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los cuales son los siete espíritus de Dios enviados por toda la tierra.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</p:spTree>
    <p:extLst>
      <p:ext uri="{BB962C8B-B14F-4D97-AF65-F5344CB8AC3E}">
        <p14:creationId xmlns:p14="http://schemas.microsoft.com/office/powerpoint/2010/main" val="188925080"/>
      </p:ext>
    </p:extLst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He aquí que viene con las nubes, y todo ojo le verá, y los que le traspasaron; y todos los linajes de la tierra harán lamentación por él. 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</p:spTree>
    <p:extLst>
      <p:ext uri="{BB962C8B-B14F-4D97-AF65-F5344CB8AC3E}">
        <p14:creationId xmlns:p14="http://schemas.microsoft.com/office/powerpoint/2010/main" val="1237786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chemeClr val="bg1"/>
                </a:solidFill>
              </a:rPr>
              <a:t>y todo ojo le verá, y los que le traspasaron; y todos los linajes de la tierra harán lamentación por él. 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</p:spTree>
    <p:extLst>
      <p:ext uri="{BB962C8B-B14F-4D97-AF65-F5344CB8AC3E}">
        <p14:creationId xmlns:p14="http://schemas.microsoft.com/office/powerpoint/2010/main" val="2814521104"/>
      </p:ext>
    </p:extLst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y los que le traspasaron; y todos los linajes de la tierra harán lamentación por él. 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</p:spTree>
    <p:extLst>
      <p:ext uri="{BB962C8B-B14F-4D97-AF65-F5344CB8AC3E}">
        <p14:creationId xmlns:p14="http://schemas.microsoft.com/office/powerpoint/2010/main" val="3078436028"/>
      </p:ext>
    </p:extLst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Miraba yo en la visión de la noche, y he aquí con las nubes del cielo venía uno como un hijo de hombre, que vino hasta el Anciano de días, y le hicieron acercarse delante de él. </a:t>
            </a:r>
          </a:p>
        </p:txBody>
      </p:sp>
    </p:spTree>
    <p:extLst>
      <p:ext uri="{BB962C8B-B14F-4D97-AF65-F5344CB8AC3E}">
        <p14:creationId xmlns:p14="http://schemas.microsoft.com/office/powerpoint/2010/main" val="22416353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chemeClr val="bg1"/>
                </a:solidFill>
              </a:rPr>
              <a:t>y he aquí con las nubes del cielo venía uno como un hijo de hombre, que vino hasta el Anciano de días, y le hicieron acercarse delante de él. </a:t>
            </a:r>
          </a:p>
        </p:txBody>
      </p:sp>
    </p:spTree>
    <p:extLst>
      <p:ext uri="{BB962C8B-B14F-4D97-AF65-F5344CB8AC3E}">
        <p14:creationId xmlns:p14="http://schemas.microsoft.com/office/powerpoint/2010/main" val="427002654"/>
      </p:ext>
    </p:extLst>
  </p:cSld>
  <p:clrMapOvr>
    <a:masterClrMapping/>
  </p:clrMapOvr>
  <p:transition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que vino hasta el Anciano de días, y le hicieron acercarse delante de él. </a:t>
            </a:r>
          </a:p>
        </p:txBody>
      </p:sp>
    </p:spTree>
    <p:extLst>
      <p:ext uri="{BB962C8B-B14F-4D97-AF65-F5344CB8AC3E}">
        <p14:creationId xmlns:p14="http://schemas.microsoft.com/office/powerpoint/2010/main" val="1824765163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vino hasta el Anciano de días, y le hicieron acercarse delante de él.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691680" y="5085184"/>
            <a:ext cx="296427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Zacarías 12:10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556384"/>
            <a:ext cx="9127114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chemeClr val="bg1"/>
                </a:solidFill>
              </a:rPr>
              <a:t>Y derramaré sobre la casa de David, y sobre los moradores de Jerusalén, espíritu de gracia y de oración; y mirarán a mí, a quien traspasaron, y llorarán como se llora por hijo unigénito, afligiéndose por él como quien se aflige por el primogénito. </a:t>
            </a:r>
          </a:p>
        </p:txBody>
      </p:sp>
    </p:spTree>
    <p:extLst>
      <p:ext uri="{BB962C8B-B14F-4D97-AF65-F5344CB8AC3E}">
        <p14:creationId xmlns:p14="http://schemas.microsoft.com/office/powerpoint/2010/main" val="26426960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vino hasta el Anciano de días, y le hicieron acercarse delante de él.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691680" y="5085184"/>
            <a:ext cx="296427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Zacarías 12:10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556384"/>
            <a:ext cx="9127114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Y derramaré sobre la casa de David, y sobre los moradores de Jerusalén, espíritu de gracia y de oración;</a:t>
            </a:r>
            <a:r>
              <a:rPr lang="es-419" sz="2350" dirty="0">
                <a:solidFill>
                  <a:schemeClr val="bg1"/>
                </a:solidFill>
              </a:rPr>
              <a:t> y mirarán a mí, a quien traspasaron, y llorarán como se llora por hijo unigénito, afligiéndose por él como quien se aflige por el primogénito. </a:t>
            </a:r>
          </a:p>
        </p:txBody>
      </p:sp>
    </p:spTree>
    <p:extLst>
      <p:ext uri="{BB962C8B-B14F-4D97-AF65-F5344CB8AC3E}">
        <p14:creationId xmlns:p14="http://schemas.microsoft.com/office/powerpoint/2010/main" val="114817087"/>
      </p:ext>
    </p:extLst>
  </p:cSld>
  <p:clrMapOvr>
    <a:masterClrMapping/>
  </p:clrMapOvr>
  <p:transition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vino hasta el Anciano de días, y le hicieron acercarse delante de él.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691680" y="5085184"/>
            <a:ext cx="296427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Zacarías 12:10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556384"/>
            <a:ext cx="9127114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Y derramaré sobre la casa de David, y sobre los moradores de Jerusalén, espíritu de gracia y de oración;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y mirarán a mí, a quien traspasaron, y llorarán como se llora por hijo unigénito,</a:t>
            </a:r>
            <a:r>
              <a:rPr lang="es-419" sz="2350" dirty="0">
                <a:solidFill>
                  <a:schemeClr val="bg1"/>
                </a:solidFill>
              </a:rPr>
              <a:t> afligiéndose por él como quien se aflige por el primogénito. </a:t>
            </a:r>
          </a:p>
        </p:txBody>
      </p:sp>
    </p:spTree>
    <p:extLst>
      <p:ext uri="{BB962C8B-B14F-4D97-AF65-F5344CB8AC3E}">
        <p14:creationId xmlns:p14="http://schemas.microsoft.com/office/powerpoint/2010/main" val="315975619"/>
      </p:ext>
    </p:extLst>
  </p:cSld>
  <p:clrMapOvr>
    <a:masterClrMapping/>
  </p:clrMapOvr>
  <p:transition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vino hasta el Anciano de días, y le hicieron acercarse delante de él.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691680" y="5085184"/>
            <a:ext cx="296427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Zacarías 12:10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556384"/>
            <a:ext cx="9127114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Y derramaré sobre la casa de David, y sobre los moradores de Jerusalén, espíritu de gracia y de oración;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y mirarán a mí, a quien traspasaron, y llorarán como se llora por hijo unigénito,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afligiéndose por él como quien se aflige por el primogénito. </a:t>
            </a:r>
          </a:p>
        </p:txBody>
      </p:sp>
    </p:spTree>
    <p:extLst>
      <p:ext uri="{BB962C8B-B14F-4D97-AF65-F5344CB8AC3E}">
        <p14:creationId xmlns:p14="http://schemas.microsoft.com/office/powerpoint/2010/main" val="2304272332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vino hasta el Anciano de días, y le hicieron acercarse delante de él.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945725" y="5179258"/>
            <a:ext cx="24561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24:30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733256"/>
            <a:ext cx="9127114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chemeClr val="bg1"/>
                </a:solidFill>
              </a:rPr>
              <a:t>Entonces aparecerá la señal del Hijo del Hombre en el cielo; y entonces lamentarán todas las tribus de la tierra, y verán al Hijo del Hombre viniendo sobre las nubes del cielo, con poder y gran gloria. </a:t>
            </a:r>
          </a:p>
        </p:txBody>
      </p:sp>
    </p:spTree>
    <p:extLst>
      <p:ext uri="{BB962C8B-B14F-4D97-AF65-F5344CB8AC3E}">
        <p14:creationId xmlns:p14="http://schemas.microsoft.com/office/powerpoint/2010/main" val="29315924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vino hasta el Anciano de días, y le hicieron acercarse delante de él.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945725" y="5179258"/>
            <a:ext cx="24561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24:30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733256"/>
            <a:ext cx="9127114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Entonces aparecerá la señal del Hijo del Hombre en el cielo; </a:t>
            </a:r>
            <a:r>
              <a:rPr lang="es-419" sz="2350" dirty="0">
                <a:solidFill>
                  <a:schemeClr val="bg1"/>
                </a:solidFill>
              </a:rPr>
              <a:t>y entonces lamentarán todas las tribus de la tierra, y verán al Hijo del Hombre viniendo sobre las nubes del cielo, con poder y gran gloria. </a:t>
            </a:r>
          </a:p>
        </p:txBody>
      </p:sp>
    </p:spTree>
    <p:extLst>
      <p:ext uri="{BB962C8B-B14F-4D97-AF65-F5344CB8AC3E}">
        <p14:creationId xmlns:p14="http://schemas.microsoft.com/office/powerpoint/2010/main" val="3227876160"/>
      </p:ext>
    </p:extLst>
  </p:cSld>
  <p:clrMapOvr>
    <a:masterClrMapping/>
  </p:clrMapOvr>
  <p:transition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vino hasta el Anciano de días, y le hicieron acercarse delante de él.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945725" y="5179258"/>
            <a:ext cx="24561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24:30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733256"/>
            <a:ext cx="9127114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Entonces aparecerá la señal del Hijo del Hombre en el cielo; </a:t>
            </a:r>
            <a:r>
              <a:rPr lang="es-419" sz="2350" dirty="0">
                <a:solidFill>
                  <a:srgbClr val="00B0F0"/>
                </a:solidFill>
              </a:rPr>
              <a:t>y entonces lamentarán todas las tribus de la tierra,</a:t>
            </a:r>
            <a:r>
              <a:rPr lang="es-419" sz="2350" dirty="0">
                <a:solidFill>
                  <a:schemeClr val="bg1"/>
                </a:solidFill>
              </a:rPr>
              <a:t> y verán al Hijo del Hombre viniendo sobre las nubes del cielo, con poder y gran gloria. </a:t>
            </a:r>
          </a:p>
        </p:txBody>
      </p:sp>
    </p:spTree>
    <p:extLst>
      <p:ext uri="{BB962C8B-B14F-4D97-AF65-F5344CB8AC3E}">
        <p14:creationId xmlns:p14="http://schemas.microsoft.com/office/powerpoint/2010/main" val="1772609606"/>
      </p:ext>
    </p:extLst>
  </p:cSld>
  <p:clrMapOvr>
    <a:masterClrMapping/>
  </p:clrMapOvr>
  <p:transition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dirty="0">
                <a:solidFill>
                  <a:schemeClr val="bg1"/>
                </a:solidFill>
              </a:rPr>
              <a:t>Sí, amén.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3101816"/>
            <a:ext cx="227337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7:13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-23432" y="3573016"/>
            <a:ext cx="4844338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Miraba yo en la visión de la noche, </a:t>
            </a:r>
            <a:r>
              <a:rPr lang="es-419" sz="2400" dirty="0">
                <a:solidFill>
                  <a:srgbClr val="00B0F0"/>
                </a:solidFill>
              </a:rPr>
              <a:t>y he aquí con las nubes del cielo venía uno como un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vino hasta el Anciano de días, y le hicieron acercarse delante de él.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945725" y="5179258"/>
            <a:ext cx="24561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24:30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733256"/>
            <a:ext cx="9127114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Entonces aparecerá la señal del Hijo del Hombre en el cielo; </a:t>
            </a:r>
            <a:r>
              <a:rPr lang="es-419" sz="2350" dirty="0">
                <a:solidFill>
                  <a:srgbClr val="00B0F0"/>
                </a:solidFill>
              </a:rPr>
              <a:t>y entonces lamentarán todas las tribus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y verán al Hijo del Hombre viniendo sobre las nubes del cielo, con poder y gran gloria. </a:t>
            </a:r>
          </a:p>
        </p:txBody>
      </p:sp>
    </p:spTree>
    <p:extLst>
      <p:ext uri="{BB962C8B-B14F-4D97-AF65-F5344CB8AC3E}">
        <p14:creationId xmlns:p14="http://schemas.microsoft.com/office/powerpoint/2010/main" val="2611696209"/>
      </p:ext>
    </p:extLst>
  </p:cSld>
  <p:clrMapOvr>
    <a:masterClrMapping/>
  </p:clrMapOvr>
  <p:transition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u="sng" dirty="0">
                <a:solidFill>
                  <a:srgbClr val="FFFF00"/>
                </a:solidFill>
              </a:rPr>
              <a:t>Sí, amén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945725" y="5179258"/>
            <a:ext cx="24561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24:30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733256"/>
            <a:ext cx="9127114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Entonces aparecerá la señal del Hijo del Hombre en el cielo; </a:t>
            </a:r>
            <a:r>
              <a:rPr lang="es-419" sz="2350" dirty="0">
                <a:solidFill>
                  <a:srgbClr val="00B0F0"/>
                </a:solidFill>
              </a:rPr>
              <a:t>y entonces lamentarán todas las tribus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y verán al Hijo del Hombre viniendo sobre las nubes del cielo, con poder y gran gloria. </a:t>
            </a:r>
          </a:p>
        </p:txBody>
      </p:sp>
      <p:sp>
        <p:nvSpPr>
          <p:cNvPr id="25" name="1 CuadroTexto"/>
          <p:cNvSpPr txBox="1"/>
          <p:nvPr/>
        </p:nvSpPr>
        <p:spPr>
          <a:xfrm>
            <a:off x="861871" y="3235042"/>
            <a:ext cx="297228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22:20, 21</a:t>
            </a:r>
          </a:p>
        </p:txBody>
      </p:sp>
      <p:sp>
        <p:nvSpPr>
          <p:cNvPr id="26" name="2 CuadroTexto"/>
          <p:cNvSpPr txBox="1"/>
          <p:nvPr/>
        </p:nvSpPr>
        <p:spPr>
          <a:xfrm>
            <a:off x="0" y="3742118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chemeClr val="bg1"/>
                </a:solidFill>
              </a:rPr>
              <a:t>El que da testimonio de estas cosas dice: Ciertamente vengo en breve. Amén; sí, ven, Señor Jesús.</a:t>
            </a:r>
          </a:p>
        </p:txBody>
      </p:sp>
    </p:spTree>
    <p:extLst>
      <p:ext uri="{BB962C8B-B14F-4D97-AF65-F5344CB8AC3E}">
        <p14:creationId xmlns:p14="http://schemas.microsoft.com/office/powerpoint/2010/main" val="27128994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u="sng" dirty="0">
                <a:solidFill>
                  <a:srgbClr val="FFFF00"/>
                </a:solidFill>
              </a:rPr>
              <a:t>Sí, amén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945725" y="5179258"/>
            <a:ext cx="24561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24:30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733256"/>
            <a:ext cx="9127114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Entonces aparecerá la señal del Hijo del Hombre en el cielo; </a:t>
            </a:r>
            <a:r>
              <a:rPr lang="es-419" sz="2350" dirty="0">
                <a:solidFill>
                  <a:srgbClr val="00B0F0"/>
                </a:solidFill>
              </a:rPr>
              <a:t>y entonces lamentarán todas las tribus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y verán al Hijo del Hombre viniendo sobre las nubes del cielo, con poder y gran gloria. </a:t>
            </a:r>
          </a:p>
        </p:txBody>
      </p:sp>
      <p:sp>
        <p:nvSpPr>
          <p:cNvPr id="25" name="1 CuadroTexto"/>
          <p:cNvSpPr txBox="1"/>
          <p:nvPr/>
        </p:nvSpPr>
        <p:spPr>
          <a:xfrm>
            <a:off x="861871" y="3235042"/>
            <a:ext cx="297228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22:20, 21</a:t>
            </a:r>
          </a:p>
        </p:txBody>
      </p:sp>
      <p:sp>
        <p:nvSpPr>
          <p:cNvPr id="26" name="2 CuadroTexto"/>
          <p:cNvSpPr txBox="1"/>
          <p:nvPr/>
        </p:nvSpPr>
        <p:spPr>
          <a:xfrm>
            <a:off x="0" y="3742118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chemeClr val="bg1"/>
                </a:solidFill>
              </a:rPr>
              <a:t>Ciertamente vengo en breve. Amén; sí, ven, Señor Jesús.</a:t>
            </a:r>
          </a:p>
        </p:txBody>
      </p:sp>
    </p:spTree>
    <p:extLst>
      <p:ext uri="{BB962C8B-B14F-4D97-AF65-F5344CB8AC3E}">
        <p14:creationId xmlns:p14="http://schemas.microsoft.com/office/powerpoint/2010/main" val="3027568335"/>
      </p:ext>
    </p:extLst>
  </p:cSld>
  <p:clrMapOvr>
    <a:masterClrMapping/>
  </p:clrMapOvr>
  <p:transition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u="sng" dirty="0">
                <a:solidFill>
                  <a:srgbClr val="FFFF00"/>
                </a:solidFill>
              </a:rPr>
              <a:t>Sí, amén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945725" y="5179258"/>
            <a:ext cx="24561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24:30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733256"/>
            <a:ext cx="9127114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Entonces aparecerá la señal del Hijo del Hombre en el cielo; </a:t>
            </a:r>
            <a:r>
              <a:rPr lang="es-419" sz="2350" dirty="0">
                <a:solidFill>
                  <a:srgbClr val="00B0F0"/>
                </a:solidFill>
              </a:rPr>
              <a:t>y entonces lamentarán todas las tribus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y verán al Hijo del Hombre viniendo sobre las nubes del cielo, con poder y gran gloria. </a:t>
            </a:r>
          </a:p>
        </p:txBody>
      </p:sp>
      <p:sp>
        <p:nvSpPr>
          <p:cNvPr id="25" name="1 CuadroTexto"/>
          <p:cNvSpPr txBox="1"/>
          <p:nvPr/>
        </p:nvSpPr>
        <p:spPr>
          <a:xfrm>
            <a:off x="861871" y="3235042"/>
            <a:ext cx="297228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22:20, 21</a:t>
            </a:r>
          </a:p>
        </p:txBody>
      </p:sp>
      <p:sp>
        <p:nvSpPr>
          <p:cNvPr id="26" name="2 CuadroTexto"/>
          <p:cNvSpPr txBox="1"/>
          <p:nvPr/>
        </p:nvSpPr>
        <p:spPr>
          <a:xfrm>
            <a:off x="0" y="3742118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chemeClr val="bg1"/>
                </a:solidFill>
              </a:rPr>
              <a:t>Amén; sí, ven, Señor Jesús.</a:t>
            </a:r>
          </a:p>
        </p:txBody>
      </p:sp>
    </p:spTree>
    <p:extLst>
      <p:ext uri="{BB962C8B-B14F-4D97-AF65-F5344CB8AC3E}">
        <p14:creationId xmlns:p14="http://schemas.microsoft.com/office/powerpoint/2010/main" val="1506382358"/>
      </p:ext>
    </p:extLst>
  </p:cSld>
  <p:clrMapOvr>
    <a:masterClrMapping/>
  </p:clrMapOvr>
  <p:transition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7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1:3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Bienaventurado el que lee, y los que oyen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las palabras de esta profecía, </a:t>
            </a:r>
            <a:r>
              <a:rPr lang="es-419" sz="2400" dirty="0">
                <a:solidFill>
                  <a:srgbClr val="92D050"/>
                </a:solidFill>
              </a:rPr>
              <a:t>y guardan las cosas en ella escritas; </a:t>
            </a:r>
            <a:r>
              <a:rPr lang="es-419" sz="2400" dirty="0">
                <a:solidFill>
                  <a:srgbClr val="FFFF00"/>
                </a:solidFill>
              </a:rPr>
              <a:t>porque el tiempo está cerca.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evangelio de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Patmos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Es la revelación de Jesucristo</a:t>
            </a:r>
          </a:p>
        </p:txBody>
      </p:sp>
      <p:sp>
        <p:nvSpPr>
          <p:cNvPr id="18" name="1 CuadroTexto"/>
          <p:cNvSpPr txBox="1"/>
          <p:nvPr/>
        </p:nvSpPr>
        <p:spPr>
          <a:xfrm>
            <a:off x="1277994" y="1052736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1:7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216024" y="1556792"/>
            <a:ext cx="4139952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que viene con las nubes, </a:t>
            </a:r>
            <a:r>
              <a:rPr lang="es-419" sz="2400" dirty="0">
                <a:solidFill>
                  <a:srgbClr val="00B0F0"/>
                </a:solidFill>
              </a:rPr>
              <a:t>y todo ojo le verá,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los que le traspasaron; y todos los linajes de la tierra harán lamentación por él. </a:t>
            </a:r>
            <a:r>
              <a:rPr lang="es-419" sz="2400" u="sng" dirty="0">
                <a:solidFill>
                  <a:srgbClr val="FFFF00"/>
                </a:solidFill>
              </a:rPr>
              <a:t>Sí, amén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332445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mostrar sucesos del futuro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400942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Mediante un lenguaje simbólico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461610"/>
            <a:ext cx="4339090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Para estudiar la historia a la luz de la Biblia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4910" y="3125621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Padre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00390" y="281203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Espíritu Santo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820906" y="247604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Presenta a Dios el hijo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945725" y="5179258"/>
            <a:ext cx="24561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24:30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1" y="5733256"/>
            <a:ext cx="9127114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Entonces aparecerá la señal del Hijo del Hombre en el cielo; </a:t>
            </a:r>
            <a:r>
              <a:rPr lang="es-419" sz="2350" dirty="0">
                <a:solidFill>
                  <a:srgbClr val="00B0F0"/>
                </a:solidFill>
              </a:rPr>
              <a:t>y entonces lamentarán todas las tribus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92D050"/>
                </a:solidFill>
              </a:rPr>
              <a:t>y verán al Hijo del Hombre viniendo sobre las nubes del cielo, con poder y gran gloria. </a:t>
            </a:r>
          </a:p>
        </p:txBody>
      </p:sp>
      <p:sp>
        <p:nvSpPr>
          <p:cNvPr id="25" name="1 CuadroTexto"/>
          <p:cNvSpPr txBox="1"/>
          <p:nvPr/>
        </p:nvSpPr>
        <p:spPr>
          <a:xfrm>
            <a:off x="861871" y="3235042"/>
            <a:ext cx="2972288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22:20, 21</a:t>
            </a:r>
          </a:p>
        </p:txBody>
      </p:sp>
      <p:sp>
        <p:nvSpPr>
          <p:cNvPr id="26" name="2 CuadroTexto"/>
          <p:cNvSpPr txBox="1"/>
          <p:nvPr/>
        </p:nvSpPr>
        <p:spPr>
          <a:xfrm>
            <a:off x="0" y="3742118"/>
            <a:ext cx="457200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El que da testimonio de estas cosas dice: </a:t>
            </a:r>
            <a:r>
              <a:rPr lang="es-419" sz="2350" dirty="0">
                <a:solidFill>
                  <a:srgbClr val="00B0F0"/>
                </a:solidFill>
              </a:rPr>
              <a:t>Ciertamente vengo en breve. </a:t>
            </a:r>
            <a:r>
              <a:rPr lang="es-419" sz="2350" dirty="0">
                <a:solidFill>
                  <a:srgbClr val="92D050"/>
                </a:solidFill>
              </a:rPr>
              <a:t>Amén; sí, ven, Señor Jesús.</a:t>
            </a:r>
          </a:p>
        </p:txBody>
      </p:sp>
    </p:spTree>
    <p:extLst>
      <p:ext uri="{BB962C8B-B14F-4D97-AF65-F5344CB8AC3E}">
        <p14:creationId xmlns:p14="http://schemas.microsoft.com/office/powerpoint/2010/main" val="154689112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65360</TotalTime>
  <Words>19899</Words>
  <Application>Microsoft Office PowerPoint</Application>
  <PresentationFormat>Apresentação na tela (4:3)</PresentationFormat>
  <Paragraphs>1264</Paragraphs>
  <Slides>104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104</vt:i4>
      </vt:variant>
    </vt:vector>
  </HeadingPairs>
  <TitlesOfParts>
    <vt:vector size="108" baseType="lpstr">
      <vt:lpstr>Arial</vt:lpstr>
      <vt:lpstr>Arial Rounded MT Bold</vt:lpstr>
      <vt:lpstr>Calibri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Sergio</dc:creator>
  <cp:lastModifiedBy>jose ferreira Neto</cp:lastModifiedBy>
  <cp:revision>1923</cp:revision>
  <dcterms:created xsi:type="dcterms:W3CDTF">2010-07-01T16:38:21Z</dcterms:created>
  <dcterms:modified xsi:type="dcterms:W3CDTF">2019-01-04T10:52:49Z</dcterms:modified>
</cp:coreProperties>
</file>