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978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352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233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953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207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22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18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605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72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29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4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2C1CF-E191-4546-B247-243B470FE66A}" type="datetimeFigureOut">
              <a:rPr lang="pt-BR" smtClean="0"/>
              <a:t>04/01/2019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E0F61-B917-4AD0-86A5-0DF98AC72C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041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nhum texto alternativo automÃ¡tico disponÃ­vel.">
            <a:extLst>
              <a:ext uri="{FF2B5EF4-FFF2-40B4-BE49-F238E27FC236}">
                <a16:creationId xmlns:a16="http://schemas.microsoft.com/office/drawing/2014/main" id="{017BA3A8-F0E5-4FD7-913E-6DDBEC9EF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5" y="0"/>
            <a:ext cx="9126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350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nhum texto alternativo automÃ¡tico disponÃ­vel.">
            <a:extLst>
              <a:ext uri="{FF2B5EF4-FFF2-40B4-BE49-F238E27FC236}">
                <a16:creationId xmlns:a16="http://schemas.microsoft.com/office/drawing/2014/main" id="{AD6C58EC-B37E-4F1E-8832-B911B8519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0" y="0"/>
            <a:ext cx="91135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3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enhuma descriÃ§Ã£o de foto disponÃ­vel.">
            <a:extLst>
              <a:ext uri="{FF2B5EF4-FFF2-40B4-BE49-F238E27FC236}">
                <a16:creationId xmlns:a16="http://schemas.microsoft.com/office/drawing/2014/main" id="{5EF8FFF9-984A-41BF-B6A2-8E3D370D6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3" y="0"/>
            <a:ext cx="91135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487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enhuma descriÃ§Ã£o de foto disponÃ­vel.">
            <a:extLst>
              <a:ext uri="{FF2B5EF4-FFF2-40B4-BE49-F238E27FC236}">
                <a16:creationId xmlns:a16="http://schemas.microsoft.com/office/drawing/2014/main" id="{D9C9DBA7-25A9-4679-819D-423B014FA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" y="0"/>
            <a:ext cx="91268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9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enhuma descriÃ§Ã£o de foto disponÃ­vel.">
            <a:extLst>
              <a:ext uri="{FF2B5EF4-FFF2-40B4-BE49-F238E27FC236}">
                <a16:creationId xmlns:a16="http://schemas.microsoft.com/office/drawing/2014/main" id="{D8E1B59E-43B0-43E1-9DFE-FFAA9B9CC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8" y="0"/>
            <a:ext cx="91268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3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nhuma descriÃ§Ã£o de foto disponÃ­vel.">
            <a:extLst>
              <a:ext uri="{FF2B5EF4-FFF2-40B4-BE49-F238E27FC236}">
                <a16:creationId xmlns:a16="http://schemas.microsoft.com/office/drawing/2014/main" id="{C3E52FB3-F376-4BAC-988D-AA4E6348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" y="0"/>
            <a:ext cx="9140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38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nhuma descriÃ§Ã£o de foto disponÃ­vel.">
            <a:extLst>
              <a:ext uri="{FF2B5EF4-FFF2-40B4-BE49-F238E27FC236}">
                <a16:creationId xmlns:a16="http://schemas.microsoft.com/office/drawing/2014/main" id="{9271FAA7-05D9-45C9-B516-B336C5BA2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1" y="0"/>
            <a:ext cx="91268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925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Apresentação na tela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2</cp:revision>
  <dcterms:created xsi:type="dcterms:W3CDTF">2018-12-30T10:20:44Z</dcterms:created>
  <dcterms:modified xsi:type="dcterms:W3CDTF">2019-01-04T22:24:39Z</dcterms:modified>
</cp:coreProperties>
</file>