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8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9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20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1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2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23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24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5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theme/theme26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7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theme/theme28.xml" ContentType="application/vnd.openxmlformats-officedocument.theme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theme/theme29.xml" ContentType="application/vnd.openxmlformats-officedocument.theme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theme/theme30.xml" ContentType="application/vnd.openxmlformats-officedocument.theme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theme/theme31.xml" ContentType="application/vnd.openxmlformats-officedocument.theme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theme/theme32.xml" ContentType="application/vnd.openxmlformats-officedocument.theme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theme/theme33.xml" ContentType="application/vnd.openxmlformats-officedocument.theme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4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theme/theme35.xml" ContentType="application/vnd.openxmlformats-officedocument.theme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theme/theme36.xml" ContentType="application/vnd.openxmlformats-officedocument.theme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theme/theme37.xml" ContentType="application/vnd.openxmlformats-officedocument.theme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theme/theme38.xml" ContentType="application/vnd.openxmlformats-officedocument.theme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theme/theme39.xml" ContentType="application/vnd.openxmlformats-officedocument.theme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theme/theme40.xml" ContentType="application/vnd.openxmlformats-officedocument.theme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theme/theme41.xml" ContentType="application/vnd.openxmlformats-officedocument.theme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theme/theme42.xml" ContentType="application/vnd.openxmlformats-officedocument.theme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theme/theme43.xml" ContentType="application/vnd.openxmlformats-officedocument.theme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theme/theme44.xml" ContentType="application/vnd.openxmlformats-officedocument.theme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theme/theme45.xml" ContentType="application/vnd.openxmlformats-officedocument.theme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theme/theme46.xml" ContentType="application/vnd.openxmlformats-officedocument.theme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theme/theme47.xml" ContentType="application/vnd.openxmlformats-officedocument.theme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theme/theme48.xml" ContentType="application/vnd.openxmlformats-officedocument.theme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theme/theme49.xml" ContentType="application/vnd.openxmlformats-officedocument.theme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theme/theme50.xml" ContentType="application/vnd.openxmlformats-officedocument.theme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theme/theme51.xml" ContentType="application/vnd.openxmlformats-officedocument.theme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theme/theme52.xml" ContentType="application/vnd.openxmlformats-officedocument.theme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theme/theme53.xml" ContentType="application/vnd.openxmlformats-officedocument.theme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theme/theme54.xml" ContentType="application/vnd.openxmlformats-officedocument.theme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theme/theme55.xml" ContentType="application/vnd.openxmlformats-officedocument.theme+xml"/>
  <Override PartName="/ppt/theme/theme5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  <p:sldMasterId id="2147483708" r:id="rId5"/>
    <p:sldMasterId id="2147483720" r:id="rId6"/>
    <p:sldMasterId id="2147483756" r:id="rId7"/>
    <p:sldMasterId id="2147483768" r:id="rId8"/>
    <p:sldMasterId id="2147483780" r:id="rId9"/>
    <p:sldMasterId id="2147483792" r:id="rId10"/>
    <p:sldMasterId id="2147483804" r:id="rId11"/>
    <p:sldMasterId id="2147483816" r:id="rId12"/>
    <p:sldMasterId id="2147483828" r:id="rId13"/>
    <p:sldMasterId id="2147483840" r:id="rId14"/>
    <p:sldMasterId id="2147483864" r:id="rId15"/>
    <p:sldMasterId id="2147483876" r:id="rId16"/>
    <p:sldMasterId id="2147483888" r:id="rId17"/>
    <p:sldMasterId id="2147483902" r:id="rId18"/>
    <p:sldMasterId id="2147483916" r:id="rId19"/>
    <p:sldMasterId id="2147483930" r:id="rId20"/>
    <p:sldMasterId id="2147483944" r:id="rId21"/>
    <p:sldMasterId id="2147483958" r:id="rId22"/>
    <p:sldMasterId id="2147483972" r:id="rId23"/>
    <p:sldMasterId id="2147484000" r:id="rId24"/>
    <p:sldMasterId id="2147484014" r:id="rId25"/>
    <p:sldMasterId id="2147484028" r:id="rId26"/>
    <p:sldMasterId id="2147484042" r:id="rId27"/>
    <p:sldMasterId id="2147484070" r:id="rId28"/>
    <p:sldMasterId id="2147484084" r:id="rId29"/>
    <p:sldMasterId id="2147484098" r:id="rId30"/>
    <p:sldMasterId id="2147484112" r:id="rId31"/>
    <p:sldMasterId id="2147484126" r:id="rId32"/>
    <p:sldMasterId id="2147484140" r:id="rId33"/>
    <p:sldMasterId id="2147484154" r:id="rId34"/>
    <p:sldMasterId id="2147484168" r:id="rId35"/>
    <p:sldMasterId id="2147484196" r:id="rId36"/>
    <p:sldMasterId id="2147484210" r:id="rId37"/>
    <p:sldMasterId id="2147484224" r:id="rId38"/>
    <p:sldMasterId id="2147484236" r:id="rId39"/>
    <p:sldMasterId id="2147484248" r:id="rId40"/>
    <p:sldMasterId id="2147484260" r:id="rId41"/>
    <p:sldMasterId id="2147484272" r:id="rId42"/>
    <p:sldMasterId id="2147484284" r:id="rId43"/>
    <p:sldMasterId id="2147484296" r:id="rId44"/>
    <p:sldMasterId id="2147484308" r:id="rId45"/>
    <p:sldMasterId id="2147484332" r:id="rId46"/>
    <p:sldMasterId id="2147484344" r:id="rId47"/>
    <p:sldMasterId id="2147484364" r:id="rId48"/>
    <p:sldMasterId id="2147484384" r:id="rId49"/>
    <p:sldMasterId id="2147484396" r:id="rId50"/>
    <p:sldMasterId id="2147484408" r:id="rId51"/>
    <p:sldMasterId id="2147484420" r:id="rId52"/>
    <p:sldMasterId id="2147484432" r:id="rId53"/>
    <p:sldMasterId id="2147484444" r:id="rId54"/>
    <p:sldMasterId id="2147484456" r:id="rId55"/>
  </p:sldMasterIdLst>
  <p:notesMasterIdLst>
    <p:notesMasterId r:id="rId198"/>
  </p:notesMasterIdLst>
  <p:sldIdLst>
    <p:sldId id="384" r:id="rId56"/>
    <p:sldId id="316" r:id="rId57"/>
    <p:sldId id="305" r:id="rId58"/>
    <p:sldId id="257" r:id="rId59"/>
    <p:sldId id="259" r:id="rId60"/>
    <p:sldId id="318" r:id="rId61"/>
    <p:sldId id="307" r:id="rId62"/>
    <p:sldId id="369" r:id="rId63"/>
    <p:sldId id="370" r:id="rId64"/>
    <p:sldId id="371" r:id="rId65"/>
    <p:sldId id="372" r:id="rId66"/>
    <p:sldId id="373" r:id="rId67"/>
    <p:sldId id="261" r:id="rId68"/>
    <p:sldId id="374" r:id="rId69"/>
    <p:sldId id="375" r:id="rId70"/>
    <p:sldId id="347" r:id="rId71"/>
    <p:sldId id="348" r:id="rId72"/>
    <p:sldId id="349" r:id="rId73"/>
    <p:sldId id="263" r:id="rId74"/>
    <p:sldId id="376" r:id="rId75"/>
    <p:sldId id="377" r:id="rId76"/>
    <p:sldId id="350" r:id="rId77"/>
    <p:sldId id="395" r:id="rId78"/>
    <p:sldId id="396" r:id="rId79"/>
    <p:sldId id="398" r:id="rId80"/>
    <p:sldId id="397" r:id="rId81"/>
    <p:sldId id="351" r:id="rId82"/>
    <p:sldId id="352" r:id="rId83"/>
    <p:sldId id="354" r:id="rId84"/>
    <p:sldId id="355" r:id="rId85"/>
    <p:sldId id="356" r:id="rId86"/>
    <p:sldId id="390" r:id="rId87"/>
    <p:sldId id="391" r:id="rId88"/>
    <p:sldId id="320" r:id="rId89"/>
    <p:sldId id="321" r:id="rId90"/>
    <p:sldId id="322" r:id="rId91"/>
    <p:sldId id="399" r:id="rId92"/>
    <p:sldId id="400" r:id="rId93"/>
    <p:sldId id="357" r:id="rId94"/>
    <p:sldId id="359" r:id="rId95"/>
    <p:sldId id="266" r:id="rId96"/>
    <p:sldId id="378" r:id="rId97"/>
    <p:sldId id="431" r:id="rId98"/>
    <p:sldId id="430" r:id="rId99"/>
    <p:sldId id="379" r:id="rId100"/>
    <p:sldId id="360" r:id="rId101"/>
    <p:sldId id="428" r:id="rId102"/>
    <p:sldId id="429" r:id="rId103"/>
    <p:sldId id="311" r:id="rId104"/>
    <p:sldId id="312" r:id="rId105"/>
    <p:sldId id="269" r:id="rId106"/>
    <p:sldId id="380" r:id="rId107"/>
    <p:sldId id="413" r:id="rId108"/>
    <p:sldId id="361" r:id="rId109"/>
    <p:sldId id="412" r:id="rId110"/>
    <p:sldId id="362" r:id="rId111"/>
    <p:sldId id="414" r:id="rId112"/>
    <p:sldId id="363" r:id="rId113"/>
    <p:sldId id="411" r:id="rId114"/>
    <p:sldId id="319" r:id="rId115"/>
    <p:sldId id="272" r:id="rId116"/>
    <p:sldId id="309" r:id="rId117"/>
    <p:sldId id="310" r:id="rId118"/>
    <p:sldId id="275" r:id="rId119"/>
    <p:sldId id="278" r:id="rId120"/>
    <p:sldId id="381" r:id="rId121"/>
    <p:sldId id="401" r:id="rId122"/>
    <p:sldId id="365" r:id="rId123"/>
    <p:sldId id="325" r:id="rId124"/>
    <p:sldId id="402" r:id="rId125"/>
    <p:sldId id="313" r:id="rId126"/>
    <p:sldId id="281" r:id="rId127"/>
    <p:sldId id="284" r:id="rId128"/>
    <p:sldId id="387" r:id="rId129"/>
    <p:sldId id="327" r:id="rId130"/>
    <p:sldId id="388" r:id="rId131"/>
    <p:sldId id="403" r:id="rId132"/>
    <p:sldId id="364" r:id="rId133"/>
    <p:sldId id="366" r:id="rId134"/>
    <p:sldId id="329" r:id="rId135"/>
    <p:sldId id="331" r:id="rId136"/>
    <p:sldId id="336" r:id="rId137"/>
    <p:sldId id="334" r:id="rId138"/>
    <p:sldId id="338" r:id="rId139"/>
    <p:sldId id="335" r:id="rId140"/>
    <p:sldId id="337" r:id="rId141"/>
    <p:sldId id="405" r:id="rId142"/>
    <p:sldId id="340" r:id="rId143"/>
    <p:sldId id="339" r:id="rId144"/>
    <p:sldId id="415" r:id="rId145"/>
    <p:sldId id="404" r:id="rId146"/>
    <p:sldId id="286" r:id="rId147"/>
    <p:sldId id="416" r:id="rId148"/>
    <p:sldId id="417" r:id="rId149"/>
    <p:sldId id="393" r:id="rId150"/>
    <p:sldId id="394" r:id="rId151"/>
    <p:sldId id="368" r:id="rId152"/>
    <p:sldId id="301" r:id="rId153"/>
    <p:sldId id="289" r:id="rId154"/>
    <p:sldId id="406" r:id="rId155"/>
    <p:sldId id="303" r:id="rId156"/>
    <p:sldId id="346" r:id="rId157"/>
    <p:sldId id="317" r:id="rId158"/>
    <p:sldId id="302" r:id="rId159"/>
    <p:sldId id="292" r:id="rId160"/>
    <p:sldId id="304" r:id="rId161"/>
    <p:sldId id="386" r:id="rId162"/>
    <p:sldId id="392" r:id="rId163"/>
    <p:sldId id="407" r:id="rId164"/>
    <p:sldId id="408" r:id="rId165"/>
    <p:sldId id="409" r:id="rId166"/>
    <p:sldId id="410" r:id="rId167"/>
    <p:sldId id="279" r:id="rId168"/>
    <p:sldId id="268" r:id="rId169"/>
    <p:sldId id="418" r:id="rId170"/>
    <p:sldId id="419" r:id="rId171"/>
    <p:sldId id="274" r:id="rId172"/>
    <p:sldId id="420" r:id="rId173"/>
    <p:sldId id="270" r:id="rId174"/>
    <p:sldId id="273" r:id="rId175"/>
    <p:sldId id="276" r:id="rId176"/>
    <p:sldId id="277" r:id="rId177"/>
    <p:sldId id="421" r:id="rId178"/>
    <p:sldId id="287" r:id="rId179"/>
    <p:sldId id="280" r:id="rId180"/>
    <p:sldId id="422" r:id="rId181"/>
    <p:sldId id="282" r:id="rId182"/>
    <p:sldId id="283" r:id="rId183"/>
    <p:sldId id="423" r:id="rId184"/>
    <p:sldId id="285" r:id="rId185"/>
    <p:sldId id="424" r:id="rId186"/>
    <p:sldId id="425" r:id="rId187"/>
    <p:sldId id="290" r:id="rId188"/>
    <p:sldId id="291" r:id="rId189"/>
    <p:sldId id="296" r:id="rId190"/>
    <p:sldId id="426" r:id="rId191"/>
    <p:sldId id="293" r:id="rId192"/>
    <p:sldId id="297" r:id="rId193"/>
    <p:sldId id="265" r:id="rId194"/>
    <p:sldId id="427" r:id="rId195"/>
    <p:sldId id="295" r:id="rId196"/>
    <p:sldId id="298" r:id="rId19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218F3E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62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" Target="slides/slide8.xml"/><Relationship Id="rId84" Type="http://schemas.openxmlformats.org/officeDocument/2006/relationships/slide" Target="slides/slide29.xml"/><Relationship Id="rId138" Type="http://schemas.openxmlformats.org/officeDocument/2006/relationships/slide" Target="slides/slide83.xml"/><Relationship Id="rId159" Type="http://schemas.openxmlformats.org/officeDocument/2006/relationships/slide" Target="slides/slide104.xml"/><Relationship Id="rId170" Type="http://schemas.openxmlformats.org/officeDocument/2006/relationships/slide" Target="slides/slide115.xml"/><Relationship Id="rId191" Type="http://schemas.openxmlformats.org/officeDocument/2006/relationships/slide" Target="slides/slide136.xml"/><Relationship Id="rId196" Type="http://schemas.openxmlformats.org/officeDocument/2006/relationships/slide" Target="slides/slide141.xml"/><Relationship Id="rId200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52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" Target="slides/slide3.xml"/><Relationship Id="rId74" Type="http://schemas.openxmlformats.org/officeDocument/2006/relationships/slide" Target="slides/slide19.xml"/><Relationship Id="rId79" Type="http://schemas.openxmlformats.org/officeDocument/2006/relationships/slide" Target="slides/slide24.xml"/><Relationship Id="rId102" Type="http://schemas.openxmlformats.org/officeDocument/2006/relationships/slide" Target="slides/slide47.xml"/><Relationship Id="rId123" Type="http://schemas.openxmlformats.org/officeDocument/2006/relationships/slide" Target="slides/slide68.xml"/><Relationship Id="rId128" Type="http://schemas.openxmlformats.org/officeDocument/2006/relationships/slide" Target="slides/slide73.xml"/><Relationship Id="rId144" Type="http://schemas.openxmlformats.org/officeDocument/2006/relationships/slide" Target="slides/slide89.xml"/><Relationship Id="rId149" Type="http://schemas.openxmlformats.org/officeDocument/2006/relationships/slide" Target="slides/slide94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35.xml"/><Relationship Id="rId95" Type="http://schemas.openxmlformats.org/officeDocument/2006/relationships/slide" Target="slides/slide40.xml"/><Relationship Id="rId160" Type="http://schemas.openxmlformats.org/officeDocument/2006/relationships/slide" Target="slides/slide105.xml"/><Relationship Id="rId165" Type="http://schemas.openxmlformats.org/officeDocument/2006/relationships/slide" Target="slides/slide110.xml"/><Relationship Id="rId181" Type="http://schemas.openxmlformats.org/officeDocument/2006/relationships/slide" Target="slides/slide126.xml"/><Relationship Id="rId186" Type="http://schemas.openxmlformats.org/officeDocument/2006/relationships/slide" Target="slides/slide131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" Target="slides/slide9.xml"/><Relationship Id="rId69" Type="http://schemas.openxmlformats.org/officeDocument/2006/relationships/slide" Target="slides/slide14.xml"/><Relationship Id="rId113" Type="http://schemas.openxmlformats.org/officeDocument/2006/relationships/slide" Target="slides/slide58.xml"/><Relationship Id="rId118" Type="http://schemas.openxmlformats.org/officeDocument/2006/relationships/slide" Target="slides/slide63.xml"/><Relationship Id="rId134" Type="http://schemas.openxmlformats.org/officeDocument/2006/relationships/slide" Target="slides/slide79.xml"/><Relationship Id="rId139" Type="http://schemas.openxmlformats.org/officeDocument/2006/relationships/slide" Target="slides/slide84.xml"/><Relationship Id="rId80" Type="http://schemas.openxmlformats.org/officeDocument/2006/relationships/slide" Target="slides/slide25.xml"/><Relationship Id="rId85" Type="http://schemas.openxmlformats.org/officeDocument/2006/relationships/slide" Target="slides/slide30.xml"/><Relationship Id="rId150" Type="http://schemas.openxmlformats.org/officeDocument/2006/relationships/slide" Target="slides/slide95.xml"/><Relationship Id="rId155" Type="http://schemas.openxmlformats.org/officeDocument/2006/relationships/slide" Target="slides/slide100.xml"/><Relationship Id="rId171" Type="http://schemas.openxmlformats.org/officeDocument/2006/relationships/slide" Target="slides/slide116.xml"/><Relationship Id="rId176" Type="http://schemas.openxmlformats.org/officeDocument/2006/relationships/slide" Target="slides/slide121.xml"/><Relationship Id="rId192" Type="http://schemas.openxmlformats.org/officeDocument/2006/relationships/slide" Target="slides/slide137.xml"/><Relationship Id="rId197" Type="http://schemas.openxmlformats.org/officeDocument/2006/relationships/slide" Target="slides/slide142.xml"/><Relationship Id="rId201" Type="http://schemas.openxmlformats.org/officeDocument/2006/relationships/theme" Target="theme/theme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" Target="slides/slide4.xml"/><Relationship Id="rId103" Type="http://schemas.openxmlformats.org/officeDocument/2006/relationships/slide" Target="slides/slide48.xml"/><Relationship Id="rId108" Type="http://schemas.openxmlformats.org/officeDocument/2006/relationships/slide" Target="slides/slide53.xml"/><Relationship Id="rId124" Type="http://schemas.openxmlformats.org/officeDocument/2006/relationships/slide" Target="slides/slide69.xml"/><Relationship Id="rId129" Type="http://schemas.openxmlformats.org/officeDocument/2006/relationships/slide" Target="slides/slide74.xml"/><Relationship Id="rId54" Type="http://schemas.openxmlformats.org/officeDocument/2006/relationships/slideMaster" Target="slideMasters/slideMaster54.xml"/><Relationship Id="rId70" Type="http://schemas.openxmlformats.org/officeDocument/2006/relationships/slide" Target="slides/slide15.xml"/><Relationship Id="rId75" Type="http://schemas.openxmlformats.org/officeDocument/2006/relationships/slide" Target="slides/slide20.xml"/><Relationship Id="rId91" Type="http://schemas.openxmlformats.org/officeDocument/2006/relationships/slide" Target="slides/slide36.xml"/><Relationship Id="rId96" Type="http://schemas.openxmlformats.org/officeDocument/2006/relationships/slide" Target="slides/slide41.xml"/><Relationship Id="rId140" Type="http://schemas.openxmlformats.org/officeDocument/2006/relationships/slide" Target="slides/slide85.xml"/><Relationship Id="rId145" Type="http://schemas.openxmlformats.org/officeDocument/2006/relationships/slide" Target="slides/slide90.xml"/><Relationship Id="rId161" Type="http://schemas.openxmlformats.org/officeDocument/2006/relationships/slide" Target="slides/slide106.xml"/><Relationship Id="rId166" Type="http://schemas.openxmlformats.org/officeDocument/2006/relationships/slide" Target="slides/slide111.xml"/><Relationship Id="rId182" Type="http://schemas.openxmlformats.org/officeDocument/2006/relationships/slide" Target="slides/slide127.xml"/><Relationship Id="rId187" Type="http://schemas.openxmlformats.org/officeDocument/2006/relationships/slide" Target="slides/slide13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59.xml"/><Relationship Id="rId119" Type="http://schemas.openxmlformats.org/officeDocument/2006/relationships/slide" Target="slides/slide64.xml"/><Relationship Id="rId44" Type="http://schemas.openxmlformats.org/officeDocument/2006/relationships/slideMaster" Target="slideMasters/slideMaster44.xml"/><Relationship Id="rId60" Type="http://schemas.openxmlformats.org/officeDocument/2006/relationships/slide" Target="slides/slide5.xml"/><Relationship Id="rId65" Type="http://schemas.openxmlformats.org/officeDocument/2006/relationships/slide" Target="slides/slide10.xml"/><Relationship Id="rId81" Type="http://schemas.openxmlformats.org/officeDocument/2006/relationships/slide" Target="slides/slide26.xml"/><Relationship Id="rId86" Type="http://schemas.openxmlformats.org/officeDocument/2006/relationships/slide" Target="slides/slide31.xml"/><Relationship Id="rId130" Type="http://schemas.openxmlformats.org/officeDocument/2006/relationships/slide" Target="slides/slide75.xml"/><Relationship Id="rId135" Type="http://schemas.openxmlformats.org/officeDocument/2006/relationships/slide" Target="slides/slide80.xml"/><Relationship Id="rId151" Type="http://schemas.openxmlformats.org/officeDocument/2006/relationships/slide" Target="slides/slide96.xml"/><Relationship Id="rId156" Type="http://schemas.openxmlformats.org/officeDocument/2006/relationships/slide" Target="slides/slide101.xml"/><Relationship Id="rId177" Type="http://schemas.openxmlformats.org/officeDocument/2006/relationships/slide" Target="slides/slide122.xml"/><Relationship Id="rId198" Type="http://schemas.openxmlformats.org/officeDocument/2006/relationships/notesMaster" Target="notesMasters/notesMaster1.xml"/><Relationship Id="rId172" Type="http://schemas.openxmlformats.org/officeDocument/2006/relationships/slide" Target="slides/slide117.xml"/><Relationship Id="rId193" Type="http://schemas.openxmlformats.org/officeDocument/2006/relationships/slide" Target="slides/slide138.xml"/><Relationship Id="rId202" Type="http://schemas.openxmlformats.org/officeDocument/2006/relationships/tableStyles" Target="tableStyles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54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21.xml"/><Relationship Id="rId97" Type="http://schemas.openxmlformats.org/officeDocument/2006/relationships/slide" Target="slides/slide42.xml"/><Relationship Id="rId104" Type="http://schemas.openxmlformats.org/officeDocument/2006/relationships/slide" Target="slides/slide49.xml"/><Relationship Id="rId120" Type="http://schemas.openxmlformats.org/officeDocument/2006/relationships/slide" Target="slides/slide65.xml"/><Relationship Id="rId125" Type="http://schemas.openxmlformats.org/officeDocument/2006/relationships/slide" Target="slides/slide70.xml"/><Relationship Id="rId141" Type="http://schemas.openxmlformats.org/officeDocument/2006/relationships/slide" Target="slides/slide86.xml"/><Relationship Id="rId146" Type="http://schemas.openxmlformats.org/officeDocument/2006/relationships/slide" Target="slides/slide91.xml"/><Relationship Id="rId167" Type="http://schemas.openxmlformats.org/officeDocument/2006/relationships/slide" Target="slides/slide112.xml"/><Relationship Id="rId188" Type="http://schemas.openxmlformats.org/officeDocument/2006/relationships/slide" Target="slides/slide133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6.xml"/><Relationship Id="rId92" Type="http://schemas.openxmlformats.org/officeDocument/2006/relationships/slide" Target="slides/slide37.xml"/><Relationship Id="rId162" Type="http://schemas.openxmlformats.org/officeDocument/2006/relationships/slide" Target="slides/slide107.xml"/><Relationship Id="rId183" Type="http://schemas.openxmlformats.org/officeDocument/2006/relationships/slide" Target="slides/slide128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11.xml"/><Relationship Id="rId87" Type="http://schemas.openxmlformats.org/officeDocument/2006/relationships/slide" Target="slides/slide32.xml"/><Relationship Id="rId110" Type="http://schemas.openxmlformats.org/officeDocument/2006/relationships/slide" Target="slides/slide55.xml"/><Relationship Id="rId115" Type="http://schemas.openxmlformats.org/officeDocument/2006/relationships/slide" Target="slides/slide60.xml"/><Relationship Id="rId131" Type="http://schemas.openxmlformats.org/officeDocument/2006/relationships/slide" Target="slides/slide76.xml"/><Relationship Id="rId136" Type="http://schemas.openxmlformats.org/officeDocument/2006/relationships/slide" Target="slides/slide81.xml"/><Relationship Id="rId157" Type="http://schemas.openxmlformats.org/officeDocument/2006/relationships/slide" Target="slides/slide102.xml"/><Relationship Id="rId178" Type="http://schemas.openxmlformats.org/officeDocument/2006/relationships/slide" Target="slides/slide123.xml"/><Relationship Id="rId61" Type="http://schemas.openxmlformats.org/officeDocument/2006/relationships/slide" Target="slides/slide6.xml"/><Relationship Id="rId82" Type="http://schemas.openxmlformats.org/officeDocument/2006/relationships/slide" Target="slides/slide27.xml"/><Relationship Id="rId152" Type="http://schemas.openxmlformats.org/officeDocument/2006/relationships/slide" Target="slides/slide97.xml"/><Relationship Id="rId173" Type="http://schemas.openxmlformats.org/officeDocument/2006/relationships/slide" Target="slides/slide118.xml"/><Relationship Id="rId194" Type="http://schemas.openxmlformats.org/officeDocument/2006/relationships/slide" Target="slides/slide139.xml"/><Relationship Id="rId199" Type="http://schemas.openxmlformats.org/officeDocument/2006/relationships/presProps" Target="presProp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" Target="slides/slide1.xml"/><Relationship Id="rId77" Type="http://schemas.openxmlformats.org/officeDocument/2006/relationships/slide" Target="slides/slide22.xml"/><Relationship Id="rId100" Type="http://schemas.openxmlformats.org/officeDocument/2006/relationships/slide" Target="slides/slide45.xml"/><Relationship Id="rId105" Type="http://schemas.openxmlformats.org/officeDocument/2006/relationships/slide" Target="slides/slide50.xml"/><Relationship Id="rId126" Type="http://schemas.openxmlformats.org/officeDocument/2006/relationships/slide" Target="slides/slide71.xml"/><Relationship Id="rId147" Type="http://schemas.openxmlformats.org/officeDocument/2006/relationships/slide" Target="slides/slide92.xml"/><Relationship Id="rId168" Type="http://schemas.openxmlformats.org/officeDocument/2006/relationships/slide" Target="slides/slide113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7.xml"/><Relationship Id="rId93" Type="http://schemas.openxmlformats.org/officeDocument/2006/relationships/slide" Target="slides/slide38.xml"/><Relationship Id="rId98" Type="http://schemas.openxmlformats.org/officeDocument/2006/relationships/slide" Target="slides/slide43.xml"/><Relationship Id="rId121" Type="http://schemas.openxmlformats.org/officeDocument/2006/relationships/slide" Target="slides/slide66.xml"/><Relationship Id="rId142" Type="http://schemas.openxmlformats.org/officeDocument/2006/relationships/slide" Target="slides/slide87.xml"/><Relationship Id="rId163" Type="http://schemas.openxmlformats.org/officeDocument/2006/relationships/slide" Target="slides/slide108.xml"/><Relationship Id="rId184" Type="http://schemas.openxmlformats.org/officeDocument/2006/relationships/slide" Target="slides/slide129.xml"/><Relationship Id="rId189" Type="http://schemas.openxmlformats.org/officeDocument/2006/relationships/slide" Target="slides/slide134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" Target="slides/slide12.xml"/><Relationship Id="rId116" Type="http://schemas.openxmlformats.org/officeDocument/2006/relationships/slide" Target="slides/slide61.xml"/><Relationship Id="rId137" Type="http://schemas.openxmlformats.org/officeDocument/2006/relationships/slide" Target="slides/slide82.xml"/><Relationship Id="rId158" Type="http://schemas.openxmlformats.org/officeDocument/2006/relationships/slide" Target="slides/slide103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" Target="slides/slide7.xml"/><Relationship Id="rId83" Type="http://schemas.openxmlformats.org/officeDocument/2006/relationships/slide" Target="slides/slide28.xml"/><Relationship Id="rId88" Type="http://schemas.openxmlformats.org/officeDocument/2006/relationships/slide" Target="slides/slide33.xml"/><Relationship Id="rId111" Type="http://schemas.openxmlformats.org/officeDocument/2006/relationships/slide" Target="slides/slide56.xml"/><Relationship Id="rId132" Type="http://schemas.openxmlformats.org/officeDocument/2006/relationships/slide" Target="slides/slide77.xml"/><Relationship Id="rId153" Type="http://schemas.openxmlformats.org/officeDocument/2006/relationships/slide" Target="slides/slide98.xml"/><Relationship Id="rId174" Type="http://schemas.openxmlformats.org/officeDocument/2006/relationships/slide" Target="slides/slide119.xml"/><Relationship Id="rId179" Type="http://schemas.openxmlformats.org/officeDocument/2006/relationships/slide" Target="slides/slide124.xml"/><Relationship Id="rId195" Type="http://schemas.openxmlformats.org/officeDocument/2006/relationships/slide" Target="slides/slide140.xml"/><Relationship Id="rId190" Type="http://schemas.openxmlformats.org/officeDocument/2006/relationships/slide" Target="slides/slide135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" Target="slides/slide2.xml"/><Relationship Id="rId106" Type="http://schemas.openxmlformats.org/officeDocument/2006/relationships/slide" Target="slides/slide51.xml"/><Relationship Id="rId127" Type="http://schemas.openxmlformats.org/officeDocument/2006/relationships/slide" Target="slides/slide72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18.xml"/><Relationship Id="rId78" Type="http://schemas.openxmlformats.org/officeDocument/2006/relationships/slide" Target="slides/slide23.xml"/><Relationship Id="rId94" Type="http://schemas.openxmlformats.org/officeDocument/2006/relationships/slide" Target="slides/slide39.xml"/><Relationship Id="rId99" Type="http://schemas.openxmlformats.org/officeDocument/2006/relationships/slide" Target="slides/slide44.xml"/><Relationship Id="rId101" Type="http://schemas.openxmlformats.org/officeDocument/2006/relationships/slide" Target="slides/slide46.xml"/><Relationship Id="rId122" Type="http://schemas.openxmlformats.org/officeDocument/2006/relationships/slide" Target="slides/slide67.xml"/><Relationship Id="rId143" Type="http://schemas.openxmlformats.org/officeDocument/2006/relationships/slide" Target="slides/slide88.xml"/><Relationship Id="rId148" Type="http://schemas.openxmlformats.org/officeDocument/2006/relationships/slide" Target="slides/slide93.xml"/><Relationship Id="rId164" Type="http://schemas.openxmlformats.org/officeDocument/2006/relationships/slide" Target="slides/slide109.xml"/><Relationship Id="rId169" Type="http://schemas.openxmlformats.org/officeDocument/2006/relationships/slide" Target="slides/slide114.xml"/><Relationship Id="rId185" Type="http://schemas.openxmlformats.org/officeDocument/2006/relationships/slide" Target="slides/slide13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80" Type="http://schemas.openxmlformats.org/officeDocument/2006/relationships/slide" Target="slides/slide125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" Target="slides/slide13.xml"/><Relationship Id="rId89" Type="http://schemas.openxmlformats.org/officeDocument/2006/relationships/slide" Target="slides/slide34.xml"/><Relationship Id="rId112" Type="http://schemas.openxmlformats.org/officeDocument/2006/relationships/slide" Target="slides/slide57.xml"/><Relationship Id="rId133" Type="http://schemas.openxmlformats.org/officeDocument/2006/relationships/slide" Target="slides/slide78.xml"/><Relationship Id="rId154" Type="http://schemas.openxmlformats.org/officeDocument/2006/relationships/slide" Target="slides/slide99.xml"/><Relationship Id="rId175" Type="http://schemas.openxmlformats.org/officeDocument/2006/relationships/slide" Target="slides/slide12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A35B4-7C47-4743-8F87-252F9C55CC20}" type="datetimeFigureOut">
              <a:rPr lang="pt-BR" smtClean="0"/>
              <a:t>16/03/2019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CD0E71-D208-425E-BB09-213DD07C8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7171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6C1611F-8350-4EDA-B216-75742B7D6A7E}" type="slidenum">
              <a:rPr lang="pt-BR">
                <a:solidFill>
                  <a:prstClr val="black"/>
                </a:solidFill>
              </a:rPr>
              <a:pPr eaLnBrk="1" hangingPunct="1"/>
              <a:t>68</a:t>
            </a:fld>
            <a:endParaRPr lang="pt-BR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84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A6651F-DD0B-4FF2-8586-2D9CFBEC91F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84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A6651F-DD0B-4FF2-8586-2D9CFBEC91F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84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A6651F-DD0B-4FF2-8586-2D9CFBEC91F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84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A6651F-DD0B-4FF2-8586-2D9CFBEC91F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84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A6651F-DD0B-4FF2-8586-2D9CFBEC91F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/>
              <a:t>16/03/2019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0910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/>
              <a:t>16/03/2019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/>
              <a:t>16/03/2019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3480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/>
              <a:t>16/03/2019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1441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/>
              <a:t>16/03/2019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9327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/>
              <a:t>16/03/2019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1494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/>
              <a:t>16/03/2019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928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/>
              <a:t>16/03/2019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648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/>
              <a:t>16/03/2019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7030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/>
              <a:t>16/03/2019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9296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/>
              <a:t>16/03/2019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4264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DBB8D-F56F-4C4C-9BE7-0C779E3C8BA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010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5653B-001C-4083-8111-B9D0F332266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76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B2202-0373-4A22-8FC6-BB8254795F0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242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66760-0FCB-4893-A1AD-7FFC917ABBB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4757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4F036-3024-4233-A019-7A7964B32F4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525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F5615-06F8-4241-98CC-690DE1AE0D5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147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FEB6C-2EA1-49A4-8A08-F4FE51C393F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2366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9697C-EE09-4434-B56A-D978D07DC93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6819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1F380-7182-48A3-A3E2-8FC15F74D04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251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1A65B-41BA-4068-99C4-8FAE389CF35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8834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1E111-5E01-4988-8B2D-37309F38150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624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DBB8D-F56F-4C4C-9BE7-0C779E3C8BA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812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5653B-001C-4083-8111-B9D0F332266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6402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B2202-0373-4A22-8FC6-BB8254795F0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3112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66760-0FCB-4893-A1AD-7FFC917ABBB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1996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4F036-3024-4233-A019-7A7964B32F4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469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F5615-06F8-4241-98CC-690DE1AE0D5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7290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FEB6C-2EA1-49A4-8A08-F4FE51C393F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5415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9697C-EE09-4434-B56A-D978D07DC93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1216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1F380-7182-48A3-A3E2-8FC15F74D04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4846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1A65B-41BA-4068-99C4-8FAE389CF35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168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1E111-5E01-4988-8B2D-37309F38150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4304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A22AA-82CB-4845-B139-69A2B3259D20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E147C-B469-47FC-A431-4F878E96A6F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369648"/>
      </p:ext>
    </p:extLst>
  </p:cSld>
  <p:clrMapOvr>
    <a:masterClrMapping/>
  </p:clrMapOvr>
  <p:transition>
    <p:randomBa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93DC3-B798-48F9-AB1C-B01F4622AC79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6A3C9-9FA3-47BE-8D6B-02F0E815B16D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997858"/>
      </p:ext>
    </p:extLst>
  </p:cSld>
  <p:clrMapOvr>
    <a:masterClrMapping/>
  </p:clrMapOvr>
  <p:transition>
    <p:randomBar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26CE7-CC3D-4057-9C5F-29322AFFF530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9C554-D70E-493F-A749-5BDBF31EBA1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491081"/>
      </p:ext>
    </p:extLst>
  </p:cSld>
  <p:clrMapOvr>
    <a:masterClrMapping/>
  </p:clrMapOvr>
  <p:transition>
    <p:randomBa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AACEB-93C3-4EE2-BBE4-081CFD08F90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640CE-003C-45E3-A92B-48C87635337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61499"/>
      </p:ext>
    </p:extLst>
  </p:cSld>
  <p:clrMapOvr>
    <a:masterClrMapping/>
  </p:clrMapOvr>
  <p:transition>
    <p:randomBa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A1BBE-AECC-4DDD-AFC4-99159D5A2426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5974D-34DA-4FA1-9E5B-37AB8575131B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998951"/>
      </p:ext>
    </p:extLst>
  </p:cSld>
  <p:clrMapOvr>
    <a:masterClrMapping/>
  </p:clrMapOvr>
  <p:transition>
    <p:randomBar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3B1F7-233A-4AE1-9DD8-5B17D94C8F9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80BC9-FD76-449D-BFAB-A35B0C9AB6F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9681"/>
      </p:ext>
    </p:extLst>
  </p:cSld>
  <p:clrMapOvr>
    <a:masterClrMapping/>
  </p:clrMapOvr>
  <p:transition>
    <p:randomBar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DD48D-6452-4DE9-8156-DFB16DA79B8A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6B361-80B5-45D2-A8D0-4E909E7B189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569266"/>
      </p:ext>
    </p:extLst>
  </p:cSld>
  <p:clrMapOvr>
    <a:masterClrMapping/>
  </p:clrMapOvr>
  <p:transition>
    <p:randomBar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BA858-30A2-4CAD-BE56-37044F8C37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FD948-EFCD-4784-9BCF-B57EF56C4BD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183571"/>
      </p:ext>
    </p:extLst>
  </p:cSld>
  <p:clrMapOvr>
    <a:masterClrMapping/>
  </p:clrMapOvr>
  <p:transition>
    <p:randomBar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AB107-E437-474B-93BF-C19A07F07E39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FDDF6-F407-477C-A1E1-34D1767509F5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564942"/>
      </p:ext>
    </p:extLst>
  </p:cSld>
  <p:clrMapOvr>
    <a:masterClrMapping/>
  </p:clrMapOvr>
  <p:transition>
    <p:randomBar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D3F88-36EC-45EB-B975-3D3414202AF5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3026F-8993-46FB-B0A7-EC09B11E9AA8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533196"/>
      </p:ext>
    </p:extLst>
  </p:cSld>
  <p:clrMapOvr>
    <a:masterClrMapping/>
  </p:clrMapOvr>
  <p:transition>
    <p:randomBar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48522-1F92-418C-8EDA-FED330C1CE99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57E59-592E-4BFB-A497-4D4C56D4521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1144"/>
      </p:ext>
    </p:extLst>
  </p:cSld>
  <p:clrMapOvr>
    <a:masterClrMapping/>
  </p:clrMapOvr>
  <p:transition>
    <p:randomBar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A22AA-82CB-4845-B139-69A2B3259D20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E147C-B469-47FC-A431-4F878E96A6F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832656"/>
      </p:ext>
    </p:extLst>
  </p:cSld>
  <p:clrMapOvr>
    <a:masterClrMapping/>
  </p:clrMapOvr>
  <p:transition>
    <p:randomBar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93DC3-B798-48F9-AB1C-B01F4622AC79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6A3C9-9FA3-47BE-8D6B-02F0E815B16D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042230"/>
      </p:ext>
    </p:extLst>
  </p:cSld>
  <p:clrMapOvr>
    <a:masterClrMapping/>
  </p:clrMapOvr>
  <p:transition>
    <p:randomBar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26CE7-CC3D-4057-9C5F-29322AFFF530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9C554-D70E-493F-A749-5BDBF31EBA1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296068"/>
      </p:ext>
    </p:extLst>
  </p:cSld>
  <p:clrMapOvr>
    <a:masterClrMapping/>
  </p:clrMapOvr>
  <p:transition>
    <p:randomBar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AACEB-93C3-4EE2-BBE4-081CFD08F90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640CE-003C-45E3-A92B-48C87635337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615080"/>
      </p:ext>
    </p:extLst>
  </p:cSld>
  <p:clrMapOvr>
    <a:masterClrMapping/>
  </p:clrMapOvr>
  <p:transition>
    <p:randomBar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A1BBE-AECC-4DDD-AFC4-99159D5A2426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5974D-34DA-4FA1-9E5B-37AB8575131B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996314"/>
      </p:ext>
    </p:extLst>
  </p:cSld>
  <p:clrMapOvr>
    <a:masterClrMapping/>
  </p:clrMapOvr>
  <p:transition>
    <p:randomBar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3B1F7-233A-4AE1-9DD8-5B17D94C8F9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80BC9-FD76-449D-BFAB-A35B0C9AB6F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591855"/>
      </p:ext>
    </p:extLst>
  </p:cSld>
  <p:clrMapOvr>
    <a:masterClrMapping/>
  </p:clrMapOvr>
  <p:transition>
    <p:randomBar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DD48D-6452-4DE9-8156-DFB16DA79B8A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6B361-80B5-45D2-A8D0-4E909E7B189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778486"/>
      </p:ext>
    </p:extLst>
  </p:cSld>
  <p:clrMapOvr>
    <a:masterClrMapping/>
  </p:clrMapOvr>
  <p:transition>
    <p:randomBar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BA858-30A2-4CAD-BE56-37044F8C37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FD948-EFCD-4784-9BCF-B57EF56C4BD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219139"/>
      </p:ext>
    </p:extLst>
  </p:cSld>
  <p:clrMapOvr>
    <a:masterClrMapping/>
  </p:clrMapOvr>
  <p:transition>
    <p:randomBar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AB107-E437-474B-93BF-C19A07F07E39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FDDF6-F407-477C-A1E1-34D1767509F5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236336"/>
      </p:ext>
    </p:extLst>
  </p:cSld>
  <p:clrMapOvr>
    <a:masterClrMapping/>
  </p:clrMapOvr>
  <p:transition>
    <p:randomBar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D3F88-36EC-45EB-B975-3D3414202AF5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3026F-8993-46FB-B0A7-EC09B11E9AA8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222947"/>
      </p:ext>
    </p:extLst>
  </p:cSld>
  <p:clrMapOvr>
    <a:masterClrMapping/>
  </p:clrMapOvr>
  <p:transition>
    <p:randomBar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48522-1F92-418C-8EDA-FED330C1CE99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57E59-592E-4BFB-A497-4D4C56D4521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249412"/>
      </p:ext>
    </p:extLst>
  </p:cSld>
  <p:clrMapOvr>
    <a:masterClrMapping/>
  </p:clrMapOvr>
  <p:transition>
    <p:randomBar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A22AA-82CB-4845-B139-69A2B3259D20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E147C-B469-47FC-A431-4F878E96A6F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12708"/>
      </p:ext>
    </p:extLst>
  </p:cSld>
  <p:clrMapOvr>
    <a:masterClrMapping/>
  </p:clrMapOvr>
  <p:transition>
    <p:randomBar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93DC3-B798-48F9-AB1C-B01F4622AC79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6A3C9-9FA3-47BE-8D6B-02F0E815B16D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05230"/>
      </p:ext>
    </p:extLst>
  </p:cSld>
  <p:clrMapOvr>
    <a:masterClrMapping/>
  </p:clrMapOvr>
  <p:transition>
    <p:randomBar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26CE7-CC3D-4057-9C5F-29322AFFF530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9C554-D70E-493F-A749-5BDBF31EBA1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435152"/>
      </p:ext>
    </p:extLst>
  </p:cSld>
  <p:clrMapOvr>
    <a:masterClrMapping/>
  </p:clrMapOvr>
  <p:transition>
    <p:randomBar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AACEB-93C3-4EE2-BBE4-081CFD08F90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640CE-003C-45E3-A92B-48C87635337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367277"/>
      </p:ext>
    </p:extLst>
  </p:cSld>
  <p:clrMapOvr>
    <a:masterClrMapping/>
  </p:clrMapOvr>
  <p:transition>
    <p:randomBar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A1BBE-AECC-4DDD-AFC4-99159D5A2426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5974D-34DA-4FA1-9E5B-37AB8575131B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138668"/>
      </p:ext>
    </p:extLst>
  </p:cSld>
  <p:clrMapOvr>
    <a:masterClrMapping/>
  </p:clrMapOvr>
  <p:transition>
    <p:randomBar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3B1F7-233A-4AE1-9DD8-5B17D94C8F9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80BC9-FD76-449D-BFAB-A35B0C9AB6F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867383"/>
      </p:ext>
    </p:extLst>
  </p:cSld>
  <p:clrMapOvr>
    <a:masterClrMapping/>
  </p:clrMapOvr>
  <p:transition>
    <p:randomBar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DD48D-6452-4DE9-8156-DFB16DA79B8A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6B361-80B5-45D2-A8D0-4E909E7B189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638209"/>
      </p:ext>
    </p:extLst>
  </p:cSld>
  <p:clrMapOvr>
    <a:masterClrMapping/>
  </p:clrMapOvr>
  <p:transition>
    <p:randomBar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BA858-30A2-4CAD-BE56-37044F8C37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FD948-EFCD-4784-9BCF-B57EF56C4BD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274356"/>
      </p:ext>
    </p:extLst>
  </p:cSld>
  <p:clrMapOvr>
    <a:masterClrMapping/>
  </p:clrMapOvr>
  <p:transition>
    <p:randomBar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AB107-E437-474B-93BF-C19A07F07E39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FDDF6-F407-477C-A1E1-34D1767509F5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189736"/>
      </p:ext>
    </p:extLst>
  </p:cSld>
  <p:clrMapOvr>
    <a:masterClrMapping/>
  </p:clrMapOvr>
  <p:transition>
    <p:randomBar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D3F88-36EC-45EB-B975-3D3414202AF5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3026F-8993-46FB-B0A7-EC09B11E9AA8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993122"/>
      </p:ext>
    </p:extLst>
  </p:cSld>
  <p:clrMapOvr>
    <a:masterClrMapping/>
  </p:clrMapOvr>
  <p:transition>
    <p:randomBar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48522-1F92-418C-8EDA-FED330C1CE99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57E59-592E-4BFB-A497-4D4C56D4521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886775"/>
      </p:ext>
    </p:extLst>
  </p:cSld>
  <p:clrMapOvr>
    <a:masterClrMapping/>
  </p:clrMapOvr>
  <p:transition>
    <p:randomBar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427F1-482C-4F41-B258-34E7E8457B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344789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3B155-FEAB-4298-861C-EE7C8A4EFA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972619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F0840-E112-45D4-BCDE-193FFD6CDC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436995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E2EBD-847D-4166-B36C-0FF5370E1E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5783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FE801-195F-47DF-9FDE-ABAC7329B9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354576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64C93-7586-406E-9AEB-B569E44173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88774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EE0A4-FC6C-4AB2-8818-79FF188F4D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466717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18E65-AB5A-4798-AF22-B2D203C917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444491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O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E1298-7D42-4927-8F08-990ACC62A2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657350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36B89-F63A-48F9-8FFE-5C20DACB89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335549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D6D17-1BD6-4295-A5E3-485FDDA2E1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118130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427F1-482C-4F41-B258-34E7E8457B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48389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3B155-FEAB-4298-861C-EE7C8A4EFA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930127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F0840-E112-45D4-BCDE-193FFD6CDC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163077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E2EBD-847D-4166-B36C-0FF5370E1E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159707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FE801-195F-47DF-9FDE-ABAC7329B9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63481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64C93-7586-406E-9AEB-B569E44173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238812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EE0A4-FC6C-4AB2-8818-79FF188F4D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871588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18E65-AB5A-4798-AF22-B2D203C917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003049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O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E1298-7D42-4927-8F08-990ACC62A2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74103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36B89-F63A-48F9-8FFE-5C20DACB89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442293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D6D17-1BD6-4295-A5E3-485FDDA2E1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554970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427F1-482C-4F41-B258-34E7E8457B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758536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3B155-FEAB-4298-861C-EE7C8A4EFA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596716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F0840-E112-45D4-BCDE-193FFD6CDC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110782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E2EBD-847D-4166-B36C-0FF5370E1E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981707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FE801-195F-47DF-9FDE-ABAC7329B9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153318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64C93-7586-406E-9AEB-B569E44173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184199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EE0A4-FC6C-4AB2-8818-79FF188F4D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866596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18E65-AB5A-4798-AF22-B2D203C917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636393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O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E1298-7D42-4927-8F08-990ACC62A2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40019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36B89-F63A-48F9-8FFE-5C20DACB89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433447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D6D17-1BD6-4295-A5E3-485FDDA2E1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109048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427F1-482C-4F41-B258-34E7E8457B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328570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3B155-FEAB-4298-861C-EE7C8A4EFA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020097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F0840-E112-45D4-BCDE-193FFD6CDC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521893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E2EBD-847D-4166-B36C-0FF5370E1E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24016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FE801-195F-47DF-9FDE-ABAC7329B9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315211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64C93-7586-406E-9AEB-B569E44173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392600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EE0A4-FC6C-4AB2-8818-79FF188F4D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861719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18E65-AB5A-4798-AF22-B2D203C917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69177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O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E1298-7D42-4927-8F08-990ACC62A2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4559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36B89-F63A-48F9-8FFE-5C20DACB89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244887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D6D17-1BD6-4295-A5E3-485FDDA2E1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08304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427F1-482C-4F41-B258-34E7E8457B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330067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3B155-FEAB-4298-861C-EE7C8A4EFA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22682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F0840-E112-45D4-BCDE-193FFD6CDC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205252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E2EBD-847D-4166-B36C-0FF5370E1E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313372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FE801-195F-47DF-9FDE-ABAC7329B9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345442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64C93-7586-406E-9AEB-B569E44173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058008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EE0A4-FC6C-4AB2-8818-79FF188F4D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998731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18E65-AB5A-4798-AF22-B2D203C917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375848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O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E1298-7D42-4927-8F08-990ACC62A2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615236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36B89-F63A-48F9-8FFE-5C20DACB89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86980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D6D17-1BD6-4295-A5E3-485FDDA2E1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586307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427F1-482C-4F41-B258-34E7E8457B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633421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3B155-FEAB-4298-861C-EE7C8A4EFA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36637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F0840-E112-45D4-BCDE-193FFD6CDC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447972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E2EBD-847D-4166-B36C-0FF5370E1E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975361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FE801-195F-47DF-9FDE-ABAC7329B9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782064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64C93-7586-406E-9AEB-B569E44173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93750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EE0A4-FC6C-4AB2-8818-79FF188F4D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37594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18E65-AB5A-4798-AF22-B2D203C917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112675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O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E1298-7D42-4927-8F08-990ACC62A2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241698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36B89-F63A-48F9-8FFE-5C20DACB89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664303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D6D17-1BD6-4295-A5E3-485FDDA2E1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692059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427F1-482C-4F41-B258-34E7E8457B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573921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3B155-FEAB-4298-861C-EE7C8A4EFA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655171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F0840-E112-45D4-BCDE-193FFD6CDC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012097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E2EBD-847D-4166-B36C-0FF5370E1E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209290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FE801-195F-47DF-9FDE-ABAC7329B9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947995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64C93-7586-406E-9AEB-B569E44173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989667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EE0A4-FC6C-4AB2-8818-79FF188F4D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136453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18E65-AB5A-4798-AF22-B2D203C917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500758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O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E1298-7D42-4927-8F08-990ACC62A2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235199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36B89-F63A-48F9-8FFE-5C20DACB89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357187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D6D17-1BD6-4295-A5E3-485FDDA2E1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677379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129D3-2BCA-4642-B4A9-52F4F588862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2563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553FD-39E9-4FD8-9F84-3AC940E6C8C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34089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DFDF3-6E19-4768-8D16-A2841952060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27719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D78C4-C57B-444C-8E66-36ECE54852F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55227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0FB06-0323-4C9E-92F6-A518A1BA7E3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09893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CF3A86-1F3D-440A-AEBD-83DFABEB8C5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59655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4A28D-B2A0-4CE6-8CA0-96CD433AD41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88017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89BCE-18C7-4131-97C7-D83431BDF54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85953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DEC6A-9E76-40CC-93BE-E976CB9EEA0C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87712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0AC55-713C-42E7-A518-31015DA7CCD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02835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6698C-0FE5-40C9-9111-DC7297C6F43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30737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129D3-2BCA-4642-B4A9-52F4F588862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853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553FD-39E9-4FD8-9F84-3AC940E6C8C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14983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DFDF3-6E19-4768-8D16-A2841952060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01228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D78C4-C57B-444C-8E66-36ECE54852F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15308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0FB06-0323-4C9E-92F6-A518A1BA7E3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41669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CF3A86-1F3D-440A-AEBD-83DFABEB8C5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16017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4A28D-B2A0-4CE6-8CA0-96CD433AD41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21613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89BCE-18C7-4131-97C7-D83431BDF54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11626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DEC6A-9E76-40CC-93BE-E976CB9EEA0C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74285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0AC55-713C-42E7-A518-31015DA7CCD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28521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6698C-0FE5-40C9-9111-DC7297C6F43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52154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129D3-2BCA-4642-B4A9-52F4F588862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69861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553FD-39E9-4FD8-9F84-3AC940E6C8C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77450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DFDF3-6E19-4768-8D16-A2841952060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371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D78C4-C57B-444C-8E66-36ECE54852F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77450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0FB06-0323-4C9E-92F6-A518A1BA7E3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02798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CF3A86-1F3D-440A-AEBD-83DFABEB8C5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16733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4A28D-B2A0-4CE6-8CA0-96CD433AD41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38517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89BCE-18C7-4131-97C7-D83431BDF54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10039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DEC6A-9E76-40CC-93BE-E976CB9EEA0C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57104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0AC55-713C-42E7-A518-31015DA7CCD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77890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6698C-0FE5-40C9-9111-DC7297C6F43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36914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899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03495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25890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35395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16354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29645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16677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78885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67643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39003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1442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483883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1736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26529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68248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31356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74574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69987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777874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3775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61129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273100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9499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74291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30277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0741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400622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86833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764035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3354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36561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66476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21378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7982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44414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753350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7457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7027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265876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8021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46092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359146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16242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1246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147303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04823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67313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47540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99874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77728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07982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508771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7476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438902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345605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463937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69217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77606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61689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26485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1630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219323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69464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931703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213858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618970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98319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825564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15411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568521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197773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40063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08207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02353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93479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06608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23704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43317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268672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171330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117213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68259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207319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750913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4756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05621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886686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09172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46079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221458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77922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860779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721624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15171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25682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27413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415070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24946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87878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23844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385885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55719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63405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451787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94822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286515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766586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03475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39091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695716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496813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126089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568286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612250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783622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55034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98232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180102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449279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828896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353643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251968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660614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405066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892314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011499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17725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396751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62815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29494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129434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345039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526338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696438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041729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561321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1914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364546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058317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741656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761893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075902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26997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954949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622263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34475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60855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959381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144399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575171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20739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274339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418051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655925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6476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425022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798246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59798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81973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638924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02398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247845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901655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316775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167739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177692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282447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9252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551724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655923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476286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80813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450881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631358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503013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937605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66749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967169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049309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36408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871682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705265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820252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139787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222656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682597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305571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189385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43425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777301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162027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65958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286358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377446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251871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59621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609067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297327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699365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542884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208230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600473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179435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29192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186521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74163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36744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806028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797571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868107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691635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094301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907495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24307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182544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418972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128578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655435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129156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604106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635931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146592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580888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614391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580973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865482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772960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54196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974317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44626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171095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727130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728157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01025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713090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190423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67518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876487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699543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723176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393440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526343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720199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005867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54991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081322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204443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750960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007726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288635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286848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58099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454572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535770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422732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438586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582910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495047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170274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757071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61D3-2CE0-445A-9270-C263B66745F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097508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3DA4F-198F-407C-87F2-B767AA85FBE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12898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BACF-BD49-4D7C-967D-1B58EEE0815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649696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37359-F6F2-4424-AAD8-366DCE818DC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826973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C407A-D66C-456D-A485-CDEDE095E9B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5372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EE1C-E370-4872-A021-88338CB5A4C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447747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3DDB4-A76D-4DF4-BB9E-8B838B390AF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052152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979E-186F-4673-BDF5-C5458B3CBF5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886869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7EC6-5F92-4D57-87D3-82323B0B788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925367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94B1-6604-4503-B5A8-9DADDAD45EF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040515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6164D-8908-458B-94DA-5808E2ED9B8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37567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6D53-7824-4501-9DC0-6C55BD78BB1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978976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9A2E-3FF6-4666-8E7B-9D74A8CF010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092615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63A22-B5C7-472D-B1B1-FE2F867CC4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498038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F1A3B-7EFD-4CA1-A2D3-EC9A7C406E8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672757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15EA8-2A88-4503-BA7C-ACB8C815856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666441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5D6BA-2C4B-4089-9A70-CC369D3084C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06713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D2963-4443-4F34-A44F-4EE8A0B4712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152599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F604A-9EFB-49E0-93BB-5C0A9C293E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895994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0E411-8706-4B78-9AB5-0ED83649D0BB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764310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609E5-20E5-4357-979B-7909CB53932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148176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EC6AF-A56A-47E1-9A0C-EADBB46B293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644018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E9058-F44E-4B13-A646-A3BF004AE21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245938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C3D4B-9A16-4243-B610-04FCC796644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186276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63A22-B5C7-472D-B1B1-FE2F867CC4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44580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F1A3B-7EFD-4CA1-A2D3-EC9A7C406E8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338306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15EA8-2A88-4503-BA7C-ACB8C815856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264220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5D6BA-2C4B-4089-9A70-CC369D3084C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52590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D2963-4443-4F34-A44F-4EE8A0B4712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839542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F604A-9EFB-49E0-93BB-5C0A9C293E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744207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0E411-8706-4B78-9AB5-0ED83649D0BB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66142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609E5-20E5-4357-979B-7909CB53932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991292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EC6AF-A56A-47E1-9A0C-EADBB46B293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011127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E9058-F44E-4B13-A646-A3BF004AE21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226338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C3D4B-9A16-4243-B610-04FCC796644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77948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63A22-B5C7-472D-B1B1-FE2F867CC4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58948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F1A3B-7EFD-4CA1-A2D3-EC9A7C406E8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402215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15EA8-2A88-4503-BA7C-ACB8C815856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963918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5D6BA-2C4B-4089-9A70-CC369D3084C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927891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D2963-4443-4F34-A44F-4EE8A0B4712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244207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F604A-9EFB-49E0-93BB-5C0A9C293E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915231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0E411-8706-4B78-9AB5-0ED83649D0BB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368792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609E5-20E5-4357-979B-7909CB53932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177772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EC6AF-A56A-47E1-9A0C-EADBB46B293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040152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E9058-F44E-4B13-A646-A3BF004AE21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483475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C3D4B-9A16-4243-B610-04FCC796644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286158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63A22-B5C7-472D-B1B1-FE2F867CC4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979983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F1A3B-7EFD-4CA1-A2D3-EC9A7C406E8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821835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15EA8-2A88-4503-BA7C-ACB8C815856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190852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5D6BA-2C4B-4089-9A70-CC369D3084C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237419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D2963-4443-4F34-A44F-4EE8A0B4712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681160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F604A-9EFB-49E0-93BB-5C0A9C293E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591637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0E411-8706-4B78-9AB5-0ED83649D0BB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055205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609E5-20E5-4357-979B-7909CB53932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088846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EC6AF-A56A-47E1-9A0C-EADBB46B293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554340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E9058-F44E-4B13-A646-A3BF004AE21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050649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C3D4B-9A16-4243-B610-04FCC796644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418134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63A22-B5C7-472D-B1B1-FE2F867CC4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482904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F1A3B-7EFD-4CA1-A2D3-EC9A7C406E8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634713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15EA8-2A88-4503-BA7C-ACB8C815856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29845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5D6BA-2C4B-4089-9A70-CC369D3084C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084391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D2963-4443-4F34-A44F-4EE8A0B4712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03184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F604A-9EFB-49E0-93BB-5C0A9C293E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665428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0E411-8706-4B78-9AB5-0ED83649D0BB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014858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609E5-20E5-4357-979B-7909CB53932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355179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EC6AF-A56A-47E1-9A0C-EADBB46B293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51570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E9058-F44E-4B13-A646-A3BF004AE21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2070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C3D4B-9A16-4243-B610-04FCC796644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249388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63A22-B5C7-472D-B1B1-FE2F867CC4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796064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F1A3B-7EFD-4CA1-A2D3-EC9A7C406E8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782213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15EA8-2A88-4503-BA7C-ACB8C815856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798021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5D6BA-2C4B-4089-9A70-CC369D3084C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14426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D2963-4443-4F34-A44F-4EE8A0B4712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042810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F604A-9EFB-49E0-93BB-5C0A9C293E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059154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0E411-8706-4B78-9AB5-0ED83649D0BB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875814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609E5-20E5-4357-979B-7909CB53932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982653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EC6AF-A56A-47E1-9A0C-EADBB46B293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140068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E9058-F44E-4B13-A646-A3BF004AE21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670714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C3D4B-9A16-4243-B610-04FCC796644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275856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63A22-B5C7-472D-B1B1-FE2F867CC4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95704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F1A3B-7EFD-4CA1-A2D3-EC9A7C406E8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111642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15EA8-2A88-4503-BA7C-ACB8C815856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983897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5D6BA-2C4B-4089-9A70-CC369D3084C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737524"/>
      </p:ext>
    </p:extLst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D2963-4443-4F34-A44F-4EE8A0B4712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106774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F604A-9EFB-49E0-93BB-5C0A9C293E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758537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0E411-8706-4B78-9AB5-0ED83649D0BB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551593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609E5-20E5-4357-979B-7909CB53932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730562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EC6AF-A56A-47E1-9A0C-EADBB46B293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144449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E9058-F44E-4B13-A646-A3BF004AE21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795757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C3D4B-9A16-4243-B610-04FCC796644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22207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63A22-B5C7-472D-B1B1-FE2F867CC4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67970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F1A3B-7EFD-4CA1-A2D3-EC9A7C406E8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35717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15EA8-2A88-4503-BA7C-ACB8C815856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460137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5D6BA-2C4B-4089-9A70-CC369D3084C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100664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D2963-4443-4F34-A44F-4EE8A0B47124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438399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F604A-9EFB-49E0-93BB-5C0A9C293E2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380492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0E411-8706-4B78-9AB5-0ED83649D0BB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393461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609E5-20E5-4357-979B-7909CB53932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892933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EC6AF-A56A-47E1-9A0C-EADBB46B293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568171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E9058-F44E-4B13-A646-A3BF004AE217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415138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C3D4B-9A16-4243-B610-04FCC796644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697722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559589B7-E98C-46E8-81D2-248B66204111}" type="datetimeFigureOut">
              <a:rPr lang="pt-BR"/>
              <a:pPr>
                <a:defRPr/>
              </a:pPr>
              <a:t>16/03/2019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6664D7C2-CC07-47AD-B850-ED01FDFBE43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6886969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C2FBC558-AE58-4E73-95B5-8BA282532C46}" type="datetimeFigureOut">
              <a:rPr lang="pt-BR"/>
              <a:pPr>
                <a:defRPr/>
              </a:pPr>
              <a:t>16/03/2019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1420B2D5-063D-4323-B2BA-B077227E0AE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923529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AF32DCF3-CD03-46ED-89A9-546D0137EEF8}" type="datetimeFigureOut">
              <a:rPr lang="pt-BR"/>
              <a:pPr>
                <a:defRPr/>
              </a:pPr>
              <a:t>16/03/2019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A12409B6-5E0A-41B6-9B87-6EB01B67150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7254782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88B3E832-8C43-466D-BF1E-5EDEB8800081}" type="datetimeFigureOut">
              <a:rPr lang="pt-BR"/>
              <a:pPr>
                <a:defRPr/>
              </a:pPr>
              <a:t>16/03/2019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7FDA12AC-5167-4078-8E2B-A9D3AA69675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384278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F10B49A3-03FB-4D8F-9DEC-8468ED5C6F14}" type="datetimeFigureOut">
              <a:rPr lang="pt-BR"/>
              <a:pPr>
                <a:defRPr/>
              </a:pPr>
              <a:t>16/03/2019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D6D1683F-5446-4059-86F4-2D68D56D5C5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7264353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6D8AA18F-5C31-420A-BC57-34BFC147B437}" type="datetimeFigureOut">
              <a:rPr lang="pt-BR"/>
              <a:pPr>
                <a:defRPr/>
              </a:pPr>
              <a:t>16/03/2019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A50F3C81-FBA8-4977-B407-ADBA51240F7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765608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7FD18B4B-A369-4345-847B-F78F80F9D3C1}" type="datetimeFigureOut">
              <a:rPr lang="pt-BR"/>
              <a:pPr>
                <a:defRPr/>
              </a:pPr>
              <a:t>16/03/2019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43341D19-1FB3-4BCC-88A1-90A64F3D5F3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76009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CEBCD0B3-B0E2-4F8D-B9BA-CA7DE923AD71}" type="datetimeFigureOut">
              <a:rPr lang="pt-BR"/>
              <a:pPr>
                <a:defRPr/>
              </a:pPr>
              <a:t>16/03/2019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C1B25DE7-085F-4433-A3B4-D94F103B5D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2384921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3658AF68-EB41-4266-B9C6-B792488F1D66}" type="datetimeFigureOut">
              <a:rPr lang="pt-BR"/>
              <a:pPr>
                <a:defRPr/>
              </a:pPr>
              <a:t>16/03/2019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430B375B-58BA-474A-B8CF-6B20A375110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671087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F1346BA5-09D6-449D-BE71-4CFF1F4F8410}" type="datetimeFigureOut">
              <a:rPr lang="pt-BR"/>
              <a:pPr>
                <a:defRPr/>
              </a:pPr>
              <a:t>16/03/2019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A9C6AB14-34A9-47A3-8DD3-0C5ECD52B78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4525626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3E617BDE-1EF7-4A61-8567-FFA184229E5C}" type="datetimeFigureOut">
              <a:rPr lang="pt-BR"/>
              <a:pPr>
                <a:defRPr/>
              </a:pPr>
              <a:t>16/03/2019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A4B26072-08FA-43B9-8E8F-6266ED21D09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2495706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4 w 1722"/>
                <a:gd name="T1" fmla="*/ 62 h 66"/>
                <a:gd name="T2" fmla="*/ 1714 w 1722"/>
                <a:gd name="T3" fmla="*/ 56 h 66"/>
                <a:gd name="T4" fmla="*/ 0 w 1722"/>
                <a:gd name="T5" fmla="*/ 0 h 66"/>
                <a:gd name="T6" fmla="*/ 0 w 1722"/>
                <a:gd name="T7" fmla="*/ 44 h 66"/>
                <a:gd name="T8" fmla="*/ 1714 w 1722"/>
                <a:gd name="T9" fmla="*/ 62 h 66"/>
                <a:gd name="T10" fmla="*/ 1714 w 1722"/>
                <a:gd name="T11" fmla="*/ 6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1 w 975"/>
                <a:gd name="T1" fmla="*/ 48 h 101"/>
                <a:gd name="T2" fmla="*/ 971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1 w 975"/>
                <a:gd name="T9" fmla="*/ 48 h 101"/>
                <a:gd name="T10" fmla="*/ 971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3 w 2141"/>
                <a:gd name="T7" fmla="*/ 0 h 198"/>
                <a:gd name="T8" fmla="*/ 213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0 w 2517"/>
                <a:gd name="T1" fmla="*/ 276 h 276"/>
                <a:gd name="T2" fmla="*/ 2505 w 2517"/>
                <a:gd name="T3" fmla="*/ 204 h 276"/>
                <a:gd name="T4" fmla="*/ 2248 w 2517"/>
                <a:gd name="T5" fmla="*/ 0 h 276"/>
                <a:gd name="T6" fmla="*/ 0 w 2517"/>
                <a:gd name="T7" fmla="*/ 276 h 276"/>
                <a:gd name="T8" fmla="*/ 2170 w 2517"/>
                <a:gd name="T9" fmla="*/ 276 h 276"/>
                <a:gd name="T10" fmla="*/ 2170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5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5 w 729"/>
                <a:gd name="T7" fmla="*/ 240 h 240"/>
                <a:gd name="T8" fmla="*/ 725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5 w 729"/>
                <a:gd name="T1" fmla="*/ 318 h 318"/>
                <a:gd name="T2" fmla="*/ 725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5 w 729"/>
                <a:gd name="T9" fmla="*/ 318 h 318"/>
                <a:gd name="T10" fmla="*/ 725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8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49546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pt-BR" noProof="0"/>
              <a:t>Clique para editar o estilo do título mestre</a:t>
            </a:r>
          </a:p>
        </p:txBody>
      </p:sp>
      <p:sp>
        <p:nvSpPr>
          <p:cNvPr id="149547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pt-BR" noProof="0"/>
              <a:t>Clique para editar o estilo do subtítulo mestre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6BD80-571B-4340-89C8-517B7ED9949C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003632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4023B-B8E9-45B7-8C65-E88B035300F8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067273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50143-F794-4A83-83C6-D4E0DFFBD450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299256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B1FD5-E721-4770-8F49-C6EA40BF8B7D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275000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CA318-4883-4A85-B6EF-023C7F0468D8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29847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C5521-041E-4CC3-9661-7E4CD054084F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732710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A49BE-613C-40CC-823F-8B01D1D58DD9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935185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08632-8224-411A-A820-677C0202BA68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60019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AFB92-9928-46B2-B00F-5D504CC21839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68566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0CEA7-B7BE-4106-9746-45C484B7E095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044956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C5863-AA15-49B6-94B7-72BF203CF03B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127699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conteúd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A1F77-B373-414C-BB0F-1C9ECD7A7F3F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560111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ítulo e conteúdo em cima do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ACC8D-5A79-4ABD-BC05-17BF470AEA15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731970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FC9F3-EDE4-4FAE-9470-149D4EB7BEE9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453089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ítulo, 2 partes de conteúd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275C5-877E-43F3-AC4F-75F2AC481620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50986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ítulo e 2 partes de conteúdo em cima do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half" idx="3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40CF9-494E-48C1-90D4-E4AB454CF8E9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900214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, texto e clip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lip-art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70071-50A0-4A84-AA93-7577BF2B8E54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732047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71DCF-0BCB-4BFD-A629-5EFEA3B61C41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290804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e 4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1126E-B5FA-4D8F-A935-07F4AE61F22F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08014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4 w 1722"/>
                <a:gd name="T1" fmla="*/ 62 h 66"/>
                <a:gd name="T2" fmla="*/ 1714 w 1722"/>
                <a:gd name="T3" fmla="*/ 56 h 66"/>
                <a:gd name="T4" fmla="*/ 0 w 1722"/>
                <a:gd name="T5" fmla="*/ 0 h 66"/>
                <a:gd name="T6" fmla="*/ 0 w 1722"/>
                <a:gd name="T7" fmla="*/ 44 h 66"/>
                <a:gd name="T8" fmla="*/ 1714 w 1722"/>
                <a:gd name="T9" fmla="*/ 62 h 66"/>
                <a:gd name="T10" fmla="*/ 1714 w 1722"/>
                <a:gd name="T11" fmla="*/ 6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1 w 975"/>
                <a:gd name="T1" fmla="*/ 48 h 101"/>
                <a:gd name="T2" fmla="*/ 971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1 w 975"/>
                <a:gd name="T9" fmla="*/ 48 h 101"/>
                <a:gd name="T10" fmla="*/ 971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3 w 2141"/>
                <a:gd name="T7" fmla="*/ 0 h 198"/>
                <a:gd name="T8" fmla="*/ 213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0 w 2517"/>
                <a:gd name="T1" fmla="*/ 276 h 276"/>
                <a:gd name="T2" fmla="*/ 2505 w 2517"/>
                <a:gd name="T3" fmla="*/ 204 h 276"/>
                <a:gd name="T4" fmla="*/ 2248 w 2517"/>
                <a:gd name="T5" fmla="*/ 0 h 276"/>
                <a:gd name="T6" fmla="*/ 0 w 2517"/>
                <a:gd name="T7" fmla="*/ 276 h 276"/>
                <a:gd name="T8" fmla="*/ 2170 w 2517"/>
                <a:gd name="T9" fmla="*/ 276 h 276"/>
                <a:gd name="T10" fmla="*/ 2170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5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5 w 729"/>
                <a:gd name="T7" fmla="*/ 240 h 240"/>
                <a:gd name="T8" fmla="*/ 725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5 w 729"/>
                <a:gd name="T1" fmla="*/ 318 h 318"/>
                <a:gd name="T2" fmla="*/ 725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5 w 729"/>
                <a:gd name="T9" fmla="*/ 318 h 318"/>
                <a:gd name="T10" fmla="*/ 725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8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49546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pt-BR" noProof="0"/>
              <a:t>Clique para editar o estilo do título mestre</a:t>
            </a:r>
          </a:p>
        </p:txBody>
      </p:sp>
      <p:sp>
        <p:nvSpPr>
          <p:cNvPr id="149547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pt-BR" noProof="0"/>
              <a:t>Clique para editar o estilo do subtítulo mestre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6BD80-571B-4340-89C8-517B7ED9949C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091191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4023B-B8E9-45B7-8C65-E88B035300F8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298672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50143-F794-4A83-83C6-D4E0DFFBD450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892163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B1FD5-E721-4770-8F49-C6EA40BF8B7D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786642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CA318-4883-4A85-B6EF-023C7F0468D8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463501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C5521-041E-4CC3-9661-7E4CD054084F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156374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A49BE-613C-40CC-823F-8B01D1D58DD9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173969"/>
      </p:ext>
    </p:extLst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08632-8224-411A-A820-677C0202BA68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257162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AFB92-9928-46B2-B00F-5D504CC21839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125484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0CEA7-B7BE-4106-9746-45C484B7E095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185656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C5863-AA15-49B6-94B7-72BF203CF03B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240232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conteúd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A1F77-B373-414C-BB0F-1C9ECD7A7F3F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341626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ítulo e conteúdo em cima do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ACC8D-5A79-4ABD-BC05-17BF470AEA15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855634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FC9F3-EDE4-4FAE-9470-149D4EB7BEE9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991237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ítulo, 2 partes de conteúd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275C5-877E-43F3-AC4F-75F2AC481620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153070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ítulo e 2 partes de conteúdo em cima do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half" idx="3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40CF9-494E-48C1-90D4-E4AB454CF8E9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15068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, texto e clip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lip-art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70071-50A0-4A84-AA93-7577BF2B8E54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705821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71DCF-0BCB-4BFD-A629-5EFEA3B61C41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710582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e 4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1126E-B5FA-4D8F-A935-07F4AE61F22F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104642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B931D-FE26-45FE-B45E-CB60560D586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703931"/>
      </p:ext>
    </p:extLst>
  </p:cSld>
  <p:clrMapOvr>
    <a:masterClrMapping/>
  </p:clrMapOvr>
  <p:transition>
    <p:randomBar dir="vert"/>
  </p:transition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B05BE-A1F1-4633-8C55-66A1A18B234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337233"/>
      </p:ext>
    </p:extLst>
  </p:cSld>
  <p:clrMapOvr>
    <a:masterClrMapping/>
  </p:clrMapOvr>
  <p:transition>
    <p:randomBar dir="vert"/>
  </p:transition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934FB-E93C-47E4-89FA-037DE15AE28B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585605"/>
      </p:ext>
    </p:extLst>
  </p:cSld>
  <p:clrMapOvr>
    <a:masterClrMapping/>
  </p:clrMapOvr>
  <p:transition>
    <p:randomBar dir="vert"/>
  </p:transition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49C5C-EFB2-4438-9438-A13F93F955DC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393119"/>
      </p:ext>
    </p:extLst>
  </p:cSld>
  <p:clrMapOvr>
    <a:masterClrMapping/>
  </p:clrMapOvr>
  <p:transition>
    <p:randomBar dir="vert"/>
  </p:transition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E31D1-E60B-4C99-B62D-0C298C4DD54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552394"/>
      </p:ext>
    </p:extLst>
  </p:cSld>
  <p:clrMapOvr>
    <a:masterClrMapping/>
  </p:clrMapOvr>
  <p:transition>
    <p:randomBar dir="vert"/>
  </p:transition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A0BB3-7803-46CA-B3B8-81733587DDB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464436"/>
      </p:ext>
    </p:extLst>
  </p:cSld>
  <p:clrMapOvr>
    <a:masterClrMapping/>
  </p:clrMapOvr>
  <p:transition>
    <p:randomBar dir="vert"/>
  </p:transition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B8DD6-A7D4-409D-8757-87242A92AB0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830272"/>
      </p:ext>
    </p:extLst>
  </p:cSld>
  <p:clrMapOvr>
    <a:masterClrMapping/>
  </p:clrMapOvr>
  <p:transition>
    <p:randomBar dir="vert"/>
  </p:transition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E1D9D-56B0-4D0B-92C0-DFD3C7BE3AE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638157"/>
      </p:ext>
    </p:extLst>
  </p:cSld>
  <p:clrMapOvr>
    <a:masterClrMapping/>
  </p:clrMapOvr>
  <p:transition>
    <p:randomBar dir="vert"/>
  </p:transition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88962-2FFC-4EE8-9973-28661A1BCFD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983055"/>
      </p:ext>
    </p:extLst>
  </p:cSld>
  <p:clrMapOvr>
    <a:masterClrMapping/>
  </p:clrMapOvr>
  <p:transition>
    <p:randomBar dir="vert"/>
  </p:transition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C8047-4CBD-48C3-8E3A-B22DA2B6B64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875299"/>
      </p:ext>
    </p:extLst>
  </p:cSld>
  <p:clrMapOvr>
    <a:masterClrMapping/>
  </p:clrMapOvr>
  <p:transition>
    <p:randomBar dir="vert"/>
  </p:transition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ED06A-C10A-4685-8BEE-EDEED5414CC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133292"/>
      </p:ext>
    </p:extLst>
  </p:cSld>
  <p:clrMapOvr>
    <a:masterClrMapping/>
  </p:clrMapOvr>
  <p:transition>
    <p:randomBar dir="vert"/>
  </p:transition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B931D-FE26-45FE-B45E-CB60560D586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585970"/>
      </p:ext>
    </p:extLst>
  </p:cSld>
  <p:clrMapOvr>
    <a:masterClrMapping/>
  </p:clrMapOvr>
  <p:transition>
    <p:randomBar dir="vert"/>
  </p:transition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B05BE-A1F1-4633-8C55-66A1A18B234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113601"/>
      </p:ext>
    </p:extLst>
  </p:cSld>
  <p:clrMapOvr>
    <a:masterClrMapping/>
  </p:clrMapOvr>
  <p:transition>
    <p:randomBar dir="vert"/>
  </p:transition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934FB-E93C-47E4-89FA-037DE15AE28B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45059"/>
      </p:ext>
    </p:extLst>
  </p:cSld>
  <p:clrMapOvr>
    <a:masterClrMapping/>
  </p:clrMapOvr>
  <p:transition>
    <p:randomBar dir="vert"/>
  </p:transition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49C5C-EFB2-4438-9438-A13F93F955DC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810909"/>
      </p:ext>
    </p:extLst>
  </p:cSld>
  <p:clrMapOvr>
    <a:masterClrMapping/>
  </p:clrMapOvr>
  <p:transition>
    <p:randomBar dir="vert"/>
  </p:transition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E31D1-E60B-4C99-B62D-0C298C4DD54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813331"/>
      </p:ext>
    </p:extLst>
  </p:cSld>
  <p:clrMapOvr>
    <a:masterClrMapping/>
  </p:clrMapOvr>
  <p:transition>
    <p:randomBar dir="vert"/>
  </p:transition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A0BB3-7803-46CA-B3B8-81733587DDB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567292"/>
      </p:ext>
    </p:extLst>
  </p:cSld>
  <p:clrMapOvr>
    <a:masterClrMapping/>
  </p:clrMapOvr>
  <p:transition>
    <p:randomBar dir="vert"/>
  </p:transition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B8DD6-A7D4-409D-8757-87242A92AB0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744764"/>
      </p:ext>
    </p:extLst>
  </p:cSld>
  <p:clrMapOvr>
    <a:masterClrMapping/>
  </p:clrMapOvr>
  <p:transition>
    <p:randomBar dir="vert"/>
  </p:transition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E1D9D-56B0-4D0B-92C0-DFD3C7BE3AE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54018"/>
      </p:ext>
    </p:extLst>
  </p:cSld>
  <p:clrMapOvr>
    <a:masterClrMapping/>
  </p:clrMapOvr>
  <p:transition>
    <p:randomBar dir="vert"/>
  </p:transition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88962-2FFC-4EE8-9973-28661A1BCFD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834576"/>
      </p:ext>
    </p:extLst>
  </p:cSld>
  <p:clrMapOvr>
    <a:masterClrMapping/>
  </p:clrMapOvr>
  <p:transition>
    <p:randomBar dir="vert"/>
  </p:transition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C8047-4CBD-48C3-8E3A-B22DA2B6B64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80547"/>
      </p:ext>
    </p:extLst>
  </p:cSld>
  <p:clrMapOvr>
    <a:masterClrMapping/>
  </p:clrMapOvr>
  <p:transition>
    <p:randomBar dir="vert"/>
  </p:transition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ED06A-C10A-4685-8BEE-EDEED5414CC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140864"/>
      </p:ext>
    </p:extLst>
  </p:cSld>
  <p:clrMapOvr>
    <a:masterClrMapping/>
  </p:clrMapOvr>
  <p:transition>
    <p:randomBar dir="vert"/>
  </p:transition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4467E-09A8-466F-B9CC-159C4F2CCBDF}" type="datetimeFigureOut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F759B-00CC-4752-BC9D-8F5863356855}" type="slidenum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825210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B787B-C861-4E32-B0C8-F35524ABBB85}" type="datetimeFigureOut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988CF-37A6-47C1-B119-60B00D89BDC7}" type="slidenum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481764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43112-5BBB-4B91-B007-2F12925AB5F1}" type="datetimeFigureOut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98322-C8C6-4294-B015-E95D5A17B5C9}" type="slidenum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017313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794CE-E64B-4957-882C-50170E2BEC10}" type="datetimeFigureOut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BCFF7-0F66-43EA-9BBC-CBD7815098DD}" type="slidenum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843531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D160-1207-4808-9F58-6E314458BA5A}" type="datetimeFigureOut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EACBB-5B88-4051-80EA-635DCA16F9D4}" type="slidenum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50750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45108-9939-4F5E-BA9A-FE3B3BFD6C24}" type="datetimeFigureOut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C46FF-8013-44D2-8FED-B8BFDE8E9476}" type="slidenum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318649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6DFA9-A95F-4B97-9711-A0E75D951049}" type="datetimeFigureOut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28490-753D-430C-8AC7-B6D8D448D1A1}" type="slidenum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345647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F8660-CB33-4352-85EF-9C454F4F87FA}" type="datetimeFigureOut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8B35C-8F78-451C-AFC7-65B13B79B98F}" type="slidenum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319510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CD59E-ECE0-4BC4-9822-02A29ADF928E}" type="datetimeFigureOut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E7507-8BD8-4C0E-A9A3-64C10483AFDE}" type="slidenum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27364"/>
      </p:ext>
    </p:extLst>
  </p:cSld>
  <p:clrMapOvr>
    <a:masterClrMapping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FE2BD-EE20-4B04-8004-E2A0C35CF90A}" type="datetimeFigureOut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07F70-7BFA-4BF9-B17E-F3E3544FB77D}" type="slidenum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37329"/>
      </p:ext>
    </p:extLst>
  </p:cSld>
  <p:clrMapOvr>
    <a:masterClrMapping/>
  </p:clrMapOvr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CEA6A-F538-4E85-8598-43A3CE5A147F}" type="datetimeFigureOut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041AB-FE22-487A-8772-C837CFC2D4DC}" type="slidenum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302700"/>
      </p:ext>
    </p:extLst>
  </p:cSld>
  <p:clrMapOvr>
    <a:masterClrMapping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983426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717007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000673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191466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33778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388737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32323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611411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326463"/>
      </p:ext>
    </p:extLst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172184"/>
      </p:ext>
    </p:extLst>
  </p:cSld>
  <p:clrMapOvr>
    <a:masterClrMapping/>
  </p:clrMapOvr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909F-6161-4FE1-9E7A-DAC85F4D502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A7A-5A26-4804-A6CD-97CA69F6F1B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404703"/>
      </p:ext>
    </p:extLst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F2536-CB26-4C28-8632-74783F11739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1515296"/>
      </p:ext>
    </p:extLst>
  </p:cSld>
  <p:clrMapOvr>
    <a:masterClrMapping/>
  </p:clrMapOvr>
  <p:transition>
    <p:random/>
  </p:transition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057D5-C0CB-4D1F-A4B9-03CC68EB02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456010"/>
      </p:ext>
    </p:extLst>
  </p:cSld>
  <p:clrMapOvr>
    <a:masterClrMapping/>
  </p:clrMapOvr>
  <p:transition>
    <p:random/>
  </p:transition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278DF-8000-4AE3-B0F3-DF155C6A7BB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334432"/>
      </p:ext>
    </p:extLst>
  </p:cSld>
  <p:clrMapOvr>
    <a:masterClrMapping/>
  </p:clrMapOvr>
  <p:transition>
    <p:random/>
  </p:transition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297FC-64CD-4435-9EDB-6BDF0B0BE19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3664441"/>
      </p:ext>
    </p:extLst>
  </p:cSld>
  <p:clrMapOvr>
    <a:masterClrMapping/>
  </p:clrMapOvr>
  <p:transition>
    <p:random/>
  </p:transition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54B5A-EC45-447E-92AE-64CB7D87D8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5537703"/>
      </p:ext>
    </p:extLst>
  </p:cSld>
  <p:clrMapOvr>
    <a:masterClrMapping/>
  </p:clrMapOvr>
  <p:transition>
    <p:random/>
  </p:transition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A8155-E04B-47EA-B727-F22B5936FEF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002856"/>
      </p:ext>
    </p:extLst>
  </p:cSld>
  <p:clrMapOvr>
    <a:masterClrMapping/>
  </p:clrMapOvr>
  <p:transition>
    <p:random/>
  </p:transition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6345F-328D-4DE6-A31F-DF08BFC6302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1409119"/>
      </p:ext>
    </p:extLst>
  </p:cSld>
  <p:clrMapOvr>
    <a:masterClrMapping/>
  </p:clrMapOvr>
  <p:transition>
    <p:random/>
  </p:transition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EBA5C-4C75-4351-94D7-F1E4CC4D17C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9029777"/>
      </p:ext>
    </p:extLst>
  </p:cSld>
  <p:clrMapOvr>
    <a:masterClrMapping/>
  </p:clrMapOvr>
  <p:transition>
    <p:random/>
  </p:transition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8FD40-96F1-4736-AFC6-2829FA57D68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4581763"/>
      </p:ext>
    </p:extLst>
  </p:cSld>
  <p:clrMapOvr>
    <a:masterClrMapping/>
  </p:clrMapOvr>
  <p:transition>
    <p:random/>
  </p:transition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B5C9D-8A4A-47BB-8192-31E5106C10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5130802"/>
      </p:ext>
    </p:extLst>
  </p:cSld>
  <p:clrMapOvr>
    <a:masterClrMapping/>
  </p:clrMapOvr>
  <p:transition>
    <p:random/>
  </p:transition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C08F9-2550-41D2-9AAB-DB7E4BA6250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4224148"/>
      </p:ext>
    </p:extLst>
  </p:cSld>
  <p:clrMapOvr>
    <a:masterClrMapping/>
  </p:clrMapOvr>
  <p:transition>
    <p:random/>
  </p:transition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24397-4F11-4E47-9D9A-D95EF2DD620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3574423"/>
      </p:ext>
    </p:extLst>
  </p:cSld>
  <p:clrMapOvr>
    <a:masterClrMapping/>
  </p:clrMapOvr>
  <p:transition>
    <p:random/>
  </p:transition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7046F-53C3-45AD-BF89-58CA4D6FA80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2306671"/>
      </p:ext>
    </p:extLst>
  </p:cSld>
  <p:clrMapOvr>
    <a:masterClrMapping/>
  </p:clrMapOvr>
  <p:transition>
    <p:random/>
  </p:transition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E629F-F6D3-418A-B296-5D28A142C36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320731"/>
      </p:ext>
    </p:extLst>
  </p:cSld>
  <p:clrMapOvr>
    <a:masterClrMapping/>
  </p:clrMapOvr>
  <p:transition>
    <p:random/>
  </p:transition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49E67-9562-4F95-ADEA-D7C48EF501B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9795954"/>
      </p:ext>
    </p:extLst>
  </p:cSld>
  <p:clrMapOvr>
    <a:masterClrMapping/>
  </p:clrMapOvr>
  <p:transition>
    <p:random/>
  </p:transition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3D50F-1CAC-4A27-A220-35D7068911F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047071"/>
      </p:ext>
    </p:extLst>
  </p:cSld>
  <p:clrMapOvr>
    <a:masterClrMapping/>
  </p:clrMapOvr>
  <p:transition>
    <p:random/>
  </p:transition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0D598-F45A-48A4-819F-AB3791790D6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5949667"/>
      </p:ext>
    </p:extLst>
  </p:cSld>
  <p:clrMapOvr>
    <a:masterClrMapping/>
  </p:clrMapOvr>
  <p:transition>
    <p:random/>
  </p:transition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D4E1F-B932-4DF5-A758-D80B33C0423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6319124"/>
      </p:ext>
    </p:extLst>
  </p:cSld>
  <p:clrMapOvr>
    <a:masterClrMapping/>
  </p:clrMapOvr>
  <p:transition>
    <p:random/>
  </p:transition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75F3E-B005-4679-8A39-D26079CF4D8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7818096"/>
      </p:ext>
    </p:extLst>
  </p:cSld>
  <p:clrMapOvr>
    <a:masterClrMapping/>
  </p:clrMapOvr>
  <p:transition>
    <p:random/>
  </p:transition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C7A9E-E587-4F72-BF69-8849F2F23C2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585958"/>
      </p:ext>
    </p:extLst>
  </p:cSld>
  <p:clrMapOvr>
    <a:masterClrMapping/>
  </p:clrMapOvr>
  <p:transition>
    <p:random/>
  </p:transition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267A8-2D41-46DC-AC36-7F1730FC214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1851686"/>
      </p:ext>
    </p:extLst>
  </p:cSld>
  <p:clrMapOvr>
    <a:masterClrMapping/>
  </p:clrMapOvr>
  <p:transition>
    <p:random/>
  </p:transition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A1346-B5AA-411E-869E-10BC98F7AE2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589744"/>
      </p:ext>
    </p:extLst>
  </p:cSld>
  <p:clrMapOvr>
    <a:masterClrMapping/>
  </p:clrMapOvr>
  <p:transition>
    <p:random/>
  </p:transition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C9873-A91E-4139-A06A-4A165FD575A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2956317"/>
      </p:ext>
    </p:extLst>
  </p:cSld>
  <p:clrMapOvr>
    <a:masterClrMapping/>
  </p:clrMapOvr>
  <p:transition>
    <p:random/>
  </p:transition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EBA0F-0AE4-4813-BA97-EBA2570CA87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5285938"/>
      </p:ext>
    </p:extLst>
  </p:cSld>
  <p:clrMapOvr>
    <a:masterClrMapping/>
  </p:clrMapOvr>
  <p:transition>
    <p:random/>
  </p:transition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54DD6-AD7D-4250-A68A-B28B0E05A01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0566440"/>
      </p:ext>
    </p:extLst>
  </p:cSld>
  <p:clrMapOvr>
    <a:masterClrMapping/>
  </p:clrMapOvr>
  <p:transition>
    <p:random/>
  </p:transition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3344F-2283-470C-9E79-BC8D9B4485A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4883436"/>
      </p:ext>
    </p:extLst>
  </p:cSld>
  <p:clrMapOvr>
    <a:masterClrMapping/>
  </p:clrMapOvr>
  <p:transition>
    <p:random/>
  </p:transition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C2EFC-68B7-41CD-8A43-E77C8D2BA2D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1626772"/>
      </p:ext>
    </p:extLst>
  </p:cSld>
  <p:clrMapOvr>
    <a:masterClrMapping/>
  </p:clrMapOvr>
  <p:transition>
    <p:random/>
  </p:transition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3C1344-5F62-40FA-85BB-BA4271194CE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512496"/>
      </p:ext>
    </p:extLst>
  </p:cSld>
  <p:clrMapOvr>
    <a:masterClrMapping/>
  </p:clrMapOvr>
  <p:transition>
    <p:random/>
  </p:transition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7F7A1-4C8C-4E81-AA75-188C1CD594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87403"/>
      </p:ext>
    </p:extLst>
  </p:cSld>
  <p:clrMapOvr>
    <a:masterClrMapping/>
  </p:clrMapOvr>
  <p:transition>
    <p:random/>
  </p:transition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7623B-C998-4EAB-99F1-BDCB676BC7C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5657781"/>
      </p:ext>
    </p:extLst>
  </p:cSld>
  <p:clrMapOvr>
    <a:masterClrMapping/>
  </p:clrMapOvr>
  <p:transition>
    <p:random/>
  </p:transition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3E0CE-FEAB-48C4-BEA1-82831EC4B6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626893"/>
      </p:ext>
    </p:extLst>
  </p:cSld>
  <p:clrMapOvr>
    <a:masterClrMapping/>
  </p:clrMapOvr>
  <p:transition>
    <p:random/>
  </p:transition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BC9DA-C410-4347-9558-2FB0383FB9E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7187556"/>
      </p:ext>
    </p:extLst>
  </p:cSld>
  <p:clrMapOvr>
    <a:masterClrMapping/>
  </p:clrMapOvr>
  <p:transition>
    <p:random/>
  </p:transition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FB4F5-6094-4134-B248-774EACA3709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1848425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Relationship Id="rId1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13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43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Relationship Id="rId1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slideLayout" Target="../slideLayouts/slideLayout267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Relationship Id="rId1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5.xml"/><Relationship Id="rId13" Type="http://schemas.openxmlformats.org/officeDocument/2006/relationships/slideLayout" Target="../slideLayouts/slideLayout280.xml"/><Relationship Id="rId3" Type="http://schemas.openxmlformats.org/officeDocument/2006/relationships/slideLayout" Target="../slideLayouts/slideLayout270.xml"/><Relationship Id="rId7" Type="http://schemas.openxmlformats.org/officeDocument/2006/relationships/slideLayout" Target="../slideLayouts/slideLayout274.xml"/><Relationship Id="rId12" Type="http://schemas.openxmlformats.org/officeDocument/2006/relationships/slideLayout" Target="../slideLayouts/slideLayout279.xml"/><Relationship Id="rId2" Type="http://schemas.openxmlformats.org/officeDocument/2006/relationships/slideLayout" Target="../slideLayouts/slideLayout269.xml"/><Relationship Id="rId1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73.xml"/><Relationship Id="rId11" Type="http://schemas.openxmlformats.org/officeDocument/2006/relationships/slideLayout" Target="../slideLayouts/slideLayout278.xml"/><Relationship Id="rId5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6.xml"/><Relationship Id="rId14" Type="http://schemas.openxmlformats.org/officeDocument/2006/relationships/theme" Target="../theme/theme24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slideLayout" Target="../slideLayouts/slideLayout293.xml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slideLayout" Target="../slideLayouts/slideLayout292.xml"/><Relationship Id="rId2" Type="http://schemas.openxmlformats.org/officeDocument/2006/relationships/slideLayout" Target="../slideLayouts/slideLayout282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85.xml"/><Relationship Id="rId10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Relationship Id="rId1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slideLayout" Target="../slideLayouts/slideLayout306.xml"/><Relationship Id="rId3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95.xml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98.xml"/><Relationship Id="rId10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theme" Target="../theme/theme26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4.xml"/><Relationship Id="rId13" Type="http://schemas.openxmlformats.org/officeDocument/2006/relationships/slideLayout" Target="../slideLayouts/slideLayout319.xml"/><Relationship Id="rId3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313.xml"/><Relationship Id="rId12" Type="http://schemas.openxmlformats.org/officeDocument/2006/relationships/slideLayout" Target="../slideLayouts/slideLayout318.xml"/><Relationship Id="rId2" Type="http://schemas.openxmlformats.org/officeDocument/2006/relationships/slideLayout" Target="../slideLayouts/slideLayout308.xml"/><Relationship Id="rId1" Type="http://schemas.openxmlformats.org/officeDocument/2006/relationships/slideLayout" Target="../slideLayouts/slideLayout307.xml"/><Relationship Id="rId6" Type="http://schemas.openxmlformats.org/officeDocument/2006/relationships/slideLayout" Target="../slideLayouts/slideLayout312.xml"/><Relationship Id="rId11" Type="http://schemas.openxmlformats.org/officeDocument/2006/relationships/slideLayout" Target="../slideLayouts/slideLayout317.xml"/><Relationship Id="rId5" Type="http://schemas.openxmlformats.org/officeDocument/2006/relationships/slideLayout" Target="../slideLayouts/slideLayout311.xml"/><Relationship Id="rId10" Type="http://schemas.openxmlformats.org/officeDocument/2006/relationships/slideLayout" Target="../slideLayouts/slideLayout316.xml"/><Relationship Id="rId4" Type="http://schemas.openxmlformats.org/officeDocument/2006/relationships/slideLayout" Target="../slideLayouts/slideLayout310.xml"/><Relationship Id="rId9" Type="http://schemas.openxmlformats.org/officeDocument/2006/relationships/slideLayout" Target="../slideLayouts/slideLayout315.xml"/><Relationship Id="rId14" Type="http://schemas.openxmlformats.org/officeDocument/2006/relationships/theme" Target="../theme/theme27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Relationship Id="rId14" Type="http://schemas.openxmlformats.org/officeDocument/2006/relationships/theme" Target="../theme/theme28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0.xml"/><Relationship Id="rId13" Type="http://schemas.openxmlformats.org/officeDocument/2006/relationships/slideLayout" Target="../slideLayouts/slideLayout345.xml"/><Relationship Id="rId3" Type="http://schemas.openxmlformats.org/officeDocument/2006/relationships/slideLayout" Target="../slideLayouts/slideLayout335.xml"/><Relationship Id="rId7" Type="http://schemas.openxmlformats.org/officeDocument/2006/relationships/slideLayout" Target="../slideLayouts/slideLayout339.xml"/><Relationship Id="rId12" Type="http://schemas.openxmlformats.org/officeDocument/2006/relationships/slideLayout" Target="../slideLayouts/slideLayout344.xml"/><Relationship Id="rId2" Type="http://schemas.openxmlformats.org/officeDocument/2006/relationships/slideLayout" Target="../slideLayouts/slideLayout334.xml"/><Relationship Id="rId1" Type="http://schemas.openxmlformats.org/officeDocument/2006/relationships/slideLayout" Target="../slideLayouts/slideLayout333.xml"/><Relationship Id="rId6" Type="http://schemas.openxmlformats.org/officeDocument/2006/relationships/slideLayout" Target="../slideLayouts/slideLayout338.xml"/><Relationship Id="rId11" Type="http://schemas.openxmlformats.org/officeDocument/2006/relationships/slideLayout" Target="../slideLayouts/slideLayout343.xml"/><Relationship Id="rId5" Type="http://schemas.openxmlformats.org/officeDocument/2006/relationships/slideLayout" Target="../slideLayouts/slideLayout337.xml"/><Relationship Id="rId10" Type="http://schemas.openxmlformats.org/officeDocument/2006/relationships/slideLayout" Target="../slideLayouts/slideLayout342.xml"/><Relationship Id="rId4" Type="http://schemas.openxmlformats.org/officeDocument/2006/relationships/slideLayout" Target="../slideLayouts/slideLayout336.xml"/><Relationship Id="rId9" Type="http://schemas.openxmlformats.org/officeDocument/2006/relationships/slideLayout" Target="../slideLayouts/slideLayout341.xml"/><Relationship Id="rId14" Type="http://schemas.openxmlformats.org/officeDocument/2006/relationships/theme" Target="../theme/theme2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3.xml"/><Relationship Id="rId13" Type="http://schemas.openxmlformats.org/officeDocument/2006/relationships/slideLayout" Target="../slideLayouts/slideLayout358.xml"/><Relationship Id="rId3" Type="http://schemas.openxmlformats.org/officeDocument/2006/relationships/slideLayout" Target="../slideLayouts/slideLayout348.xml"/><Relationship Id="rId7" Type="http://schemas.openxmlformats.org/officeDocument/2006/relationships/slideLayout" Target="../slideLayouts/slideLayout352.xml"/><Relationship Id="rId12" Type="http://schemas.openxmlformats.org/officeDocument/2006/relationships/slideLayout" Target="../slideLayouts/slideLayout357.xml"/><Relationship Id="rId2" Type="http://schemas.openxmlformats.org/officeDocument/2006/relationships/slideLayout" Target="../slideLayouts/slideLayout347.xml"/><Relationship Id="rId1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51.xml"/><Relationship Id="rId11" Type="http://schemas.openxmlformats.org/officeDocument/2006/relationships/slideLayout" Target="../slideLayouts/slideLayout356.xml"/><Relationship Id="rId5" Type="http://schemas.openxmlformats.org/officeDocument/2006/relationships/slideLayout" Target="../slideLayouts/slideLayout350.xml"/><Relationship Id="rId10" Type="http://schemas.openxmlformats.org/officeDocument/2006/relationships/slideLayout" Target="../slideLayouts/slideLayout355.xml"/><Relationship Id="rId4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4.xml"/><Relationship Id="rId14" Type="http://schemas.openxmlformats.org/officeDocument/2006/relationships/theme" Target="../theme/theme30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6.xml"/><Relationship Id="rId13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61.xml"/><Relationship Id="rId7" Type="http://schemas.openxmlformats.org/officeDocument/2006/relationships/slideLayout" Target="../slideLayouts/slideLayout365.xml"/><Relationship Id="rId12" Type="http://schemas.openxmlformats.org/officeDocument/2006/relationships/slideLayout" Target="../slideLayouts/slideLayout370.xml"/><Relationship Id="rId2" Type="http://schemas.openxmlformats.org/officeDocument/2006/relationships/slideLayout" Target="../slideLayouts/slideLayout360.xml"/><Relationship Id="rId1" Type="http://schemas.openxmlformats.org/officeDocument/2006/relationships/slideLayout" Target="../slideLayouts/slideLayout359.xml"/><Relationship Id="rId6" Type="http://schemas.openxmlformats.org/officeDocument/2006/relationships/slideLayout" Target="../slideLayouts/slideLayout364.xml"/><Relationship Id="rId11" Type="http://schemas.openxmlformats.org/officeDocument/2006/relationships/slideLayout" Target="../slideLayouts/slideLayout369.xml"/><Relationship Id="rId5" Type="http://schemas.openxmlformats.org/officeDocument/2006/relationships/slideLayout" Target="../slideLayouts/slideLayout363.xml"/><Relationship Id="rId10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62.xml"/><Relationship Id="rId9" Type="http://schemas.openxmlformats.org/officeDocument/2006/relationships/slideLayout" Target="../slideLayouts/slideLayout367.xml"/><Relationship Id="rId14" Type="http://schemas.openxmlformats.org/officeDocument/2006/relationships/theme" Target="../theme/theme31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9.xml"/><Relationship Id="rId13" Type="http://schemas.openxmlformats.org/officeDocument/2006/relationships/slideLayout" Target="../slideLayouts/slideLayout384.xml"/><Relationship Id="rId3" Type="http://schemas.openxmlformats.org/officeDocument/2006/relationships/slideLayout" Target="../slideLayouts/slideLayout374.xml"/><Relationship Id="rId7" Type="http://schemas.openxmlformats.org/officeDocument/2006/relationships/slideLayout" Target="../slideLayouts/slideLayout378.xml"/><Relationship Id="rId12" Type="http://schemas.openxmlformats.org/officeDocument/2006/relationships/slideLayout" Target="../slideLayouts/slideLayout383.xml"/><Relationship Id="rId2" Type="http://schemas.openxmlformats.org/officeDocument/2006/relationships/slideLayout" Target="../slideLayouts/slideLayout373.xml"/><Relationship Id="rId1" Type="http://schemas.openxmlformats.org/officeDocument/2006/relationships/slideLayout" Target="../slideLayouts/slideLayout372.xml"/><Relationship Id="rId6" Type="http://schemas.openxmlformats.org/officeDocument/2006/relationships/slideLayout" Target="../slideLayouts/slideLayout377.xml"/><Relationship Id="rId11" Type="http://schemas.openxmlformats.org/officeDocument/2006/relationships/slideLayout" Target="../slideLayouts/slideLayout382.xml"/><Relationship Id="rId5" Type="http://schemas.openxmlformats.org/officeDocument/2006/relationships/slideLayout" Target="../slideLayouts/slideLayout376.xml"/><Relationship Id="rId10" Type="http://schemas.openxmlformats.org/officeDocument/2006/relationships/slideLayout" Target="../slideLayouts/slideLayout381.xml"/><Relationship Id="rId4" Type="http://schemas.openxmlformats.org/officeDocument/2006/relationships/slideLayout" Target="../slideLayouts/slideLayout375.xml"/><Relationship Id="rId9" Type="http://schemas.openxmlformats.org/officeDocument/2006/relationships/slideLayout" Target="../slideLayouts/slideLayout380.xml"/><Relationship Id="rId14" Type="http://schemas.openxmlformats.org/officeDocument/2006/relationships/theme" Target="../theme/theme32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2.xml"/><Relationship Id="rId13" Type="http://schemas.openxmlformats.org/officeDocument/2006/relationships/slideLayout" Target="../slideLayouts/slideLayout397.xml"/><Relationship Id="rId3" Type="http://schemas.openxmlformats.org/officeDocument/2006/relationships/slideLayout" Target="../slideLayouts/slideLayout387.xml"/><Relationship Id="rId7" Type="http://schemas.openxmlformats.org/officeDocument/2006/relationships/slideLayout" Target="../slideLayouts/slideLayout391.xml"/><Relationship Id="rId12" Type="http://schemas.openxmlformats.org/officeDocument/2006/relationships/slideLayout" Target="../slideLayouts/slideLayout396.xml"/><Relationship Id="rId2" Type="http://schemas.openxmlformats.org/officeDocument/2006/relationships/slideLayout" Target="../slideLayouts/slideLayout386.xml"/><Relationship Id="rId1" Type="http://schemas.openxmlformats.org/officeDocument/2006/relationships/slideLayout" Target="../slideLayouts/slideLayout385.xml"/><Relationship Id="rId6" Type="http://schemas.openxmlformats.org/officeDocument/2006/relationships/slideLayout" Target="../slideLayouts/slideLayout390.xml"/><Relationship Id="rId11" Type="http://schemas.openxmlformats.org/officeDocument/2006/relationships/slideLayout" Target="../slideLayouts/slideLayout395.xml"/><Relationship Id="rId5" Type="http://schemas.openxmlformats.org/officeDocument/2006/relationships/slideLayout" Target="../slideLayouts/slideLayout389.xml"/><Relationship Id="rId10" Type="http://schemas.openxmlformats.org/officeDocument/2006/relationships/slideLayout" Target="../slideLayouts/slideLayout394.xml"/><Relationship Id="rId4" Type="http://schemas.openxmlformats.org/officeDocument/2006/relationships/slideLayout" Target="../slideLayouts/slideLayout388.xml"/><Relationship Id="rId9" Type="http://schemas.openxmlformats.org/officeDocument/2006/relationships/slideLayout" Target="../slideLayouts/slideLayout393.xml"/><Relationship Id="rId14" Type="http://schemas.openxmlformats.org/officeDocument/2006/relationships/theme" Target="../theme/theme3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5.xml"/><Relationship Id="rId13" Type="http://schemas.openxmlformats.org/officeDocument/2006/relationships/slideLayout" Target="../slideLayouts/slideLayout410.xml"/><Relationship Id="rId3" Type="http://schemas.openxmlformats.org/officeDocument/2006/relationships/slideLayout" Target="../slideLayouts/slideLayout400.xml"/><Relationship Id="rId7" Type="http://schemas.openxmlformats.org/officeDocument/2006/relationships/slideLayout" Target="../slideLayouts/slideLayout404.xml"/><Relationship Id="rId12" Type="http://schemas.openxmlformats.org/officeDocument/2006/relationships/slideLayout" Target="../slideLayouts/slideLayout409.xml"/><Relationship Id="rId2" Type="http://schemas.openxmlformats.org/officeDocument/2006/relationships/slideLayout" Target="../slideLayouts/slideLayout399.xml"/><Relationship Id="rId1" Type="http://schemas.openxmlformats.org/officeDocument/2006/relationships/slideLayout" Target="../slideLayouts/slideLayout398.xml"/><Relationship Id="rId6" Type="http://schemas.openxmlformats.org/officeDocument/2006/relationships/slideLayout" Target="../slideLayouts/slideLayout403.xml"/><Relationship Id="rId11" Type="http://schemas.openxmlformats.org/officeDocument/2006/relationships/slideLayout" Target="../slideLayouts/slideLayout408.xml"/><Relationship Id="rId5" Type="http://schemas.openxmlformats.org/officeDocument/2006/relationships/slideLayout" Target="../slideLayouts/slideLayout402.xml"/><Relationship Id="rId10" Type="http://schemas.openxmlformats.org/officeDocument/2006/relationships/slideLayout" Target="../slideLayouts/slideLayout407.xml"/><Relationship Id="rId4" Type="http://schemas.openxmlformats.org/officeDocument/2006/relationships/slideLayout" Target="../slideLayouts/slideLayout401.xml"/><Relationship Id="rId9" Type="http://schemas.openxmlformats.org/officeDocument/2006/relationships/slideLayout" Target="../slideLayouts/slideLayout406.xml"/><Relationship Id="rId14" Type="http://schemas.openxmlformats.org/officeDocument/2006/relationships/theme" Target="../theme/theme34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8.xml"/><Relationship Id="rId13" Type="http://schemas.openxmlformats.org/officeDocument/2006/relationships/slideLayout" Target="../slideLayouts/slideLayout423.xml"/><Relationship Id="rId3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7.xml"/><Relationship Id="rId12" Type="http://schemas.openxmlformats.org/officeDocument/2006/relationships/slideLayout" Target="../slideLayouts/slideLayout422.xml"/><Relationship Id="rId2" Type="http://schemas.openxmlformats.org/officeDocument/2006/relationships/slideLayout" Target="../slideLayouts/slideLayout412.xml"/><Relationship Id="rId1" Type="http://schemas.openxmlformats.org/officeDocument/2006/relationships/slideLayout" Target="../slideLayouts/slideLayout411.xml"/><Relationship Id="rId6" Type="http://schemas.openxmlformats.org/officeDocument/2006/relationships/slideLayout" Target="../slideLayouts/slideLayout416.xml"/><Relationship Id="rId11" Type="http://schemas.openxmlformats.org/officeDocument/2006/relationships/slideLayout" Target="../slideLayouts/slideLayout421.xml"/><Relationship Id="rId5" Type="http://schemas.openxmlformats.org/officeDocument/2006/relationships/slideLayout" Target="../slideLayouts/slideLayout415.xml"/><Relationship Id="rId10" Type="http://schemas.openxmlformats.org/officeDocument/2006/relationships/slideLayout" Target="../slideLayouts/slideLayout420.xml"/><Relationship Id="rId4" Type="http://schemas.openxmlformats.org/officeDocument/2006/relationships/slideLayout" Target="../slideLayouts/slideLayout414.xml"/><Relationship Id="rId9" Type="http://schemas.openxmlformats.org/officeDocument/2006/relationships/slideLayout" Target="../slideLayouts/slideLayout419.xml"/><Relationship Id="rId14" Type="http://schemas.openxmlformats.org/officeDocument/2006/relationships/theme" Target="../theme/theme3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1.xml"/><Relationship Id="rId13" Type="http://schemas.openxmlformats.org/officeDocument/2006/relationships/slideLayout" Target="../slideLayouts/slideLayout436.xml"/><Relationship Id="rId3" Type="http://schemas.openxmlformats.org/officeDocument/2006/relationships/slideLayout" Target="../slideLayouts/slideLayout426.xml"/><Relationship Id="rId7" Type="http://schemas.openxmlformats.org/officeDocument/2006/relationships/slideLayout" Target="../slideLayouts/slideLayout430.xml"/><Relationship Id="rId12" Type="http://schemas.openxmlformats.org/officeDocument/2006/relationships/slideLayout" Target="../slideLayouts/slideLayout435.xml"/><Relationship Id="rId2" Type="http://schemas.openxmlformats.org/officeDocument/2006/relationships/slideLayout" Target="../slideLayouts/slideLayout425.xml"/><Relationship Id="rId1" Type="http://schemas.openxmlformats.org/officeDocument/2006/relationships/slideLayout" Target="../slideLayouts/slideLayout424.xml"/><Relationship Id="rId6" Type="http://schemas.openxmlformats.org/officeDocument/2006/relationships/slideLayout" Target="../slideLayouts/slideLayout429.xml"/><Relationship Id="rId11" Type="http://schemas.openxmlformats.org/officeDocument/2006/relationships/slideLayout" Target="../slideLayouts/slideLayout434.xml"/><Relationship Id="rId5" Type="http://schemas.openxmlformats.org/officeDocument/2006/relationships/slideLayout" Target="../slideLayouts/slideLayout428.xml"/><Relationship Id="rId10" Type="http://schemas.openxmlformats.org/officeDocument/2006/relationships/slideLayout" Target="../slideLayouts/slideLayout433.xml"/><Relationship Id="rId4" Type="http://schemas.openxmlformats.org/officeDocument/2006/relationships/slideLayout" Target="../slideLayouts/slideLayout427.xml"/><Relationship Id="rId9" Type="http://schemas.openxmlformats.org/officeDocument/2006/relationships/slideLayout" Target="../slideLayouts/slideLayout432.xml"/><Relationship Id="rId14" Type="http://schemas.openxmlformats.org/officeDocument/2006/relationships/theme" Target="../theme/theme3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4.xml"/><Relationship Id="rId13" Type="http://schemas.openxmlformats.org/officeDocument/2006/relationships/slideLayout" Target="../slideLayouts/slideLayout449.xml"/><Relationship Id="rId3" Type="http://schemas.openxmlformats.org/officeDocument/2006/relationships/slideLayout" Target="../slideLayouts/slideLayout439.xml"/><Relationship Id="rId7" Type="http://schemas.openxmlformats.org/officeDocument/2006/relationships/slideLayout" Target="../slideLayouts/slideLayout443.xml"/><Relationship Id="rId12" Type="http://schemas.openxmlformats.org/officeDocument/2006/relationships/slideLayout" Target="../slideLayouts/slideLayout448.xml"/><Relationship Id="rId2" Type="http://schemas.openxmlformats.org/officeDocument/2006/relationships/slideLayout" Target="../slideLayouts/slideLayout438.xml"/><Relationship Id="rId1" Type="http://schemas.openxmlformats.org/officeDocument/2006/relationships/slideLayout" Target="../slideLayouts/slideLayout437.xml"/><Relationship Id="rId6" Type="http://schemas.openxmlformats.org/officeDocument/2006/relationships/slideLayout" Target="../slideLayouts/slideLayout442.xml"/><Relationship Id="rId11" Type="http://schemas.openxmlformats.org/officeDocument/2006/relationships/slideLayout" Target="../slideLayouts/slideLayout447.xml"/><Relationship Id="rId5" Type="http://schemas.openxmlformats.org/officeDocument/2006/relationships/slideLayout" Target="../slideLayouts/slideLayout441.xml"/><Relationship Id="rId10" Type="http://schemas.openxmlformats.org/officeDocument/2006/relationships/slideLayout" Target="../slideLayouts/slideLayout446.xml"/><Relationship Id="rId4" Type="http://schemas.openxmlformats.org/officeDocument/2006/relationships/slideLayout" Target="../slideLayouts/slideLayout440.xml"/><Relationship Id="rId9" Type="http://schemas.openxmlformats.org/officeDocument/2006/relationships/slideLayout" Target="../slideLayouts/slideLayout445.xml"/><Relationship Id="rId14" Type="http://schemas.openxmlformats.org/officeDocument/2006/relationships/theme" Target="../theme/theme3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7.xml"/><Relationship Id="rId3" Type="http://schemas.openxmlformats.org/officeDocument/2006/relationships/slideLayout" Target="../slideLayouts/slideLayout452.xml"/><Relationship Id="rId7" Type="http://schemas.openxmlformats.org/officeDocument/2006/relationships/slideLayout" Target="../slideLayouts/slideLayout456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51.xml"/><Relationship Id="rId1" Type="http://schemas.openxmlformats.org/officeDocument/2006/relationships/slideLayout" Target="../slideLayouts/slideLayout450.xml"/><Relationship Id="rId6" Type="http://schemas.openxmlformats.org/officeDocument/2006/relationships/slideLayout" Target="../slideLayouts/slideLayout455.xml"/><Relationship Id="rId11" Type="http://schemas.openxmlformats.org/officeDocument/2006/relationships/slideLayout" Target="../slideLayouts/slideLayout460.xml"/><Relationship Id="rId5" Type="http://schemas.openxmlformats.org/officeDocument/2006/relationships/slideLayout" Target="../slideLayouts/slideLayout454.xml"/><Relationship Id="rId10" Type="http://schemas.openxmlformats.org/officeDocument/2006/relationships/slideLayout" Target="../slideLayouts/slideLayout459.xml"/><Relationship Id="rId4" Type="http://schemas.openxmlformats.org/officeDocument/2006/relationships/slideLayout" Target="../slideLayouts/slideLayout453.xml"/><Relationship Id="rId9" Type="http://schemas.openxmlformats.org/officeDocument/2006/relationships/slideLayout" Target="../slideLayouts/slideLayout45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8.xml"/><Relationship Id="rId3" Type="http://schemas.openxmlformats.org/officeDocument/2006/relationships/slideLayout" Target="../slideLayouts/slideLayout463.xml"/><Relationship Id="rId7" Type="http://schemas.openxmlformats.org/officeDocument/2006/relationships/slideLayout" Target="../slideLayouts/slideLayout467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62.xml"/><Relationship Id="rId1" Type="http://schemas.openxmlformats.org/officeDocument/2006/relationships/slideLayout" Target="../slideLayouts/slideLayout461.xml"/><Relationship Id="rId6" Type="http://schemas.openxmlformats.org/officeDocument/2006/relationships/slideLayout" Target="../slideLayouts/slideLayout466.xml"/><Relationship Id="rId11" Type="http://schemas.openxmlformats.org/officeDocument/2006/relationships/slideLayout" Target="../slideLayouts/slideLayout471.xml"/><Relationship Id="rId5" Type="http://schemas.openxmlformats.org/officeDocument/2006/relationships/slideLayout" Target="../slideLayouts/slideLayout465.xml"/><Relationship Id="rId10" Type="http://schemas.openxmlformats.org/officeDocument/2006/relationships/slideLayout" Target="../slideLayouts/slideLayout470.xml"/><Relationship Id="rId4" Type="http://schemas.openxmlformats.org/officeDocument/2006/relationships/slideLayout" Target="../slideLayouts/slideLayout464.xml"/><Relationship Id="rId9" Type="http://schemas.openxmlformats.org/officeDocument/2006/relationships/slideLayout" Target="../slideLayouts/slideLayout469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9.xml"/><Relationship Id="rId3" Type="http://schemas.openxmlformats.org/officeDocument/2006/relationships/slideLayout" Target="../slideLayouts/slideLayout474.xml"/><Relationship Id="rId7" Type="http://schemas.openxmlformats.org/officeDocument/2006/relationships/slideLayout" Target="../slideLayouts/slideLayout478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73.xml"/><Relationship Id="rId1" Type="http://schemas.openxmlformats.org/officeDocument/2006/relationships/slideLayout" Target="../slideLayouts/slideLayout472.xml"/><Relationship Id="rId6" Type="http://schemas.openxmlformats.org/officeDocument/2006/relationships/slideLayout" Target="../slideLayouts/slideLayout477.xml"/><Relationship Id="rId11" Type="http://schemas.openxmlformats.org/officeDocument/2006/relationships/slideLayout" Target="../slideLayouts/slideLayout482.xml"/><Relationship Id="rId5" Type="http://schemas.openxmlformats.org/officeDocument/2006/relationships/slideLayout" Target="../slideLayouts/slideLayout476.xml"/><Relationship Id="rId10" Type="http://schemas.openxmlformats.org/officeDocument/2006/relationships/slideLayout" Target="../slideLayouts/slideLayout481.xml"/><Relationship Id="rId4" Type="http://schemas.openxmlformats.org/officeDocument/2006/relationships/slideLayout" Target="../slideLayouts/slideLayout475.xml"/><Relationship Id="rId9" Type="http://schemas.openxmlformats.org/officeDocument/2006/relationships/slideLayout" Target="../slideLayouts/slideLayout480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0.xml"/><Relationship Id="rId3" Type="http://schemas.openxmlformats.org/officeDocument/2006/relationships/slideLayout" Target="../slideLayouts/slideLayout485.xml"/><Relationship Id="rId7" Type="http://schemas.openxmlformats.org/officeDocument/2006/relationships/slideLayout" Target="../slideLayouts/slideLayout489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84.xml"/><Relationship Id="rId1" Type="http://schemas.openxmlformats.org/officeDocument/2006/relationships/slideLayout" Target="../slideLayouts/slideLayout483.xml"/><Relationship Id="rId6" Type="http://schemas.openxmlformats.org/officeDocument/2006/relationships/slideLayout" Target="../slideLayouts/slideLayout488.xml"/><Relationship Id="rId11" Type="http://schemas.openxmlformats.org/officeDocument/2006/relationships/slideLayout" Target="../slideLayouts/slideLayout493.xml"/><Relationship Id="rId5" Type="http://schemas.openxmlformats.org/officeDocument/2006/relationships/slideLayout" Target="../slideLayouts/slideLayout487.xml"/><Relationship Id="rId10" Type="http://schemas.openxmlformats.org/officeDocument/2006/relationships/slideLayout" Target="../slideLayouts/slideLayout492.xml"/><Relationship Id="rId4" Type="http://schemas.openxmlformats.org/officeDocument/2006/relationships/slideLayout" Target="../slideLayouts/slideLayout486.xml"/><Relationship Id="rId9" Type="http://schemas.openxmlformats.org/officeDocument/2006/relationships/slideLayout" Target="../slideLayouts/slideLayout491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1.xml"/><Relationship Id="rId3" Type="http://schemas.openxmlformats.org/officeDocument/2006/relationships/slideLayout" Target="../slideLayouts/slideLayout496.xml"/><Relationship Id="rId7" Type="http://schemas.openxmlformats.org/officeDocument/2006/relationships/slideLayout" Target="../slideLayouts/slideLayout500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95.xml"/><Relationship Id="rId1" Type="http://schemas.openxmlformats.org/officeDocument/2006/relationships/slideLayout" Target="../slideLayouts/slideLayout494.xml"/><Relationship Id="rId6" Type="http://schemas.openxmlformats.org/officeDocument/2006/relationships/slideLayout" Target="../slideLayouts/slideLayout499.xml"/><Relationship Id="rId11" Type="http://schemas.openxmlformats.org/officeDocument/2006/relationships/slideLayout" Target="../slideLayouts/slideLayout504.xml"/><Relationship Id="rId5" Type="http://schemas.openxmlformats.org/officeDocument/2006/relationships/slideLayout" Target="../slideLayouts/slideLayout498.xml"/><Relationship Id="rId10" Type="http://schemas.openxmlformats.org/officeDocument/2006/relationships/slideLayout" Target="../slideLayouts/slideLayout503.xml"/><Relationship Id="rId4" Type="http://schemas.openxmlformats.org/officeDocument/2006/relationships/slideLayout" Target="../slideLayouts/slideLayout497.xml"/><Relationship Id="rId9" Type="http://schemas.openxmlformats.org/officeDocument/2006/relationships/slideLayout" Target="../slideLayouts/slideLayout502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2.xml"/><Relationship Id="rId3" Type="http://schemas.openxmlformats.org/officeDocument/2006/relationships/slideLayout" Target="../slideLayouts/slideLayout507.xml"/><Relationship Id="rId7" Type="http://schemas.openxmlformats.org/officeDocument/2006/relationships/slideLayout" Target="../slideLayouts/slideLayout511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506.xml"/><Relationship Id="rId1" Type="http://schemas.openxmlformats.org/officeDocument/2006/relationships/slideLayout" Target="../slideLayouts/slideLayout505.xml"/><Relationship Id="rId6" Type="http://schemas.openxmlformats.org/officeDocument/2006/relationships/slideLayout" Target="../slideLayouts/slideLayout510.xml"/><Relationship Id="rId11" Type="http://schemas.openxmlformats.org/officeDocument/2006/relationships/slideLayout" Target="../slideLayouts/slideLayout515.xml"/><Relationship Id="rId5" Type="http://schemas.openxmlformats.org/officeDocument/2006/relationships/slideLayout" Target="../slideLayouts/slideLayout509.xml"/><Relationship Id="rId10" Type="http://schemas.openxmlformats.org/officeDocument/2006/relationships/slideLayout" Target="../slideLayouts/slideLayout514.xml"/><Relationship Id="rId4" Type="http://schemas.openxmlformats.org/officeDocument/2006/relationships/slideLayout" Target="../slideLayouts/slideLayout508.xml"/><Relationship Id="rId9" Type="http://schemas.openxmlformats.org/officeDocument/2006/relationships/slideLayout" Target="../slideLayouts/slideLayout513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3.xml"/><Relationship Id="rId3" Type="http://schemas.openxmlformats.org/officeDocument/2006/relationships/slideLayout" Target="../slideLayouts/slideLayout518.xml"/><Relationship Id="rId7" Type="http://schemas.openxmlformats.org/officeDocument/2006/relationships/slideLayout" Target="../slideLayouts/slideLayout522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517.xml"/><Relationship Id="rId1" Type="http://schemas.openxmlformats.org/officeDocument/2006/relationships/slideLayout" Target="../slideLayouts/slideLayout516.xml"/><Relationship Id="rId6" Type="http://schemas.openxmlformats.org/officeDocument/2006/relationships/slideLayout" Target="../slideLayouts/slideLayout521.xml"/><Relationship Id="rId11" Type="http://schemas.openxmlformats.org/officeDocument/2006/relationships/slideLayout" Target="../slideLayouts/slideLayout526.xml"/><Relationship Id="rId5" Type="http://schemas.openxmlformats.org/officeDocument/2006/relationships/slideLayout" Target="../slideLayouts/slideLayout520.xml"/><Relationship Id="rId10" Type="http://schemas.openxmlformats.org/officeDocument/2006/relationships/slideLayout" Target="../slideLayouts/slideLayout525.xml"/><Relationship Id="rId4" Type="http://schemas.openxmlformats.org/officeDocument/2006/relationships/slideLayout" Target="../slideLayouts/slideLayout519.xml"/><Relationship Id="rId9" Type="http://schemas.openxmlformats.org/officeDocument/2006/relationships/slideLayout" Target="../slideLayouts/slideLayout524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4.xml"/><Relationship Id="rId3" Type="http://schemas.openxmlformats.org/officeDocument/2006/relationships/slideLayout" Target="../slideLayouts/slideLayout529.xml"/><Relationship Id="rId7" Type="http://schemas.openxmlformats.org/officeDocument/2006/relationships/slideLayout" Target="../slideLayouts/slideLayout533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528.xml"/><Relationship Id="rId1" Type="http://schemas.openxmlformats.org/officeDocument/2006/relationships/slideLayout" Target="../slideLayouts/slideLayout527.xml"/><Relationship Id="rId6" Type="http://schemas.openxmlformats.org/officeDocument/2006/relationships/slideLayout" Target="../slideLayouts/slideLayout532.xml"/><Relationship Id="rId11" Type="http://schemas.openxmlformats.org/officeDocument/2006/relationships/slideLayout" Target="../slideLayouts/slideLayout537.xml"/><Relationship Id="rId5" Type="http://schemas.openxmlformats.org/officeDocument/2006/relationships/slideLayout" Target="../slideLayouts/slideLayout531.xml"/><Relationship Id="rId10" Type="http://schemas.openxmlformats.org/officeDocument/2006/relationships/slideLayout" Target="../slideLayouts/slideLayout536.xml"/><Relationship Id="rId4" Type="http://schemas.openxmlformats.org/officeDocument/2006/relationships/slideLayout" Target="../slideLayouts/slideLayout530.xml"/><Relationship Id="rId9" Type="http://schemas.openxmlformats.org/officeDocument/2006/relationships/slideLayout" Target="../slideLayouts/slideLayout535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5.xml"/><Relationship Id="rId3" Type="http://schemas.openxmlformats.org/officeDocument/2006/relationships/slideLayout" Target="../slideLayouts/slideLayout540.xml"/><Relationship Id="rId7" Type="http://schemas.openxmlformats.org/officeDocument/2006/relationships/slideLayout" Target="../slideLayouts/slideLayout544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539.xml"/><Relationship Id="rId1" Type="http://schemas.openxmlformats.org/officeDocument/2006/relationships/slideLayout" Target="../slideLayouts/slideLayout538.xml"/><Relationship Id="rId6" Type="http://schemas.openxmlformats.org/officeDocument/2006/relationships/slideLayout" Target="../slideLayouts/slideLayout543.xml"/><Relationship Id="rId11" Type="http://schemas.openxmlformats.org/officeDocument/2006/relationships/slideLayout" Target="../slideLayouts/slideLayout548.xml"/><Relationship Id="rId5" Type="http://schemas.openxmlformats.org/officeDocument/2006/relationships/slideLayout" Target="../slideLayouts/slideLayout542.xml"/><Relationship Id="rId10" Type="http://schemas.openxmlformats.org/officeDocument/2006/relationships/slideLayout" Target="../slideLayouts/slideLayout547.xml"/><Relationship Id="rId4" Type="http://schemas.openxmlformats.org/officeDocument/2006/relationships/slideLayout" Target="../slideLayouts/slideLayout541.xml"/><Relationship Id="rId9" Type="http://schemas.openxmlformats.org/officeDocument/2006/relationships/slideLayout" Target="../slideLayouts/slideLayout546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6.xml"/><Relationship Id="rId13" Type="http://schemas.openxmlformats.org/officeDocument/2006/relationships/slideLayout" Target="../slideLayouts/slideLayout561.xml"/><Relationship Id="rId18" Type="http://schemas.openxmlformats.org/officeDocument/2006/relationships/slideLayout" Target="../slideLayouts/slideLayout566.xml"/><Relationship Id="rId3" Type="http://schemas.openxmlformats.org/officeDocument/2006/relationships/slideLayout" Target="../slideLayouts/slideLayout551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555.xml"/><Relationship Id="rId12" Type="http://schemas.openxmlformats.org/officeDocument/2006/relationships/slideLayout" Target="../slideLayouts/slideLayout560.xml"/><Relationship Id="rId17" Type="http://schemas.openxmlformats.org/officeDocument/2006/relationships/slideLayout" Target="../slideLayouts/slideLayout565.xml"/><Relationship Id="rId2" Type="http://schemas.openxmlformats.org/officeDocument/2006/relationships/slideLayout" Target="../slideLayouts/slideLayout550.xml"/><Relationship Id="rId16" Type="http://schemas.openxmlformats.org/officeDocument/2006/relationships/slideLayout" Target="../slideLayouts/slideLayout564.xml"/><Relationship Id="rId20" Type="http://schemas.openxmlformats.org/officeDocument/2006/relationships/theme" Target="../theme/theme47.xml"/><Relationship Id="rId1" Type="http://schemas.openxmlformats.org/officeDocument/2006/relationships/slideLayout" Target="../slideLayouts/slideLayout549.xml"/><Relationship Id="rId6" Type="http://schemas.openxmlformats.org/officeDocument/2006/relationships/slideLayout" Target="../slideLayouts/slideLayout554.xml"/><Relationship Id="rId11" Type="http://schemas.openxmlformats.org/officeDocument/2006/relationships/slideLayout" Target="../slideLayouts/slideLayout559.xml"/><Relationship Id="rId5" Type="http://schemas.openxmlformats.org/officeDocument/2006/relationships/slideLayout" Target="../slideLayouts/slideLayout553.xml"/><Relationship Id="rId15" Type="http://schemas.openxmlformats.org/officeDocument/2006/relationships/slideLayout" Target="../slideLayouts/slideLayout563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558.xml"/><Relationship Id="rId19" Type="http://schemas.openxmlformats.org/officeDocument/2006/relationships/slideLayout" Target="../slideLayouts/slideLayout567.xml"/><Relationship Id="rId4" Type="http://schemas.openxmlformats.org/officeDocument/2006/relationships/slideLayout" Target="../slideLayouts/slideLayout552.xml"/><Relationship Id="rId9" Type="http://schemas.openxmlformats.org/officeDocument/2006/relationships/slideLayout" Target="../slideLayouts/slideLayout557.xml"/><Relationship Id="rId14" Type="http://schemas.openxmlformats.org/officeDocument/2006/relationships/slideLayout" Target="../slideLayouts/slideLayout562.xml"/><Relationship Id="rId22" Type="http://schemas.openxmlformats.org/officeDocument/2006/relationships/image" Target="../media/image2.png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5.xml"/><Relationship Id="rId13" Type="http://schemas.openxmlformats.org/officeDocument/2006/relationships/slideLayout" Target="../slideLayouts/slideLayout580.xml"/><Relationship Id="rId18" Type="http://schemas.openxmlformats.org/officeDocument/2006/relationships/slideLayout" Target="../slideLayouts/slideLayout585.xml"/><Relationship Id="rId3" Type="http://schemas.openxmlformats.org/officeDocument/2006/relationships/slideLayout" Target="../slideLayouts/slideLayout570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574.xml"/><Relationship Id="rId12" Type="http://schemas.openxmlformats.org/officeDocument/2006/relationships/slideLayout" Target="../slideLayouts/slideLayout579.xml"/><Relationship Id="rId17" Type="http://schemas.openxmlformats.org/officeDocument/2006/relationships/slideLayout" Target="../slideLayouts/slideLayout584.xml"/><Relationship Id="rId2" Type="http://schemas.openxmlformats.org/officeDocument/2006/relationships/slideLayout" Target="../slideLayouts/slideLayout569.xml"/><Relationship Id="rId16" Type="http://schemas.openxmlformats.org/officeDocument/2006/relationships/slideLayout" Target="../slideLayouts/slideLayout583.xml"/><Relationship Id="rId20" Type="http://schemas.openxmlformats.org/officeDocument/2006/relationships/theme" Target="../theme/theme48.xml"/><Relationship Id="rId1" Type="http://schemas.openxmlformats.org/officeDocument/2006/relationships/slideLayout" Target="../slideLayouts/slideLayout568.xml"/><Relationship Id="rId6" Type="http://schemas.openxmlformats.org/officeDocument/2006/relationships/slideLayout" Target="../slideLayouts/slideLayout573.xml"/><Relationship Id="rId11" Type="http://schemas.openxmlformats.org/officeDocument/2006/relationships/slideLayout" Target="../slideLayouts/slideLayout578.xml"/><Relationship Id="rId5" Type="http://schemas.openxmlformats.org/officeDocument/2006/relationships/slideLayout" Target="../slideLayouts/slideLayout572.xml"/><Relationship Id="rId15" Type="http://schemas.openxmlformats.org/officeDocument/2006/relationships/slideLayout" Target="../slideLayouts/slideLayout582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577.xml"/><Relationship Id="rId19" Type="http://schemas.openxmlformats.org/officeDocument/2006/relationships/slideLayout" Target="../slideLayouts/slideLayout586.xml"/><Relationship Id="rId4" Type="http://schemas.openxmlformats.org/officeDocument/2006/relationships/slideLayout" Target="../slideLayouts/slideLayout571.xml"/><Relationship Id="rId9" Type="http://schemas.openxmlformats.org/officeDocument/2006/relationships/slideLayout" Target="../slideLayouts/slideLayout576.xml"/><Relationship Id="rId14" Type="http://schemas.openxmlformats.org/officeDocument/2006/relationships/slideLayout" Target="../slideLayouts/slideLayout581.xml"/><Relationship Id="rId22" Type="http://schemas.openxmlformats.org/officeDocument/2006/relationships/image" Target="../media/image2.png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4.xml"/><Relationship Id="rId3" Type="http://schemas.openxmlformats.org/officeDocument/2006/relationships/slideLayout" Target="../slideLayouts/slideLayout589.xml"/><Relationship Id="rId7" Type="http://schemas.openxmlformats.org/officeDocument/2006/relationships/slideLayout" Target="../slideLayouts/slideLayout593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88.xml"/><Relationship Id="rId1" Type="http://schemas.openxmlformats.org/officeDocument/2006/relationships/slideLayout" Target="../slideLayouts/slideLayout587.xml"/><Relationship Id="rId6" Type="http://schemas.openxmlformats.org/officeDocument/2006/relationships/slideLayout" Target="../slideLayouts/slideLayout592.xml"/><Relationship Id="rId11" Type="http://schemas.openxmlformats.org/officeDocument/2006/relationships/slideLayout" Target="../slideLayouts/slideLayout597.xml"/><Relationship Id="rId5" Type="http://schemas.openxmlformats.org/officeDocument/2006/relationships/slideLayout" Target="../slideLayouts/slideLayout591.xml"/><Relationship Id="rId10" Type="http://schemas.openxmlformats.org/officeDocument/2006/relationships/slideLayout" Target="../slideLayouts/slideLayout596.xml"/><Relationship Id="rId4" Type="http://schemas.openxmlformats.org/officeDocument/2006/relationships/slideLayout" Target="../slideLayouts/slideLayout590.xml"/><Relationship Id="rId9" Type="http://schemas.openxmlformats.org/officeDocument/2006/relationships/slideLayout" Target="../slideLayouts/slideLayout595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5.xml"/><Relationship Id="rId3" Type="http://schemas.openxmlformats.org/officeDocument/2006/relationships/slideLayout" Target="../slideLayouts/slideLayout600.xml"/><Relationship Id="rId7" Type="http://schemas.openxmlformats.org/officeDocument/2006/relationships/slideLayout" Target="../slideLayouts/slideLayout604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99.xml"/><Relationship Id="rId1" Type="http://schemas.openxmlformats.org/officeDocument/2006/relationships/slideLayout" Target="../slideLayouts/slideLayout598.xml"/><Relationship Id="rId6" Type="http://schemas.openxmlformats.org/officeDocument/2006/relationships/slideLayout" Target="../slideLayouts/slideLayout603.xml"/><Relationship Id="rId11" Type="http://schemas.openxmlformats.org/officeDocument/2006/relationships/slideLayout" Target="../slideLayouts/slideLayout608.xml"/><Relationship Id="rId5" Type="http://schemas.openxmlformats.org/officeDocument/2006/relationships/slideLayout" Target="../slideLayouts/slideLayout602.xml"/><Relationship Id="rId10" Type="http://schemas.openxmlformats.org/officeDocument/2006/relationships/slideLayout" Target="../slideLayouts/slideLayout607.xml"/><Relationship Id="rId4" Type="http://schemas.openxmlformats.org/officeDocument/2006/relationships/slideLayout" Target="../slideLayouts/slideLayout601.xml"/><Relationship Id="rId9" Type="http://schemas.openxmlformats.org/officeDocument/2006/relationships/slideLayout" Target="../slideLayouts/slideLayout606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6.xml"/><Relationship Id="rId3" Type="http://schemas.openxmlformats.org/officeDocument/2006/relationships/slideLayout" Target="../slideLayouts/slideLayout611.xml"/><Relationship Id="rId7" Type="http://schemas.openxmlformats.org/officeDocument/2006/relationships/slideLayout" Target="../slideLayouts/slideLayout615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610.xml"/><Relationship Id="rId1" Type="http://schemas.openxmlformats.org/officeDocument/2006/relationships/slideLayout" Target="../slideLayouts/slideLayout609.xml"/><Relationship Id="rId6" Type="http://schemas.openxmlformats.org/officeDocument/2006/relationships/slideLayout" Target="../slideLayouts/slideLayout614.xml"/><Relationship Id="rId11" Type="http://schemas.openxmlformats.org/officeDocument/2006/relationships/slideLayout" Target="../slideLayouts/slideLayout619.xml"/><Relationship Id="rId5" Type="http://schemas.openxmlformats.org/officeDocument/2006/relationships/slideLayout" Target="../slideLayouts/slideLayout613.xml"/><Relationship Id="rId10" Type="http://schemas.openxmlformats.org/officeDocument/2006/relationships/slideLayout" Target="../slideLayouts/slideLayout618.xml"/><Relationship Id="rId4" Type="http://schemas.openxmlformats.org/officeDocument/2006/relationships/slideLayout" Target="../slideLayouts/slideLayout612.xml"/><Relationship Id="rId9" Type="http://schemas.openxmlformats.org/officeDocument/2006/relationships/slideLayout" Target="../slideLayouts/slideLayout617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7.xml"/><Relationship Id="rId3" Type="http://schemas.openxmlformats.org/officeDocument/2006/relationships/slideLayout" Target="../slideLayouts/slideLayout622.xml"/><Relationship Id="rId7" Type="http://schemas.openxmlformats.org/officeDocument/2006/relationships/slideLayout" Target="../slideLayouts/slideLayout626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621.xml"/><Relationship Id="rId1" Type="http://schemas.openxmlformats.org/officeDocument/2006/relationships/slideLayout" Target="../slideLayouts/slideLayout620.xml"/><Relationship Id="rId6" Type="http://schemas.openxmlformats.org/officeDocument/2006/relationships/slideLayout" Target="../slideLayouts/slideLayout625.xml"/><Relationship Id="rId11" Type="http://schemas.openxmlformats.org/officeDocument/2006/relationships/slideLayout" Target="../slideLayouts/slideLayout630.xml"/><Relationship Id="rId5" Type="http://schemas.openxmlformats.org/officeDocument/2006/relationships/slideLayout" Target="../slideLayouts/slideLayout624.xml"/><Relationship Id="rId10" Type="http://schemas.openxmlformats.org/officeDocument/2006/relationships/slideLayout" Target="../slideLayouts/slideLayout629.xml"/><Relationship Id="rId4" Type="http://schemas.openxmlformats.org/officeDocument/2006/relationships/slideLayout" Target="../slideLayouts/slideLayout623.xml"/><Relationship Id="rId9" Type="http://schemas.openxmlformats.org/officeDocument/2006/relationships/slideLayout" Target="../slideLayouts/slideLayout628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8.xml"/><Relationship Id="rId3" Type="http://schemas.openxmlformats.org/officeDocument/2006/relationships/slideLayout" Target="../slideLayouts/slideLayout633.xml"/><Relationship Id="rId7" Type="http://schemas.openxmlformats.org/officeDocument/2006/relationships/slideLayout" Target="../slideLayouts/slideLayout637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632.xml"/><Relationship Id="rId1" Type="http://schemas.openxmlformats.org/officeDocument/2006/relationships/slideLayout" Target="../slideLayouts/slideLayout631.xml"/><Relationship Id="rId6" Type="http://schemas.openxmlformats.org/officeDocument/2006/relationships/slideLayout" Target="../slideLayouts/slideLayout636.xml"/><Relationship Id="rId11" Type="http://schemas.openxmlformats.org/officeDocument/2006/relationships/slideLayout" Target="../slideLayouts/slideLayout641.xml"/><Relationship Id="rId5" Type="http://schemas.openxmlformats.org/officeDocument/2006/relationships/slideLayout" Target="../slideLayouts/slideLayout635.xml"/><Relationship Id="rId10" Type="http://schemas.openxmlformats.org/officeDocument/2006/relationships/slideLayout" Target="../slideLayouts/slideLayout640.xml"/><Relationship Id="rId4" Type="http://schemas.openxmlformats.org/officeDocument/2006/relationships/slideLayout" Target="../slideLayouts/slideLayout634.xml"/><Relationship Id="rId9" Type="http://schemas.openxmlformats.org/officeDocument/2006/relationships/slideLayout" Target="../slideLayouts/slideLayout639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9.xml"/><Relationship Id="rId3" Type="http://schemas.openxmlformats.org/officeDocument/2006/relationships/slideLayout" Target="../slideLayouts/slideLayout644.xml"/><Relationship Id="rId7" Type="http://schemas.openxmlformats.org/officeDocument/2006/relationships/slideLayout" Target="../slideLayouts/slideLayout648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643.xml"/><Relationship Id="rId1" Type="http://schemas.openxmlformats.org/officeDocument/2006/relationships/slideLayout" Target="../slideLayouts/slideLayout642.xml"/><Relationship Id="rId6" Type="http://schemas.openxmlformats.org/officeDocument/2006/relationships/slideLayout" Target="../slideLayouts/slideLayout647.xml"/><Relationship Id="rId11" Type="http://schemas.openxmlformats.org/officeDocument/2006/relationships/slideLayout" Target="../slideLayouts/slideLayout652.xml"/><Relationship Id="rId5" Type="http://schemas.openxmlformats.org/officeDocument/2006/relationships/slideLayout" Target="../slideLayouts/slideLayout646.xml"/><Relationship Id="rId10" Type="http://schemas.openxmlformats.org/officeDocument/2006/relationships/slideLayout" Target="../slideLayouts/slideLayout651.xml"/><Relationship Id="rId4" Type="http://schemas.openxmlformats.org/officeDocument/2006/relationships/slideLayout" Target="../slideLayouts/slideLayout645.xml"/><Relationship Id="rId9" Type="http://schemas.openxmlformats.org/officeDocument/2006/relationships/slideLayout" Target="../slideLayouts/slideLayout650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0.xml"/><Relationship Id="rId3" Type="http://schemas.openxmlformats.org/officeDocument/2006/relationships/slideLayout" Target="../slideLayouts/slideLayout655.xml"/><Relationship Id="rId7" Type="http://schemas.openxmlformats.org/officeDocument/2006/relationships/slideLayout" Target="../slideLayouts/slideLayout659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654.xml"/><Relationship Id="rId1" Type="http://schemas.openxmlformats.org/officeDocument/2006/relationships/slideLayout" Target="../slideLayouts/slideLayout653.xml"/><Relationship Id="rId6" Type="http://schemas.openxmlformats.org/officeDocument/2006/relationships/slideLayout" Target="../slideLayouts/slideLayout658.xml"/><Relationship Id="rId11" Type="http://schemas.openxmlformats.org/officeDocument/2006/relationships/slideLayout" Target="../slideLayouts/slideLayout663.xml"/><Relationship Id="rId5" Type="http://schemas.openxmlformats.org/officeDocument/2006/relationships/slideLayout" Target="../slideLayouts/slideLayout657.xml"/><Relationship Id="rId10" Type="http://schemas.openxmlformats.org/officeDocument/2006/relationships/slideLayout" Target="../slideLayouts/slideLayout662.xml"/><Relationship Id="rId4" Type="http://schemas.openxmlformats.org/officeDocument/2006/relationships/slideLayout" Target="../slideLayouts/slideLayout656.xml"/><Relationship Id="rId9" Type="http://schemas.openxmlformats.org/officeDocument/2006/relationships/slideLayout" Target="../slideLayouts/slideLayout6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9909F-6161-4FE1-9E7A-DAC85F4D502E}" type="datetimeFigureOut">
              <a:rPr lang="pt-BR" smtClean="0"/>
              <a:t>16/03/2019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78A7A-5A26-4804-A6CD-97CA69F6F1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45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0C9A37-B55E-42E0-A87B-83EA207B0FF6}" type="slidenum">
              <a:rPr lang="pt-BR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1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0C9A37-B55E-42E0-A87B-83EA207B0FF6}" type="slidenum">
              <a:rPr lang="pt-BR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04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62E3F0-1C50-4EE5-9318-FBA4710C0A66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94E386D-EE58-47F5-BDCE-E740006E0478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174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randomBa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62E3F0-1C50-4EE5-9318-FBA4710C0A66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94E386D-EE58-47F5-BDCE-E740006E0478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629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randomBa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62E3F0-1C50-4EE5-9318-FBA4710C0A66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94E386D-EE58-47F5-BDCE-E740006E0478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randomBa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00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3DD801-9598-4B78-BDF1-078941FE37C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07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00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3DD801-9598-4B78-BDF1-078941FE37C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228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00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3DD801-9598-4B78-BDF1-078941FE37C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87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00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3DD801-9598-4B78-BDF1-078941FE37C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927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00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3DD801-9598-4B78-BDF1-078941FE37C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851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00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3DD801-9598-4B78-BDF1-078941FE37C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7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00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3DD801-9598-4B78-BDF1-078941FE37C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563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663F82-1C19-4D34-91ED-0DC85C4EC21B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59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663F82-1C19-4D34-91ED-0DC85C4EC21B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62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663F82-1C19-4D34-91ED-0DC85C4EC21B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431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18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7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47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  <p:sldLayoutId id="214748392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12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392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52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  <p:sldLayoutId id="2147483970" r:id="rId12"/>
    <p:sldLayoutId id="214748397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648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997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  <p:sldLayoutId id="2147484012" r:id="rId12"/>
    <p:sldLayoutId id="214748401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046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  <p:sldLayoutId id="214748402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364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  <p:sldLayoutId id="2147484040" r:id="rId12"/>
    <p:sldLayoutId id="214748404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602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36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  <p:sldLayoutId id="2147484082" r:id="rId12"/>
    <p:sldLayoutId id="214748408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40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5" r:id="rId1"/>
    <p:sldLayoutId id="2147484086" r:id="rId2"/>
    <p:sldLayoutId id="2147484087" r:id="rId3"/>
    <p:sldLayoutId id="2147484088" r:id="rId4"/>
    <p:sldLayoutId id="2147484089" r:id="rId5"/>
    <p:sldLayoutId id="2147484090" r:id="rId6"/>
    <p:sldLayoutId id="2147484091" r:id="rId7"/>
    <p:sldLayoutId id="2147484092" r:id="rId8"/>
    <p:sldLayoutId id="2147484093" r:id="rId9"/>
    <p:sldLayoutId id="2147484094" r:id="rId10"/>
    <p:sldLayoutId id="2147484095" r:id="rId11"/>
    <p:sldLayoutId id="2147484096" r:id="rId12"/>
    <p:sldLayoutId id="214748409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0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  <p:sldLayoutId id="2147484110" r:id="rId12"/>
    <p:sldLayoutId id="214748411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958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14" r:id="rId2"/>
    <p:sldLayoutId id="2147484115" r:id="rId3"/>
    <p:sldLayoutId id="2147484116" r:id="rId4"/>
    <p:sldLayoutId id="2147484117" r:id="rId5"/>
    <p:sldLayoutId id="2147484118" r:id="rId6"/>
    <p:sldLayoutId id="2147484119" r:id="rId7"/>
    <p:sldLayoutId id="2147484120" r:id="rId8"/>
    <p:sldLayoutId id="2147484121" r:id="rId9"/>
    <p:sldLayoutId id="2147484122" r:id="rId10"/>
    <p:sldLayoutId id="2147484123" r:id="rId11"/>
    <p:sldLayoutId id="2147484124" r:id="rId12"/>
    <p:sldLayoutId id="214748412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717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7" r:id="rId1"/>
    <p:sldLayoutId id="2147484128" r:id="rId2"/>
    <p:sldLayoutId id="2147484129" r:id="rId3"/>
    <p:sldLayoutId id="2147484130" r:id="rId4"/>
    <p:sldLayoutId id="2147484131" r:id="rId5"/>
    <p:sldLayoutId id="2147484132" r:id="rId6"/>
    <p:sldLayoutId id="2147484133" r:id="rId7"/>
    <p:sldLayoutId id="2147484134" r:id="rId8"/>
    <p:sldLayoutId id="2147484135" r:id="rId9"/>
    <p:sldLayoutId id="2147484136" r:id="rId10"/>
    <p:sldLayoutId id="2147484137" r:id="rId11"/>
    <p:sldLayoutId id="2147484138" r:id="rId12"/>
    <p:sldLayoutId id="214748413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0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  <p:sldLayoutId id="2147484152" r:id="rId12"/>
    <p:sldLayoutId id="214748415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452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  <p:sldLayoutId id="2147484166" r:id="rId12"/>
    <p:sldLayoutId id="214748416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30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  <p:sldLayoutId id="214748418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735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  <p:sldLayoutId id="2147484208" r:id="rId12"/>
    <p:sldLayoutId id="214748420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E7E33-431C-4231-BBD6-072337383898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681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1" r:id="rId1"/>
    <p:sldLayoutId id="2147484212" r:id="rId2"/>
    <p:sldLayoutId id="214748421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19" r:id="rId9"/>
    <p:sldLayoutId id="2147484220" r:id="rId10"/>
    <p:sldLayoutId id="2147484221" r:id="rId11"/>
    <p:sldLayoutId id="2147484222" r:id="rId12"/>
    <p:sldLayoutId id="214748422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E309638-D4AD-4797-89B7-A429C6D355C6}" type="slidenum">
              <a:rPr lang="pt-BR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48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E309638-D4AD-4797-89B7-A429C6D355C6}" type="slidenum">
              <a:rPr lang="pt-BR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80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E309638-D4AD-4797-89B7-A429C6D355C6}" type="slidenum">
              <a:rPr lang="pt-BR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32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E309638-D4AD-4797-89B7-A429C6D355C6}" type="slidenum">
              <a:rPr lang="pt-BR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66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E309638-D4AD-4797-89B7-A429C6D355C6}" type="slidenum">
              <a:rPr lang="pt-BR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431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E309638-D4AD-4797-89B7-A429C6D355C6}" type="slidenum">
              <a:rPr lang="pt-BR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17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E309638-D4AD-4797-89B7-A429C6D355C6}" type="slidenum">
              <a:rPr lang="pt-BR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950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E309638-D4AD-4797-89B7-A429C6D355C6}" type="slidenum">
              <a:rPr lang="pt-BR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60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614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699A858-8C45-4269-9500-704407763A29}" type="datetimeFigureOut">
              <a:rPr lang="pt-BR"/>
              <a:pPr>
                <a:defRPr/>
              </a:pPr>
              <a:t>16/03/2019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E64DCD5-DAC9-449E-9FAE-88AE68B83F1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2898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4848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8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8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4 w 1722"/>
                <a:gd name="T1" fmla="*/ 62 h 66"/>
                <a:gd name="T2" fmla="*/ 1714 w 1722"/>
                <a:gd name="T3" fmla="*/ 56 h 66"/>
                <a:gd name="T4" fmla="*/ 0 w 1722"/>
                <a:gd name="T5" fmla="*/ 0 h 66"/>
                <a:gd name="T6" fmla="*/ 0 w 1722"/>
                <a:gd name="T7" fmla="*/ 44 h 66"/>
                <a:gd name="T8" fmla="*/ 1714 w 1722"/>
                <a:gd name="T9" fmla="*/ 62 h 66"/>
                <a:gd name="T10" fmla="*/ 1714 w 1722"/>
                <a:gd name="T11" fmla="*/ 6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8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1 w 975"/>
                <a:gd name="T1" fmla="*/ 48 h 101"/>
                <a:gd name="T2" fmla="*/ 971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1 w 975"/>
                <a:gd name="T9" fmla="*/ 48 h 101"/>
                <a:gd name="T10" fmla="*/ 971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3 w 2141"/>
                <a:gd name="T7" fmla="*/ 0 h 198"/>
                <a:gd name="T8" fmla="*/ 213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9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0 w 2517"/>
                <a:gd name="T1" fmla="*/ 276 h 276"/>
                <a:gd name="T2" fmla="*/ 2505 w 2517"/>
                <a:gd name="T3" fmla="*/ 204 h 276"/>
                <a:gd name="T4" fmla="*/ 2248 w 2517"/>
                <a:gd name="T5" fmla="*/ 0 h 276"/>
                <a:gd name="T6" fmla="*/ 0 w 2517"/>
                <a:gd name="T7" fmla="*/ 276 h 276"/>
                <a:gd name="T8" fmla="*/ 2170 w 2517"/>
                <a:gd name="T9" fmla="*/ 276 h 276"/>
                <a:gd name="T10" fmla="*/ 2170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9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5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5 w 729"/>
                <a:gd name="T7" fmla="*/ 240 h 240"/>
                <a:gd name="T8" fmla="*/ 725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9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5 w 729"/>
                <a:gd name="T1" fmla="*/ 318 h 318"/>
                <a:gd name="T2" fmla="*/ 725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5 w 729"/>
                <a:gd name="T9" fmla="*/ 318 h 318"/>
                <a:gd name="T10" fmla="*/ 725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9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9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9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0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50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0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0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0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54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0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0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57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8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0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59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4852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14852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48522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4852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48524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148525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148526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84352E-0F5D-418F-A1AF-77380F0AA77D}" type="slidenum">
              <a:rPr lang="pt-BR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08893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  <p:sldLayoutId id="2147484356" r:id="rId12"/>
    <p:sldLayoutId id="2147484357" r:id="rId13"/>
    <p:sldLayoutId id="2147484358" r:id="rId14"/>
    <p:sldLayoutId id="2147484359" r:id="rId15"/>
    <p:sldLayoutId id="2147484360" r:id="rId16"/>
    <p:sldLayoutId id="2147484361" r:id="rId17"/>
    <p:sldLayoutId id="2147484362" r:id="rId18"/>
    <p:sldLayoutId id="2147484363" r:id="rId19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8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8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8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8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8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8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8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8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8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8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8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8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522" grpId="0"/>
      <p:bldP spid="148523" grpId="0" build="p">
        <p:tmplLst>
          <p:tmpl lvl="1">
            <p:tnLst>
              <p:par>
                <p:cTn presetID="2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5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5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5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5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5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21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22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4848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8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8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4 w 1722"/>
                <a:gd name="T1" fmla="*/ 62 h 66"/>
                <a:gd name="T2" fmla="*/ 1714 w 1722"/>
                <a:gd name="T3" fmla="*/ 56 h 66"/>
                <a:gd name="T4" fmla="*/ 0 w 1722"/>
                <a:gd name="T5" fmla="*/ 0 h 66"/>
                <a:gd name="T6" fmla="*/ 0 w 1722"/>
                <a:gd name="T7" fmla="*/ 44 h 66"/>
                <a:gd name="T8" fmla="*/ 1714 w 1722"/>
                <a:gd name="T9" fmla="*/ 62 h 66"/>
                <a:gd name="T10" fmla="*/ 1714 w 1722"/>
                <a:gd name="T11" fmla="*/ 6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8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1 w 975"/>
                <a:gd name="T1" fmla="*/ 48 h 101"/>
                <a:gd name="T2" fmla="*/ 971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1 w 975"/>
                <a:gd name="T9" fmla="*/ 48 h 101"/>
                <a:gd name="T10" fmla="*/ 971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3 w 2141"/>
                <a:gd name="T7" fmla="*/ 0 h 198"/>
                <a:gd name="T8" fmla="*/ 213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9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0 w 2517"/>
                <a:gd name="T1" fmla="*/ 276 h 276"/>
                <a:gd name="T2" fmla="*/ 2505 w 2517"/>
                <a:gd name="T3" fmla="*/ 204 h 276"/>
                <a:gd name="T4" fmla="*/ 2248 w 2517"/>
                <a:gd name="T5" fmla="*/ 0 h 276"/>
                <a:gd name="T6" fmla="*/ 0 w 2517"/>
                <a:gd name="T7" fmla="*/ 276 h 276"/>
                <a:gd name="T8" fmla="*/ 2170 w 2517"/>
                <a:gd name="T9" fmla="*/ 276 h 276"/>
                <a:gd name="T10" fmla="*/ 2170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9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5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5 w 729"/>
                <a:gd name="T7" fmla="*/ 240 h 240"/>
                <a:gd name="T8" fmla="*/ 725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9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5 w 729"/>
                <a:gd name="T1" fmla="*/ 318 h 318"/>
                <a:gd name="T2" fmla="*/ 725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5 w 729"/>
                <a:gd name="T9" fmla="*/ 318 h 318"/>
                <a:gd name="T10" fmla="*/ 725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9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9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49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0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50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0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0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0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54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0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0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57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8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0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59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4851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4852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14852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48522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4852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48524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148525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148526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84352E-0F5D-418F-A1AF-77380F0AA77D}" type="slidenum">
              <a:rPr lang="pt-BR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2155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65" r:id="rId1"/>
    <p:sldLayoutId id="2147484366" r:id="rId2"/>
    <p:sldLayoutId id="2147484367" r:id="rId3"/>
    <p:sldLayoutId id="2147484368" r:id="rId4"/>
    <p:sldLayoutId id="2147484369" r:id="rId5"/>
    <p:sldLayoutId id="2147484370" r:id="rId6"/>
    <p:sldLayoutId id="2147484371" r:id="rId7"/>
    <p:sldLayoutId id="2147484372" r:id="rId8"/>
    <p:sldLayoutId id="2147484373" r:id="rId9"/>
    <p:sldLayoutId id="2147484374" r:id="rId10"/>
    <p:sldLayoutId id="2147484375" r:id="rId11"/>
    <p:sldLayoutId id="2147484376" r:id="rId12"/>
    <p:sldLayoutId id="2147484377" r:id="rId13"/>
    <p:sldLayoutId id="2147484378" r:id="rId14"/>
    <p:sldLayoutId id="2147484379" r:id="rId15"/>
    <p:sldLayoutId id="2147484380" r:id="rId16"/>
    <p:sldLayoutId id="2147484381" r:id="rId17"/>
    <p:sldLayoutId id="2147484382" r:id="rId18"/>
    <p:sldLayoutId id="2147484383" r:id="rId19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8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8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8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8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8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8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8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8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8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8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8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8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522" grpId="0"/>
      <p:bldP spid="148523" grpId="0" build="p">
        <p:tmplLst>
          <p:tmpl lvl="1">
            <p:tnLst>
              <p:par>
                <p:cTn presetID="2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5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5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5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5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5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85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21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22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8C936C-1E5C-485F-A078-DDA7520743F1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977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5" r:id="rId1"/>
    <p:sldLayoutId id="2147484386" r:id="rId2"/>
    <p:sldLayoutId id="2147484387" r:id="rId3"/>
    <p:sldLayoutId id="2147484388" r:id="rId4"/>
    <p:sldLayoutId id="2147484389" r:id="rId5"/>
    <p:sldLayoutId id="2147484390" r:id="rId6"/>
    <p:sldLayoutId id="2147484391" r:id="rId7"/>
    <p:sldLayoutId id="2147484392" r:id="rId8"/>
    <p:sldLayoutId id="2147484393" r:id="rId9"/>
    <p:sldLayoutId id="2147484394" r:id="rId10"/>
    <p:sldLayoutId id="2147484395" r:id="rId11"/>
  </p:sldLayoutIdLst>
  <p:transition>
    <p:randomBar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8C936C-1E5C-485F-A078-DDA7520743F1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146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7" r:id="rId1"/>
    <p:sldLayoutId id="2147484398" r:id="rId2"/>
    <p:sldLayoutId id="2147484399" r:id="rId3"/>
    <p:sldLayoutId id="2147484400" r:id="rId4"/>
    <p:sldLayoutId id="2147484401" r:id="rId5"/>
    <p:sldLayoutId id="2147484402" r:id="rId6"/>
    <p:sldLayoutId id="2147484403" r:id="rId7"/>
    <p:sldLayoutId id="2147484404" r:id="rId8"/>
    <p:sldLayoutId id="2147484405" r:id="rId9"/>
    <p:sldLayoutId id="2147484406" r:id="rId10"/>
    <p:sldLayoutId id="2147484407" r:id="rId11"/>
  </p:sldLayoutIdLst>
  <p:transition>
    <p:randomBar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5DDAEE0-1A67-47E4-BF87-D2018080F559}" type="datetimeFigureOut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16/03/2019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F3331D-0CCA-4602-AF36-4E7359B98B58}" type="slidenum">
              <a:rPr lang="pt-BR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7288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09" r:id="rId1"/>
    <p:sldLayoutId id="2147484410" r:id="rId2"/>
    <p:sldLayoutId id="2147484411" r:id="rId3"/>
    <p:sldLayoutId id="2147484412" r:id="rId4"/>
    <p:sldLayoutId id="2147484413" r:id="rId5"/>
    <p:sldLayoutId id="2147484414" r:id="rId6"/>
    <p:sldLayoutId id="2147484415" r:id="rId7"/>
    <p:sldLayoutId id="2147484416" r:id="rId8"/>
    <p:sldLayoutId id="2147484417" r:id="rId9"/>
    <p:sldLayoutId id="2147484418" r:id="rId10"/>
    <p:sldLayoutId id="21474844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9909F-6161-4FE1-9E7A-DAC85F4D502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78A7A-5A26-4804-A6CD-97CA69F6F1B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90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1" r:id="rId1"/>
    <p:sldLayoutId id="2147484422" r:id="rId2"/>
    <p:sldLayoutId id="2147484423" r:id="rId3"/>
    <p:sldLayoutId id="2147484424" r:id="rId4"/>
    <p:sldLayoutId id="2147484425" r:id="rId5"/>
    <p:sldLayoutId id="2147484426" r:id="rId6"/>
    <p:sldLayoutId id="2147484427" r:id="rId7"/>
    <p:sldLayoutId id="2147484428" r:id="rId8"/>
    <p:sldLayoutId id="2147484429" r:id="rId9"/>
    <p:sldLayoutId id="2147484430" r:id="rId10"/>
    <p:sldLayoutId id="21474844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0A8E47-7736-4CBB-8A4E-060D5FAF6718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124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3" r:id="rId1"/>
    <p:sldLayoutId id="2147484434" r:id="rId2"/>
    <p:sldLayoutId id="2147484435" r:id="rId3"/>
    <p:sldLayoutId id="2147484436" r:id="rId4"/>
    <p:sldLayoutId id="2147484437" r:id="rId5"/>
    <p:sldLayoutId id="2147484438" r:id="rId6"/>
    <p:sldLayoutId id="2147484439" r:id="rId7"/>
    <p:sldLayoutId id="2147484440" r:id="rId8"/>
    <p:sldLayoutId id="2147484441" r:id="rId9"/>
    <p:sldLayoutId id="2147484442" r:id="rId10"/>
    <p:sldLayoutId id="2147484443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B0E5C0-E029-443F-8351-70A6AE6DB5FE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185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5" r:id="rId1"/>
    <p:sldLayoutId id="2147484446" r:id="rId2"/>
    <p:sldLayoutId id="2147484447" r:id="rId3"/>
    <p:sldLayoutId id="2147484448" r:id="rId4"/>
    <p:sldLayoutId id="2147484449" r:id="rId5"/>
    <p:sldLayoutId id="2147484450" r:id="rId6"/>
    <p:sldLayoutId id="2147484451" r:id="rId7"/>
    <p:sldLayoutId id="2147484452" r:id="rId8"/>
    <p:sldLayoutId id="2147484453" r:id="rId9"/>
    <p:sldLayoutId id="2147484454" r:id="rId10"/>
    <p:sldLayoutId id="2147484455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0552DB-58CB-4CE8-9233-D86C92B8D697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5545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7" r:id="rId1"/>
    <p:sldLayoutId id="2147484458" r:id="rId2"/>
    <p:sldLayoutId id="2147484459" r:id="rId3"/>
    <p:sldLayoutId id="2147484460" r:id="rId4"/>
    <p:sldLayoutId id="2147484461" r:id="rId5"/>
    <p:sldLayoutId id="2147484462" r:id="rId6"/>
    <p:sldLayoutId id="2147484463" r:id="rId7"/>
    <p:sldLayoutId id="2147484464" r:id="rId8"/>
    <p:sldLayoutId id="2147484465" r:id="rId9"/>
    <p:sldLayoutId id="2147484466" r:id="rId10"/>
    <p:sldLayoutId id="2147484467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4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4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4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4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4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5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7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8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6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7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8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0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0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0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6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8.jpeg"/><Relationship Id="rId5" Type="http://schemas.openxmlformats.org/officeDocument/2006/relationships/hyperlink" Target="http://www.iglesia.net/biblia/libros/apocalipsis.html" TargetMode="External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glesia.net/biblia/libros/apocalipsis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3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2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00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0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0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1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3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3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3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2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2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5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5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6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6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37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7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glesia.net/biblia/libros/apocalipsis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533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0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60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6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6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7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7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7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9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1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7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7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7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7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7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7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7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6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7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7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7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gi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30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538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8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5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584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59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604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9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09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09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610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610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610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09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610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09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09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62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63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648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659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59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59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588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588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588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588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3" descr="05050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162800" cy="6248400"/>
          </a:xfrm>
          <a:effectLst>
            <a:outerShdw dist="45791" dir="2021404" algn="ctr" rotWithShape="0">
              <a:srgbClr val="000000"/>
            </a:outerShdw>
          </a:effectLst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pt-BR" sz="8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Deus Ainda Guia</a:t>
            </a:r>
            <a:br>
              <a:rPr lang="pt-BR" sz="8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6000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Apocalipse 17 e 18</a:t>
            </a:r>
            <a:r>
              <a:rPr lang="pt-PT" sz="2000" b="1" dirty="0">
                <a:solidFill>
                  <a:srgbClr val="FFFF00"/>
                </a:solidFill>
                <a:latin typeface="Arial Narrow" pitchFamily="34" charset="0"/>
              </a:rPr>
              <a:t> </a:t>
            </a:r>
            <a:endParaRPr lang="pt-PT" b="1" dirty="0">
              <a:solidFill>
                <a:srgbClr val="FFFF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713142"/>
      </p:ext>
    </p:extLst>
  </p:cSld>
  <p:clrMapOvr>
    <a:masterClrMapping/>
  </p:clrMapOvr>
  <p:transition spd="slow"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The great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19050"/>
            <a:ext cx="5838825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WordArt 12"/>
          <p:cNvSpPr>
            <a:spLocks noChangeArrowheads="1" noChangeShapeType="1" noTextEdit="1"/>
          </p:cNvSpPr>
          <p:nvPr/>
        </p:nvSpPr>
        <p:spPr bwMode="auto">
          <a:xfrm>
            <a:off x="685800" y="3124200"/>
            <a:ext cx="7848600" cy="213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A GRANDE MERETRIZ</a:t>
            </a:r>
          </a:p>
        </p:txBody>
      </p:sp>
    </p:spTree>
    <p:extLst>
      <p:ext uri="{BB962C8B-B14F-4D97-AF65-F5344CB8AC3E}">
        <p14:creationId xmlns:p14="http://schemas.microsoft.com/office/powerpoint/2010/main" val="27522311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0310"/>
            <a:ext cx="9144000" cy="8525411"/>
          </a:xfrm>
          <a:prstGeom prst="rect">
            <a:avLst/>
          </a:prstGeom>
          <a:solidFill>
            <a:srgbClr val="0000CC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4800" dirty="0"/>
              <a:t>"</a:t>
            </a:r>
            <a:r>
              <a:rPr lang="pt-BR" sz="8000" b="1" dirty="0">
                <a:solidFill>
                  <a:srgbClr val="FFFF00"/>
                </a:solidFill>
              </a:rPr>
              <a:t>As forças do mal </a:t>
            </a:r>
            <a:r>
              <a:rPr lang="pt-BR" sz="4800" dirty="0"/>
              <a:t>estão se </a:t>
            </a:r>
            <a:r>
              <a:rPr lang="pt-BR" sz="4800" b="1" u="sng" dirty="0">
                <a:solidFill>
                  <a:srgbClr val="FF0000"/>
                </a:solidFill>
              </a:rPr>
              <a:t>arregimentando</a:t>
            </a:r>
            <a:r>
              <a:rPr lang="pt-BR" sz="4800" dirty="0"/>
              <a:t> e </a:t>
            </a:r>
            <a:r>
              <a:rPr lang="pt-BR" sz="4800" b="1" u="sng" dirty="0"/>
              <a:t>consolidando</a:t>
            </a:r>
            <a:r>
              <a:rPr lang="pt-BR" sz="4800" dirty="0"/>
              <a:t>-se. Elas se estão robustecendo para a última grande crise. </a:t>
            </a:r>
            <a:r>
              <a:rPr lang="pt-BR" sz="4800" b="1" dirty="0">
                <a:solidFill>
                  <a:srgbClr val="FFFF00"/>
                </a:solidFill>
              </a:rPr>
              <a:t>Grandes mudanças estão prestes a operar-se no mundo</a:t>
            </a:r>
            <a:r>
              <a:rPr lang="pt-BR" sz="4800" dirty="0"/>
              <a:t>, e </a:t>
            </a:r>
            <a:r>
              <a:rPr lang="pt-BR" sz="6000" b="1" dirty="0">
                <a:solidFill>
                  <a:srgbClr val="218F3E"/>
                </a:solidFill>
              </a:rPr>
              <a:t>os acontecimentos finais serão rápidos</a:t>
            </a:r>
            <a:r>
              <a:rPr lang="pt-BR" sz="4800" dirty="0"/>
              <a:t>.'' </a:t>
            </a:r>
            <a:r>
              <a:rPr lang="pt-BR" sz="2800" dirty="0"/>
              <a:t>– 3 TS, p. 280</a:t>
            </a:r>
            <a:r>
              <a:rPr lang="pt-BR" sz="4800" dirty="0"/>
              <a:t>.</a:t>
            </a:r>
          </a:p>
          <a:p>
            <a:endParaRPr lang="pt-BR" sz="4800" dirty="0"/>
          </a:p>
          <a:p>
            <a:r>
              <a:rPr lang="pt-BR" sz="4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8626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0216" y="260648"/>
            <a:ext cx="9123784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solidFill>
                  <a:srgbClr val="FF0000"/>
                </a:solidFill>
              </a:rPr>
              <a:t>Apocalipse 17:1 </a:t>
            </a:r>
          </a:p>
          <a:p>
            <a:r>
              <a:rPr lang="pt-BR" sz="5400" dirty="0"/>
              <a:t>“Veio um dos sete anjos que tinham as sete taças e me disse: Vem, </a:t>
            </a:r>
            <a:r>
              <a:rPr lang="pt-BR" sz="5400" b="1" dirty="0">
                <a:solidFill>
                  <a:srgbClr val="0000CC"/>
                </a:solidFill>
              </a:rPr>
              <a:t>mostrar-te-ei</a:t>
            </a:r>
            <a:r>
              <a:rPr lang="pt-BR" sz="5400" dirty="0"/>
              <a:t> </a:t>
            </a:r>
            <a:r>
              <a:rPr lang="pt-BR" sz="5400" b="1" dirty="0">
                <a:solidFill>
                  <a:srgbClr val="FF0000"/>
                </a:solidFill>
              </a:rPr>
              <a:t>a </a:t>
            </a:r>
            <a:r>
              <a:rPr lang="pt-BR" sz="8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condenação</a:t>
            </a:r>
            <a:r>
              <a:rPr lang="pt-BR" sz="5400" b="1" dirty="0">
                <a:solidFill>
                  <a:srgbClr val="FF0000"/>
                </a:solidFill>
              </a:rPr>
              <a:t> </a:t>
            </a:r>
            <a:r>
              <a:rPr lang="pt-BR" sz="6000" b="1" dirty="0">
                <a:solidFill>
                  <a:srgbClr val="00B0F0"/>
                </a:solidFill>
              </a:rPr>
              <a:t>da grande prostituta </a:t>
            </a:r>
            <a:r>
              <a:rPr lang="pt-BR" sz="5400" dirty="0"/>
              <a:t>que </a:t>
            </a:r>
            <a:r>
              <a:rPr lang="pt-BR" sz="5400" b="1" u="sng" dirty="0"/>
              <a:t>está assentada </a:t>
            </a:r>
            <a:r>
              <a:rPr lang="pt-BR" sz="5400" dirty="0"/>
              <a:t>sobre </a:t>
            </a:r>
            <a:r>
              <a:rPr lang="pt-BR" sz="6000" b="1" dirty="0">
                <a:solidFill>
                  <a:srgbClr val="002060"/>
                </a:solidFill>
              </a:rPr>
              <a:t>muitas águas</a:t>
            </a:r>
            <a:r>
              <a:rPr lang="pt-BR" sz="5400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2362270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744" y="0"/>
            <a:ext cx="912925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solidFill>
                  <a:srgbClr val="FF0000"/>
                </a:solidFill>
              </a:rPr>
              <a:t>Apocalipse 17:2 </a:t>
            </a:r>
          </a:p>
          <a:p>
            <a:r>
              <a:rPr lang="pt-BR" sz="6000" dirty="0"/>
              <a:t>“</a:t>
            </a:r>
            <a:r>
              <a:rPr lang="pt-BR" sz="6000" b="1" dirty="0">
                <a:solidFill>
                  <a:srgbClr val="FF0000"/>
                </a:solidFill>
              </a:rPr>
              <a:t>Com ela se prostituíram </a:t>
            </a:r>
            <a:r>
              <a:rPr lang="pt-BR" sz="6000" dirty="0"/>
              <a:t>os </a:t>
            </a:r>
            <a:r>
              <a:rPr lang="pt-BR" sz="6000" b="1" dirty="0">
                <a:solidFill>
                  <a:srgbClr val="002060"/>
                </a:solidFill>
              </a:rPr>
              <a:t>reis da terra</a:t>
            </a:r>
            <a:r>
              <a:rPr lang="pt-BR" sz="6000" dirty="0"/>
              <a:t>, e os que habitam na terra se </a:t>
            </a:r>
            <a:r>
              <a:rPr lang="pt-BR" sz="6000" b="1" dirty="0">
                <a:solidFill>
                  <a:srgbClr val="0000CC"/>
                </a:solidFill>
              </a:rPr>
              <a:t>embebedaram com </a:t>
            </a:r>
            <a:r>
              <a:rPr lang="pt-BR" sz="6600" b="1" dirty="0">
                <a:solidFill>
                  <a:srgbClr val="218F3E"/>
                </a:solidFill>
              </a:rPr>
              <a:t>o vinho da sua prostituição</a:t>
            </a:r>
            <a:r>
              <a:rPr lang="pt-BR" sz="6000" dirty="0"/>
              <a:t>”,</a:t>
            </a:r>
            <a:br>
              <a:rPr lang="pt-BR" sz="6000" dirty="0"/>
            </a:b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3219383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660066"/>
            </a:gs>
            <a:gs pos="100000">
              <a:srgbClr val="2F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5" name="Picture 5" descr="ima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682" y="1732537"/>
            <a:ext cx="3409950" cy="2282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6" name="Picture 6" descr="imag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160" y="1109022"/>
            <a:ext cx="2514600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7" name="Picture 7" descr="3y5rts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55" y="1134852"/>
            <a:ext cx="2686208" cy="172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8" name="Picture 8" descr="untitled gh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55" y="3284984"/>
            <a:ext cx="14287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9" name="Picture 9" descr="untitlede5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313238"/>
            <a:ext cx="15684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90" name="Picture 10" descr="phod99v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343400"/>
            <a:ext cx="1981200" cy="194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91" name="Picture 11" descr="untitledy45w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160" y="4367849"/>
            <a:ext cx="2686050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6" name="Rectangle 12"/>
          <p:cNvSpPr>
            <a:spLocks noChangeArrowheads="1"/>
          </p:cNvSpPr>
          <p:nvPr/>
        </p:nvSpPr>
        <p:spPr bwMode="auto">
          <a:xfrm>
            <a:off x="0" y="0"/>
            <a:ext cx="9144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 dirty="0">
                <a:solidFill>
                  <a:srgbClr val="99CC00"/>
                </a:solidFill>
              </a:rPr>
              <a:t>Todos os Reis da terra recebem “O LIDER” desta instituição religiosa como um Rei, um representante de Deus na terra.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 dirty="0">
                <a:solidFill>
                  <a:srgbClr val="99CC00"/>
                </a:solidFill>
              </a:rPr>
              <a:t>Não há nenhum outro Líder, ou instituição religiosa que cause este mesmo efeito.</a:t>
            </a:r>
            <a:endParaRPr lang="es-PR" dirty="0">
              <a:solidFill>
                <a:srgbClr val="99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6682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8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8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8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8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8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8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1895777"/>
      </p:ext>
    </p:extLst>
  </p:cSld>
  <p:clrMapOvr>
    <a:masterClrMapping/>
  </p:clrMapOvr>
  <p:transition spd="med">
    <p:strips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FFFFF"/>
                </a:solidFill>
              </a:rPr>
              <a:t>AS REVELAÇÕES DO APOCALIPSE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0" y="1340768"/>
            <a:ext cx="889248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 dirty="0">
                <a:solidFill>
                  <a:srgbClr val="FFFFFF"/>
                </a:solidFill>
              </a:rPr>
              <a:t> “... transbordante de abominações e com as imundícias da sua prostituição”.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sz="2400" b="1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300 – Oração pelos mortos;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300 – Fazer o sinal da cruz;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320 – Velas de cera;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321 – Domingo como dia de descanso;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375 – Veneração dos anjos e de santos mortos, e o uso de imagens;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394 – Missa como celebração diária;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431 – Exaltação de Maria, o termo de Mãe de Deus;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500 – Vestimentas para os sacerdotes;</a:t>
            </a:r>
          </a:p>
        </p:txBody>
      </p:sp>
    </p:spTree>
    <p:extLst>
      <p:ext uri="{BB962C8B-B14F-4D97-AF65-F5344CB8AC3E}">
        <p14:creationId xmlns:p14="http://schemas.microsoft.com/office/powerpoint/2010/main" val="3445257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0" y="1163992"/>
            <a:ext cx="91440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 dirty="0">
                <a:solidFill>
                  <a:srgbClr val="FFFFFF"/>
                </a:solidFill>
              </a:rPr>
              <a:t> “... transbordante de abominações e com as imundícias da sua prostituição”.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sz="2400" b="1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526 – Extrema-unção;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593 – Doutrina do purgatório;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600 – Orações dirigidas à Maria, os santos mortos e anjos;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600 – O latim usado nas orações e missas;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607 – Título de Papa ou Bispo Universal;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709 – Beijar o pé do Papa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786 – Culto à cruz, imagens e relíquias;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850 – Água benta;</a:t>
            </a:r>
          </a:p>
        </p:txBody>
      </p:sp>
    </p:spTree>
    <p:extLst>
      <p:ext uri="{BB962C8B-B14F-4D97-AF65-F5344CB8AC3E}">
        <p14:creationId xmlns:p14="http://schemas.microsoft.com/office/powerpoint/2010/main" val="143080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2612" y="1150344"/>
            <a:ext cx="8591836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 dirty="0">
                <a:solidFill>
                  <a:srgbClr val="FFFFFF"/>
                </a:solidFill>
              </a:rPr>
              <a:t> “... transbordante de abominações e com as imundícias da sua prostituição”.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sz="2400" b="1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890 – Culto a São José;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995 – Canonização de santos mortos;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998 – Jejuns na Quaresma;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1079 – Celibato do sacerdócio;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1090 – O rosário;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1184 – A inquisição;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1190 – Venda de indulgências;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1215 – Transubstanciação;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1215 – Confissão auricular de pecados;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1220 – Adoração da hóstia;</a:t>
            </a:r>
          </a:p>
        </p:txBody>
      </p:sp>
    </p:spTree>
    <p:extLst>
      <p:ext uri="{BB962C8B-B14F-4D97-AF65-F5344CB8AC3E}">
        <p14:creationId xmlns:p14="http://schemas.microsoft.com/office/powerpoint/2010/main" val="1693879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5862" y="1177640"/>
            <a:ext cx="8156537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 dirty="0">
                <a:solidFill>
                  <a:srgbClr val="FFFFFF"/>
                </a:solidFill>
              </a:rPr>
              <a:t> “... transbordante de abominações e com as imundícias da sua prostituição”.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sz="2400" b="1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1229 – Proibição da bíblia aos leigos;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1251 – O escapulário;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1414 – É proibido ao povo participar do vinho na Comunhão;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1439 – Purgatório é proclamado como dogma;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1439 – A doutrina dos sete sacramentos;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1508 – Ave Maria;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1534 – Jesuítas;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FFFF"/>
                </a:solidFill>
              </a:rPr>
              <a:t>1545 – Tradição;</a:t>
            </a:r>
          </a:p>
        </p:txBody>
      </p:sp>
    </p:spTree>
    <p:extLst>
      <p:ext uri="{BB962C8B-B14F-4D97-AF65-F5344CB8AC3E}">
        <p14:creationId xmlns:p14="http://schemas.microsoft.com/office/powerpoint/2010/main" val="1832349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0" y="1158874"/>
            <a:ext cx="81724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 dirty="0">
                <a:solidFill>
                  <a:srgbClr val="FFFFFF"/>
                </a:solidFill>
              </a:rPr>
              <a:t> “... transbordante de abominações e com as imundícias da sua prostituição”.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sz="2400" b="1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1546 – Livros apócrifos acrescentados à Bíblia;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1854 – Imaculada conceição da virgem Maria;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1870 – Infalibilidade Papal;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1950 – Assunção da virgem Maria;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00"/>
                </a:solidFill>
              </a:rPr>
              <a:t>1965</a:t>
            </a:r>
            <a:r>
              <a:rPr lang="pt-BR" sz="3200" b="1" dirty="0">
                <a:solidFill>
                  <a:srgbClr val="FFFFFF"/>
                </a:solidFill>
              </a:rPr>
              <a:t> – Maria proclamada Mãe da Igreja;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3200" b="1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(</a:t>
            </a:r>
            <a:r>
              <a:rPr lang="pt-BR" sz="3200" b="1" i="1" dirty="0" err="1">
                <a:solidFill>
                  <a:srgbClr val="FFFFFF"/>
                </a:solidFill>
              </a:rPr>
              <a:t>Loraine</a:t>
            </a:r>
            <a:r>
              <a:rPr lang="pt-BR" sz="3200" b="1" i="1" dirty="0">
                <a:solidFill>
                  <a:srgbClr val="FFFFFF"/>
                </a:solidFill>
              </a:rPr>
              <a:t> </a:t>
            </a:r>
            <a:r>
              <a:rPr lang="pt-BR" sz="3200" b="1" i="1" dirty="0" err="1">
                <a:solidFill>
                  <a:srgbClr val="FFFFFF"/>
                </a:solidFill>
              </a:rPr>
              <a:t>Boettner</a:t>
            </a:r>
            <a:r>
              <a:rPr lang="pt-BR" sz="3200" b="1" i="1" dirty="0">
                <a:solidFill>
                  <a:srgbClr val="FFFFFF"/>
                </a:solidFill>
              </a:rPr>
              <a:t>, Roman </a:t>
            </a:r>
            <a:r>
              <a:rPr lang="pt-BR" sz="3200" b="1" i="1" dirty="0" err="1">
                <a:solidFill>
                  <a:srgbClr val="FFFFFF"/>
                </a:solidFill>
              </a:rPr>
              <a:t>Catholicism</a:t>
            </a:r>
            <a:r>
              <a:rPr lang="pt-BR" sz="3200" b="1" dirty="0">
                <a:solidFill>
                  <a:srgbClr val="FFFF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31620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210" y="2600"/>
            <a:ext cx="912978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solidFill>
                  <a:srgbClr val="FF0000"/>
                </a:solidFill>
              </a:rPr>
              <a:t>Apocalipse 17:3 </a:t>
            </a:r>
          </a:p>
          <a:p>
            <a:r>
              <a:rPr lang="pt-BR" sz="5400" dirty="0"/>
              <a:t>“Então o anjo me levou em espírito a um </a:t>
            </a:r>
            <a:r>
              <a:rPr lang="pt-BR" sz="5400" b="1" dirty="0">
                <a:solidFill>
                  <a:srgbClr val="0000CC"/>
                </a:solidFill>
              </a:rPr>
              <a:t>deserto</a:t>
            </a:r>
            <a:r>
              <a:rPr lang="pt-BR" sz="5400" dirty="0"/>
              <a:t>, e vi uma </a:t>
            </a:r>
            <a:r>
              <a:rPr lang="pt-BR" sz="5400" b="1" dirty="0">
                <a:solidFill>
                  <a:srgbClr val="0070C0"/>
                </a:solidFill>
              </a:rPr>
              <a:t>mulher</a:t>
            </a:r>
            <a:r>
              <a:rPr lang="pt-BR" sz="5400" dirty="0"/>
              <a:t> montada numa </a:t>
            </a:r>
            <a:r>
              <a:rPr lang="pt-BR" sz="5400" b="1" dirty="0">
                <a:solidFill>
                  <a:srgbClr val="FF0000"/>
                </a:solidFill>
              </a:rPr>
              <a:t>besta escarlate</a:t>
            </a:r>
            <a:r>
              <a:rPr lang="pt-BR" sz="5400" dirty="0"/>
              <a:t>, que estava cheia de </a:t>
            </a:r>
            <a:r>
              <a:rPr lang="pt-BR" sz="5400" b="1" u="sng" dirty="0"/>
              <a:t>nomes de blasfêmia</a:t>
            </a:r>
            <a:r>
              <a:rPr lang="pt-BR" sz="5400" dirty="0"/>
              <a:t>, e que tinha </a:t>
            </a:r>
            <a:r>
              <a:rPr lang="pt-BR" sz="5400" b="1" dirty="0">
                <a:solidFill>
                  <a:srgbClr val="002060"/>
                </a:solidFill>
              </a:rPr>
              <a:t>sete cabeças</a:t>
            </a:r>
            <a:r>
              <a:rPr lang="pt-BR" sz="5400" dirty="0"/>
              <a:t> e </a:t>
            </a:r>
            <a:r>
              <a:rPr lang="pt-BR" sz="5400" b="1" dirty="0"/>
              <a:t>dez chifres”.</a:t>
            </a:r>
            <a:br>
              <a:rPr lang="pt-BR" sz="5400" dirty="0"/>
            </a:br>
            <a:endParaRPr lang="pt-BR" sz="5400" dirty="0"/>
          </a:p>
        </p:txBody>
      </p:sp>
    </p:spTree>
    <p:extLst>
      <p:ext uri="{BB962C8B-B14F-4D97-AF65-F5344CB8AC3E}">
        <p14:creationId xmlns:p14="http://schemas.microsoft.com/office/powerpoint/2010/main" val="914884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58" name="Picture 30" descr="mulh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039813"/>
            <a:ext cx="35274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59" name="Picture 31" descr="igrej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508500"/>
            <a:ext cx="302418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60" name="Picture 32" descr="SETABAIX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420938"/>
            <a:ext cx="6381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272529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3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3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3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100" name="Picture 4" descr="SETABAIX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420938"/>
            <a:ext cx="6381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8106" name="Picture 10" descr="bes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1052513"/>
            <a:ext cx="3022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8107" name="Picture 11" descr="reinopoderos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292600"/>
            <a:ext cx="4032250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825955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8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8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8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8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6200" y="1340768"/>
            <a:ext cx="7952184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 dirty="0">
                <a:solidFill>
                  <a:srgbClr val="FFFFFF"/>
                </a:solidFill>
              </a:rPr>
              <a:t> “... repleta de nomes de blasfêmia ...”.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2400" b="1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4800" b="1" dirty="0">
                <a:solidFill>
                  <a:srgbClr val="FFFFFF"/>
                </a:solidFill>
              </a:rPr>
              <a:t>“O papa não é somente o representante de Jesus Cristo, </a:t>
            </a:r>
            <a:r>
              <a:rPr lang="pt-BR" sz="4800" b="1" dirty="0">
                <a:solidFill>
                  <a:srgbClr val="FFFF00"/>
                </a:solidFill>
              </a:rPr>
              <a:t>mas é o mesmo Cristo escondido sob o véu da carne</a:t>
            </a:r>
            <a:r>
              <a:rPr lang="pt-BR" sz="4800" b="1" dirty="0">
                <a:solidFill>
                  <a:srgbClr val="FFFFFF"/>
                </a:solidFill>
              </a:rPr>
              <a:t>”</a:t>
            </a:r>
            <a:r>
              <a:rPr lang="pt-BR" sz="2400" b="1" dirty="0">
                <a:solidFill>
                  <a:srgbClr val="FFFFFF"/>
                </a:solidFill>
              </a:rPr>
              <a:t>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FFFF"/>
                </a:solidFill>
              </a:rPr>
              <a:t> </a:t>
            </a:r>
            <a:r>
              <a:rPr lang="pt-BR" sz="2400" b="1" i="1" dirty="0" err="1">
                <a:solidFill>
                  <a:srgbClr val="FFFFFF"/>
                </a:solidFill>
              </a:rPr>
              <a:t>Catolic</a:t>
            </a:r>
            <a:r>
              <a:rPr lang="pt-BR" sz="2400" b="1" i="1" dirty="0">
                <a:solidFill>
                  <a:srgbClr val="FFFFFF"/>
                </a:solidFill>
              </a:rPr>
              <a:t> </a:t>
            </a:r>
            <a:r>
              <a:rPr lang="pt-BR" sz="2400" b="1" i="1" dirty="0" err="1">
                <a:solidFill>
                  <a:srgbClr val="FFFFFF"/>
                </a:solidFill>
              </a:rPr>
              <a:t>National</a:t>
            </a:r>
            <a:r>
              <a:rPr lang="pt-BR" sz="2400" b="1" i="1" dirty="0">
                <a:solidFill>
                  <a:srgbClr val="FFFFFF"/>
                </a:solidFill>
              </a:rPr>
              <a:t> 18 de julho de 1895.</a:t>
            </a:r>
          </a:p>
        </p:txBody>
      </p:sp>
    </p:spTree>
    <p:extLst>
      <p:ext uri="{BB962C8B-B14F-4D97-AF65-F5344CB8AC3E}">
        <p14:creationId xmlns:p14="http://schemas.microsoft.com/office/powerpoint/2010/main" val="4042387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786" y="1183896"/>
            <a:ext cx="7451533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 dirty="0">
                <a:solidFill>
                  <a:srgbClr val="FFFFFF"/>
                </a:solidFill>
              </a:rPr>
              <a:t> “... repleta de nomes de blasfêmia ...”.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2400" b="1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5400" b="1" dirty="0">
                <a:solidFill>
                  <a:srgbClr val="FFFFFF"/>
                </a:solidFill>
              </a:rPr>
              <a:t>“</a:t>
            </a:r>
            <a:r>
              <a:rPr lang="pt-BR" sz="5400" b="1" dirty="0">
                <a:solidFill>
                  <a:srgbClr val="FFFF00"/>
                </a:solidFill>
              </a:rPr>
              <a:t>O papa romano não ocupa o lugar de um mero homem</a:t>
            </a:r>
            <a:r>
              <a:rPr lang="pt-BR" sz="5400" b="1" dirty="0">
                <a:solidFill>
                  <a:srgbClr val="FFFFFF"/>
                </a:solidFill>
              </a:rPr>
              <a:t>, senão o do verdadeiro Deus neste mundo”.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5400" b="1" dirty="0">
                <a:solidFill>
                  <a:srgbClr val="FFFFFF"/>
                </a:solidFill>
              </a:rPr>
              <a:t> </a:t>
            </a:r>
            <a:r>
              <a:rPr lang="pt-BR" sz="2400" b="1" i="1" dirty="0">
                <a:solidFill>
                  <a:srgbClr val="FFFFFF"/>
                </a:solidFill>
              </a:rPr>
              <a:t>Direito Canônico, C 3, X. de </a:t>
            </a:r>
            <a:r>
              <a:rPr lang="pt-BR" sz="2400" b="1" i="1" dirty="0" err="1">
                <a:solidFill>
                  <a:srgbClr val="FFFFFF"/>
                </a:solidFill>
              </a:rPr>
              <a:t>translat</a:t>
            </a:r>
            <a:r>
              <a:rPr lang="pt-BR" sz="2400" b="1" i="1" dirty="0">
                <a:solidFill>
                  <a:srgbClr val="FFFFFF"/>
                </a:solidFill>
              </a:rPr>
              <a:t> </a:t>
            </a:r>
            <a:r>
              <a:rPr lang="pt-BR" sz="2400" b="1" i="1" dirty="0" err="1">
                <a:solidFill>
                  <a:srgbClr val="FFFFFF"/>
                </a:solidFill>
              </a:rPr>
              <a:t>episc</a:t>
            </a:r>
            <a:r>
              <a:rPr lang="pt-BR" sz="2400" b="1" i="1" dirty="0">
                <a:solidFill>
                  <a:srgbClr val="FFFFFF"/>
                </a:solidFill>
              </a:rPr>
              <a:t>. 1,7.</a:t>
            </a:r>
          </a:p>
        </p:txBody>
      </p:sp>
    </p:spTree>
    <p:extLst>
      <p:ext uri="{BB962C8B-B14F-4D97-AF65-F5344CB8AC3E}">
        <p14:creationId xmlns:p14="http://schemas.microsoft.com/office/powerpoint/2010/main" val="3129594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6200" y="1340768"/>
            <a:ext cx="8816280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 dirty="0">
                <a:solidFill>
                  <a:srgbClr val="FFFFFF"/>
                </a:solidFill>
              </a:rPr>
              <a:t> “... repleta de nomes de blasfêmia ...”.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2400" b="1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5400" b="1" dirty="0">
                <a:solidFill>
                  <a:srgbClr val="FFFF00"/>
                </a:solidFill>
              </a:rPr>
              <a:t>“</a:t>
            </a:r>
            <a:r>
              <a:rPr lang="pt-BR" sz="4800" b="1" dirty="0">
                <a:solidFill>
                  <a:srgbClr val="FFFF00"/>
                </a:solidFill>
              </a:rPr>
              <a:t>Deus no céu e eu na terra</a:t>
            </a:r>
            <a:r>
              <a:rPr lang="pt-BR" sz="5400" b="1" dirty="0">
                <a:solidFill>
                  <a:srgbClr val="FFFF00"/>
                </a:solidFill>
              </a:rPr>
              <a:t>”</a:t>
            </a:r>
            <a:r>
              <a:rPr lang="pt-BR" sz="2400" b="1" dirty="0">
                <a:solidFill>
                  <a:srgbClr val="FFFFFF"/>
                </a:solidFill>
              </a:rPr>
              <a:t>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FFFF"/>
                </a:solidFill>
              </a:rPr>
              <a:t> </a:t>
            </a:r>
            <a:r>
              <a:rPr lang="pt-BR" sz="4400" b="1" i="1" dirty="0">
                <a:solidFill>
                  <a:srgbClr val="0070C0"/>
                </a:solidFill>
              </a:rPr>
              <a:t>Papa Pio XI</a:t>
            </a:r>
            <a:r>
              <a:rPr lang="pt-BR" sz="2400" b="1" i="1" dirty="0">
                <a:solidFill>
                  <a:srgbClr val="FFFFFF"/>
                </a:solidFill>
              </a:rPr>
              <a:t>, em 1938, citado no Jornal Correio do Povo, Porto Alegre, 8 de janeiro de 1938.</a:t>
            </a:r>
          </a:p>
        </p:txBody>
      </p:sp>
    </p:spTree>
    <p:extLst>
      <p:ext uri="{BB962C8B-B14F-4D97-AF65-F5344CB8AC3E}">
        <p14:creationId xmlns:p14="http://schemas.microsoft.com/office/powerpoint/2010/main" val="2562027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562" y="-25108"/>
            <a:ext cx="9135438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solidFill>
                  <a:srgbClr val="FF0000"/>
                </a:solidFill>
              </a:rPr>
              <a:t>Apocalipse 17:4 </a:t>
            </a:r>
          </a:p>
          <a:p>
            <a:r>
              <a:rPr lang="pt-BR" sz="5400" dirty="0"/>
              <a:t>“</a:t>
            </a:r>
            <a:r>
              <a:rPr lang="pt-BR" sz="5400" b="1" dirty="0">
                <a:solidFill>
                  <a:srgbClr val="0000CC"/>
                </a:solidFill>
              </a:rPr>
              <a:t>A mulher estava vestida </a:t>
            </a:r>
            <a:r>
              <a:rPr lang="pt-BR" sz="5400" dirty="0"/>
              <a:t>de </a:t>
            </a:r>
            <a:r>
              <a:rPr lang="pt-BR" sz="5400" b="1" dirty="0">
                <a:solidFill>
                  <a:srgbClr val="FFC000"/>
                </a:solidFill>
              </a:rPr>
              <a:t>púrpura</a:t>
            </a:r>
            <a:r>
              <a:rPr lang="pt-BR" sz="5400" dirty="0"/>
              <a:t> e de </a:t>
            </a:r>
            <a:r>
              <a:rPr lang="pt-BR" sz="5400" dirty="0">
                <a:solidFill>
                  <a:srgbClr val="FF0000"/>
                </a:solidFill>
              </a:rPr>
              <a:t>escarlate</a:t>
            </a:r>
            <a:r>
              <a:rPr lang="pt-BR" sz="5400" dirty="0"/>
              <a:t>, e adornada com </a:t>
            </a:r>
            <a:r>
              <a:rPr lang="pt-BR" sz="5400" b="1" dirty="0">
                <a:solidFill>
                  <a:srgbClr val="CC9900"/>
                </a:solidFill>
              </a:rPr>
              <a:t>ouro</a:t>
            </a:r>
            <a:r>
              <a:rPr lang="pt-BR" sz="5400" dirty="0"/>
              <a:t>, </a:t>
            </a:r>
            <a:r>
              <a:rPr lang="pt-BR" sz="5400" b="1" dirty="0"/>
              <a:t>pedras preciosas</a:t>
            </a:r>
            <a:r>
              <a:rPr lang="pt-BR" sz="5400" dirty="0"/>
              <a:t> e </a:t>
            </a:r>
            <a:r>
              <a:rPr lang="pt-BR" sz="5400" b="1" dirty="0">
                <a:solidFill>
                  <a:srgbClr val="00B0F0"/>
                </a:solidFill>
              </a:rPr>
              <a:t>pérolas</a:t>
            </a:r>
            <a:r>
              <a:rPr lang="pt-BR" sz="5400" dirty="0"/>
              <a:t>. </a:t>
            </a:r>
            <a:r>
              <a:rPr lang="pt-BR" sz="5400" b="1" dirty="0"/>
              <a:t>Tinha na mão um cálice</a:t>
            </a:r>
            <a:r>
              <a:rPr lang="pt-BR" sz="5400" dirty="0"/>
              <a:t> de ouro cheio das </a:t>
            </a:r>
            <a:r>
              <a:rPr lang="pt-BR" sz="5400" b="1" dirty="0">
                <a:solidFill>
                  <a:srgbClr val="7030A0"/>
                </a:solidFill>
              </a:rPr>
              <a:t>abominações</a:t>
            </a:r>
            <a:r>
              <a:rPr lang="pt-BR" sz="5400" dirty="0"/>
              <a:t> e da </a:t>
            </a:r>
            <a:r>
              <a:rPr lang="pt-BR" sz="5400" dirty="0">
                <a:solidFill>
                  <a:srgbClr val="0000CC"/>
                </a:solidFill>
              </a:rPr>
              <a:t>imundícia da sua prostituição</a:t>
            </a:r>
            <a:r>
              <a:rPr lang="pt-BR" sz="5400" dirty="0"/>
              <a:t>”.</a:t>
            </a:r>
            <a:br>
              <a:rPr lang="pt-BR" sz="5400" dirty="0"/>
            </a:br>
            <a:endParaRPr lang="pt-BR" sz="5400" dirty="0"/>
          </a:p>
        </p:txBody>
      </p:sp>
    </p:spTree>
    <p:extLst>
      <p:ext uri="{BB962C8B-B14F-4D97-AF65-F5344CB8AC3E}">
        <p14:creationId xmlns:p14="http://schemas.microsoft.com/office/powerpoint/2010/main" val="1587887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194" name="Picture 2" descr="SETABAIX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420938"/>
            <a:ext cx="6381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2199" name="Picture 7" descr="imundici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857250"/>
            <a:ext cx="3887787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2200" name="Picture 8" descr="idolatr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4652963"/>
            <a:ext cx="4445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8464519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2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2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2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2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2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2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218" name="Picture 2" descr="SETABAIX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120900"/>
            <a:ext cx="6381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3222" name="Picture 6" descr="prostituica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93763"/>
            <a:ext cx="4465637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3224" name="Picture 8" descr="mudan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005263"/>
            <a:ext cx="372427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789470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3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3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3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3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3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3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519708" y="4509120"/>
            <a:ext cx="578048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FFFF"/>
                </a:solidFill>
              </a:rPr>
              <a:t>“Achava-se a mulher vestida de </a:t>
            </a:r>
            <a:r>
              <a:rPr lang="pt-BR" sz="4000" b="1" dirty="0">
                <a:solidFill>
                  <a:srgbClr val="FFFFFF"/>
                </a:solidFill>
              </a:rPr>
              <a:t>púrpura</a:t>
            </a:r>
            <a:r>
              <a:rPr lang="pt-BR" sz="2400" b="1" dirty="0">
                <a:solidFill>
                  <a:srgbClr val="FFFFFF"/>
                </a:solidFill>
              </a:rPr>
              <a:t> e de </a:t>
            </a:r>
            <a:r>
              <a:rPr lang="pt-BR" sz="4000" b="1" dirty="0">
                <a:solidFill>
                  <a:srgbClr val="FFFFFF"/>
                </a:solidFill>
              </a:rPr>
              <a:t>escarlata</a:t>
            </a:r>
            <a:r>
              <a:rPr lang="pt-BR" sz="2400" b="1" dirty="0">
                <a:solidFill>
                  <a:srgbClr val="FFFFFF"/>
                </a:solidFill>
              </a:rPr>
              <a:t>...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79512" y="1844674"/>
            <a:ext cx="2664296" cy="2304405"/>
          </a:xfrm>
          <a:prstGeom prst="rect">
            <a:avLst/>
          </a:prstGeom>
          <a:solidFill>
            <a:srgbClr val="FF00FF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3294062" y="1844675"/>
            <a:ext cx="2664321" cy="2232397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999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cdn.foxsports.com.br/sites/foxsports-br/files/img/notes/blogpost/620x465/Papa-Francisco-640x480-Getty-TullioM.Pugl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" y="188639"/>
            <a:ext cx="8883637" cy="666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685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impactony.com/wp-content/uploads/2013/03/24mar2013-o-papa-francisco-celebra-a-tradicional-missa-de-domingo-de-ramos-na-praca-de-sao-pedro-no-vaticano-1364121444011_1920x10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00"/>
            <a:ext cx="9017926" cy="50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594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50"/>
            <a:ext cx="8100392" cy="683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354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imguol.com/c/noticias/2013/06/29/29jun2013---papa-francisco-celebra-santa-missa-na-basilica-de-sao-pedro-no-vaticano-durante-a-cerimonia-que-comemora-a-solenidade-de-sao-pedro-e-sao-paulo-o-papa-nomeou-35-arcebispos-metropolitanos-ao-1372504210021_956x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620688"/>
            <a:ext cx="91059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3498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pic>
        <p:nvPicPr>
          <p:cNvPr id="10245" name="Picture 5" descr="purpura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7"/>
            <a:ext cx="6840760" cy="5005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073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pic>
        <p:nvPicPr>
          <p:cNvPr id="11269" name="Picture 5" descr="purpura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65" y="1769265"/>
            <a:ext cx="6518583" cy="470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350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pic>
        <p:nvPicPr>
          <p:cNvPr id="13317" name="Picture 5" descr="purpura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990850"/>
            <a:ext cx="41529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500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76200" y="2057400"/>
            <a:ext cx="533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>
                <a:solidFill>
                  <a:srgbClr val="FFFFFF"/>
                </a:solidFill>
              </a:rPr>
              <a:t> “Achava-se a mulher vestida de púrpura e de escarlata ...”.</a:t>
            </a:r>
          </a:p>
        </p:txBody>
      </p:sp>
      <p:pic>
        <p:nvPicPr>
          <p:cNvPr id="14341" name="Picture 5" descr="purpura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0" y="3133725"/>
            <a:ext cx="251142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487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pic>
        <p:nvPicPr>
          <p:cNvPr id="15365" name="Picture 5" descr="sep9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" y="1700808"/>
            <a:ext cx="6798263" cy="5061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5994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mg229.imageshack.us/img229/1976/attachments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679" y="109762"/>
            <a:ext cx="6648673" cy="666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4495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3.bp.blogspot.com/-CVZqpqeh73E/TdJsN9c-0wI/AAAAAAAAACg/F4zNwRYoOwM/s1600/Bento+XVI+e+cardeais-di%25C3%25A1con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14598"/>
            <a:ext cx="9032406" cy="593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8265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000000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20" name="Picture 8" descr="untitled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75" y="5295900"/>
            <a:ext cx="218122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21" name="Picture 9" descr="benedicto_imggf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275" y="762000"/>
            <a:ext cx="35655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838200" indent="-838200" fontAlgn="base">
              <a:spcBef>
                <a:spcPct val="0"/>
              </a:spcBef>
              <a:spcAft>
                <a:spcPct val="0"/>
              </a:spcAft>
            </a:pPr>
            <a:r>
              <a:rPr lang="es-PR" sz="2400">
                <a:solidFill>
                  <a:srgbClr val="FF0000"/>
                </a:solidFill>
                <a:hlinkClick r:id="rId5"/>
              </a:rPr>
              <a:t>Apocalipse 17:4</a:t>
            </a:r>
            <a:r>
              <a:rPr lang="es-PR" sz="2400">
                <a:solidFill>
                  <a:srgbClr val="FFFFCC"/>
                </a:solidFill>
              </a:rPr>
              <a:t>	</a:t>
            </a:r>
            <a:r>
              <a:rPr lang="es-PR" sz="2400">
                <a:solidFill>
                  <a:srgbClr val="FFFFFF"/>
                </a:solidFill>
              </a:rPr>
              <a:t>Usa cores de </a:t>
            </a:r>
            <a:r>
              <a:rPr lang="pt-PT">
                <a:solidFill>
                  <a:srgbClr val="990099"/>
                </a:solidFill>
              </a:rPr>
              <a:t>PÚRPURA</a:t>
            </a:r>
            <a:r>
              <a:rPr lang="pt-PT">
                <a:solidFill>
                  <a:srgbClr val="FFFFFF"/>
                </a:solidFill>
              </a:rPr>
              <a:t>  e  </a:t>
            </a:r>
            <a:r>
              <a:rPr lang="pt-PT">
                <a:solidFill>
                  <a:srgbClr val="FF0000"/>
                </a:solidFill>
              </a:rPr>
              <a:t>ESCARLATE!</a:t>
            </a:r>
            <a:r>
              <a:rPr lang="pt-PT">
                <a:solidFill>
                  <a:srgbClr val="FFFFFF"/>
                </a:solidFill>
              </a:rPr>
              <a:t> </a:t>
            </a:r>
            <a:endParaRPr lang="es-PR">
              <a:solidFill>
                <a:srgbClr val="FFFFFF"/>
              </a:solidFill>
            </a:endParaRPr>
          </a:p>
        </p:txBody>
      </p:sp>
      <p:pic>
        <p:nvPicPr>
          <p:cNvPr id="115725" name="Picture 13" descr="otui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450" y="4622800"/>
            <a:ext cx="216535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23" name="Picture 11" descr="benedict-xvi-1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191000"/>
            <a:ext cx="2057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22" name="Picture 10" descr="Papa con color purpura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14600"/>
            <a:ext cx="19335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4419600" cy="5715000"/>
          </a:xfrm>
        </p:spPr>
        <p:txBody>
          <a:bodyPr/>
          <a:lstStyle/>
          <a:p>
            <a:pPr algn="l" eaLnBrk="1" hangingPunct="1"/>
            <a:endParaRPr lang="pt-PT" sz="2800"/>
          </a:p>
          <a:p>
            <a:pPr algn="l" eaLnBrk="1" hangingPunct="1"/>
            <a:r>
              <a:rPr lang="pt-PT" sz="4400">
                <a:solidFill>
                  <a:srgbClr val="FF0000"/>
                </a:solidFill>
              </a:rPr>
              <a:t>É mais do que óbvio que nenhuma </a:t>
            </a:r>
          </a:p>
          <a:p>
            <a:pPr algn="l" eaLnBrk="1" hangingPunct="1"/>
            <a:r>
              <a:rPr lang="pt-PT" sz="4400">
                <a:solidFill>
                  <a:srgbClr val="FF0000"/>
                </a:solidFill>
              </a:rPr>
              <a:t>outra instituição religiosa combinaria estas cores. </a:t>
            </a:r>
            <a:endParaRPr lang="es-PR" sz="4400">
              <a:solidFill>
                <a:srgbClr val="FF0000"/>
              </a:solidFill>
            </a:endParaRPr>
          </a:p>
          <a:p>
            <a:pPr algn="l" eaLnBrk="1" hangingPunct="1"/>
            <a:endParaRPr lang="es-PR" sz="4400">
              <a:solidFill>
                <a:srgbClr val="FF0000"/>
              </a:solidFill>
            </a:endParaRPr>
          </a:p>
          <a:p>
            <a:pPr algn="l" eaLnBrk="1" hangingPunct="1"/>
            <a:endParaRPr lang="en-US" sz="600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0636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5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0066FF"/>
            </a:gs>
            <a:gs pos="100000">
              <a:srgbClr val="00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143000"/>
            <a:ext cx="9144000" cy="12192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endParaRPr lang="es-PR" sz="2400"/>
          </a:p>
          <a:p>
            <a:pPr algn="just" eaLnBrk="1" hangingPunct="1">
              <a:lnSpc>
                <a:spcPct val="80000"/>
              </a:lnSpc>
            </a:pPr>
            <a:endParaRPr lang="es-PR" sz="2400"/>
          </a:p>
          <a:p>
            <a:pPr algn="just" eaLnBrk="1" hangingPunct="1">
              <a:lnSpc>
                <a:spcPct val="80000"/>
              </a:lnSpc>
            </a:pPr>
            <a:endParaRPr lang="en-US" sz="2400"/>
          </a:p>
        </p:txBody>
      </p:sp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0" y="0"/>
            <a:ext cx="9144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838200" indent="-838200" fontAlgn="base">
              <a:spcBef>
                <a:spcPct val="0"/>
              </a:spcBef>
              <a:spcAft>
                <a:spcPct val="0"/>
              </a:spcAft>
            </a:pPr>
            <a:br>
              <a:rPr lang="es-PR" sz="3200" dirty="0">
                <a:solidFill>
                  <a:srgbClr val="FFFF66"/>
                </a:solidFill>
              </a:rPr>
            </a:br>
            <a:r>
              <a:rPr lang="es-PR" sz="3200" dirty="0">
                <a:solidFill>
                  <a:srgbClr val="FFFF66"/>
                </a:solidFill>
              </a:rPr>
              <a:t>	</a:t>
            </a:r>
            <a:r>
              <a:rPr lang="es-PR" sz="3500" dirty="0">
                <a:solidFill>
                  <a:srgbClr val="FFFF66"/>
                </a:solidFill>
              </a:rPr>
              <a:t>Adorna </a:t>
            </a:r>
            <a:r>
              <a:rPr lang="es-PR" sz="3500" dirty="0" err="1">
                <a:solidFill>
                  <a:srgbClr val="FFFF66"/>
                </a:solidFill>
              </a:rPr>
              <a:t>seus</a:t>
            </a:r>
            <a:r>
              <a:rPr lang="es-PR" sz="3500" dirty="0">
                <a:solidFill>
                  <a:srgbClr val="FFFF66"/>
                </a:solidFill>
              </a:rPr>
              <a:t> templos </a:t>
            </a:r>
            <a:r>
              <a:rPr lang="es-PR" sz="3500" dirty="0" err="1">
                <a:solidFill>
                  <a:srgbClr val="FFFF66"/>
                </a:solidFill>
              </a:rPr>
              <a:t>com</a:t>
            </a:r>
            <a:r>
              <a:rPr lang="es-PR" sz="3500" dirty="0">
                <a:solidFill>
                  <a:srgbClr val="FFFF66"/>
                </a:solidFill>
              </a:rPr>
              <a:t> </a:t>
            </a:r>
            <a:r>
              <a:rPr lang="es-PR" sz="4400" dirty="0" err="1">
                <a:solidFill>
                  <a:srgbClr val="FFFF66"/>
                </a:solidFill>
              </a:rPr>
              <a:t>Ouro</a:t>
            </a:r>
            <a:r>
              <a:rPr lang="es-PR" sz="4400" dirty="0">
                <a:solidFill>
                  <a:srgbClr val="FFFF66"/>
                </a:solidFill>
              </a:rPr>
              <a:t>, </a:t>
            </a:r>
            <a:r>
              <a:rPr lang="es-PR" sz="4400" dirty="0" err="1">
                <a:solidFill>
                  <a:srgbClr val="FFFF66"/>
                </a:solidFill>
              </a:rPr>
              <a:t>Prata</a:t>
            </a:r>
            <a:r>
              <a:rPr lang="es-PR" sz="4400" dirty="0">
                <a:solidFill>
                  <a:srgbClr val="FFFF66"/>
                </a:solidFill>
              </a:rPr>
              <a:t>, </a:t>
            </a:r>
            <a:r>
              <a:rPr lang="es-PR" sz="4400" dirty="0" err="1">
                <a:solidFill>
                  <a:srgbClr val="FFFF66"/>
                </a:solidFill>
              </a:rPr>
              <a:t>Pedras</a:t>
            </a:r>
            <a:r>
              <a:rPr lang="es-PR" sz="4400" dirty="0">
                <a:solidFill>
                  <a:srgbClr val="FFFF66"/>
                </a:solidFill>
              </a:rPr>
              <a:t> preciosas e </a:t>
            </a:r>
            <a:r>
              <a:rPr lang="es-PR" sz="4400" dirty="0" err="1">
                <a:solidFill>
                  <a:srgbClr val="FFFF66"/>
                </a:solidFill>
              </a:rPr>
              <a:t>Pérolas</a:t>
            </a:r>
            <a:r>
              <a:rPr lang="es-PR" sz="3500" dirty="0">
                <a:solidFill>
                  <a:srgbClr val="FFFF66"/>
                </a:solidFill>
              </a:rPr>
              <a:t>.</a:t>
            </a:r>
          </a:p>
        </p:txBody>
      </p:sp>
      <p:pic>
        <p:nvPicPr>
          <p:cNvPr id="122891" name="Picture 11" descr="untitled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5410200"/>
            <a:ext cx="2133600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93" name="Picture 13" descr="benevbdicto_img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648200"/>
            <a:ext cx="1828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94" name="Picture 14" descr="7564af80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57400"/>
            <a:ext cx="41910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92" name="Picture 12" descr="benedictow6_img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981200"/>
            <a:ext cx="2819400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3965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762F00"/>
            </a:gs>
            <a:gs pos="100000">
              <a:srgbClr val="FF66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838200" indent="-838200" fontAlgn="base">
              <a:spcBef>
                <a:spcPct val="0"/>
              </a:spcBef>
              <a:spcAft>
                <a:spcPct val="0"/>
              </a:spcAft>
            </a:pPr>
            <a:r>
              <a:rPr lang="es-PR" sz="3600">
                <a:solidFill>
                  <a:srgbClr val="FFFFFF"/>
                </a:solidFill>
                <a:hlinkClick r:id="rId3"/>
              </a:rPr>
              <a:t>Apocalipse 17:4	</a:t>
            </a:r>
            <a:r>
              <a:rPr lang="es-PR" sz="3000">
                <a:solidFill>
                  <a:srgbClr val="000000"/>
                </a:solidFill>
              </a:rPr>
              <a:t>Utilizam um Cálice de Ouro.</a:t>
            </a:r>
          </a:p>
        </p:txBody>
      </p:sp>
      <p:pic>
        <p:nvPicPr>
          <p:cNvPr id="124941" name="Picture 13" descr="56urth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196752"/>
            <a:ext cx="3257872" cy="4677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42" name="Picture 14" descr="caliz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8" y="1099848"/>
            <a:ext cx="5211133" cy="513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0944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24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4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249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" dur="indefinite"/>
                                        <p:tgtEl>
                                          <p:spTgt spid="124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img397.imageshack.us/img397/4655/sanf6zh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01" y="247189"/>
            <a:ext cx="8684779" cy="627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054872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luisprado.com.br/fotos/ouropreto_arquitetura_igreja_interior_luisprado_fotografo_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67" y="599306"/>
            <a:ext cx="8905597" cy="556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08717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pic>
        <p:nvPicPr>
          <p:cNvPr id="17413" name="Picture 7" descr="F_P_ab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0" y="1484784"/>
            <a:ext cx="5529320" cy="54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8529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06141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-193675" y="-26988"/>
            <a:ext cx="5486400" cy="1552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>
                <a:solidFill>
                  <a:srgbClr val="FFFFFF"/>
                </a:solidFill>
              </a:rPr>
              <a:t>“... Tinha na mão um cálice de ouro cheio das abominações e da imundícia da sua prostituição.” Apocalipse 17:4</a:t>
            </a:r>
          </a:p>
        </p:txBody>
      </p:sp>
    </p:spTree>
    <p:extLst>
      <p:ext uri="{BB962C8B-B14F-4D97-AF65-F5344CB8AC3E}">
        <p14:creationId xmlns:p14="http://schemas.microsoft.com/office/powerpoint/2010/main" val="16503657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-11346"/>
            <a:ext cx="9144000" cy="707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solidFill>
                  <a:srgbClr val="FF0000"/>
                </a:solidFill>
              </a:rPr>
              <a:t>Apocalipse 17:5 </a:t>
            </a:r>
          </a:p>
          <a:p>
            <a:r>
              <a:rPr lang="pt-BR" sz="6000" dirty="0"/>
              <a:t>“E na sua testa estava escrito: </a:t>
            </a:r>
            <a:r>
              <a:rPr lang="pt-BR" sz="6000" b="1" dirty="0">
                <a:solidFill>
                  <a:srgbClr val="0000CC"/>
                </a:solidFill>
              </a:rPr>
              <a:t>Mistério, </a:t>
            </a:r>
            <a:r>
              <a:rPr lang="pt-BR" sz="8000" b="1" dirty="0">
                <a:solidFill>
                  <a:srgbClr val="FF0000"/>
                </a:solidFill>
              </a:rPr>
              <a:t>a grande Babilônia</a:t>
            </a:r>
            <a:r>
              <a:rPr lang="pt-BR" sz="6000" dirty="0"/>
              <a:t>, </a:t>
            </a:r>
            <a:r>
              <a:rPr lang="pt-BR" sz="6000" b="1" dirty="0">
                <a:solidFill>
                  <a:srgbClr val="0070C0"/>
                </a:solidFill>
              </a:rPr>
              <a:t>a </a:t>
            </a:r>
            <a:r>
              <a:rPr lang="pt-BR" sz="9600" b="1" dirty="0">
                <a:solidFill>
                  <a:srgbClr val="0070C0"/>
                </a:solidFill>
              </a:rPr>
              <a:t>mãe</a:t>
            </a:r>
            <a:r>
              <a:rPr lang="pt-BR" sz="6000" b="1" dirty="0">
                <a:solidFill>
                  <a:srgbClr val="0070C0"/>
                </a:solidFill>
              </a:rPr>
              <a:t> das prostituições</a:t>
            </a:r>
            <a:r>
              <a:rPr lang="pt-BR" sz="6000" dirty="0"/>
              <a:t> e </a:t>
            </a:r>
            <a:r>
              <a:rPr lang="pt-BR" sz="6000" b="1" dirty="0"/>
              <a:t>das abominações da terra</a:t>
            </a:r>
            <a:r>
              <a:rPr lang="pt-BR" sz="6000" dirty="0"/>
              <a:t>”.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56584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242" name="Picture 2" descr="SETABAIX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336800"/>
            <a:ext cx="6381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4248" name="Picture 8" descr="gdebabilonia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3375"/>
            <a:ext cx="391477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4249" name="Picture 9" descr="obrasconfusa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221163"/>
            <a:ext cx="38862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800152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4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4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4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4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4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4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m relacionada">
            <a:extLst>
              <a:ext uri="{FF2B5EF4-FFF2-40B4-BE49-F238E27FC236}">
                <a16:creationId xmlns:a16="http://schemas.microsoft.com/office/drawing/2014/main" id="{3D5A3C90-2397-4E41-9AD5-66A1467E8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4213"/>
            <a:ext cx="9144000" cy="548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0367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m relacionada">
            <a:extLst>
              <a:ext uri="{FF2B5EF4-FFF2-40B4-BE49-F238E27FC236}">
                <a16:creationId xmlns:a16="http://schemas.microsoft.com/office/drawing/2014/main" id="{26F87EB6-B103-47AB-BC24-4A2B32880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42975"/>
            <a:ext cx="8839200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1460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266" name="Picture 2" descr="SETABAIX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336800"/>
            <a:ext cx="6381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5269" name="Picture 5" descr="maedasmer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439102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5270" name="Picture 6" descr="igrejascaida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4292600"/>
            <a:ext cx="3095625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208833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5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5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5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5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5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5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67108" y="1158875"/>
            <a:ext cx="7529228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 dirty="0">
                <a:solidFill>
                  <a:srgbClr val="FFFFFF"/>
                </a:solidFill>
              </a:rPr>
              <a:t> “... A MÃE DAS MERETRIZES ...”.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sz="2400" b="1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FFFF"/>
                </a:solidFill>
              </a:rPr>
              <a:t>“</a:t>
            </a:r>
            <a:r>
              <a:rPr lang="pt-BR" sz="4800" b="1" dirty="0">
                <a:solidFill>
                  <a:srgbClr val="FFFF00"/>
                </a:solidFill>
              </a:rPr>
              <a:t>A Igreja Católica é a mãe de todas as igrejas cristãs</a:t>
            </a:r>
            <a:r>
              <a:rPr lang="pt-BR" sz="4800" b="1" dirty="0">
                <a:solidFill>
                  <a:srgbClr val="FFFFFF"/>
                </a:solidFill>
              </a:rPr>
              <a:t>. Por isso, outras igrejas não devem ser consideradas ‘irmãs’ da Igreja Católica</a:t>
            </a:r>
            <a:r>
              <a:rPr lang="pt-BR" sz="2400" b="1" dirty="0">
                <a:solidFill>
                  <a:srgbClr val="FFFFFF"/>
                </a:solidFill>
              </a:rPr>
              <a:t>”.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800" b="1" i="1" dirty="0">
                <a:solidFill>
                  <a:srgbClr val="FFFFFF"/>
                </a:solidFill>
              </a:rPr>
              <a:t>Joseph </a:t>
            </a:r>
            <a:r>
              <a:rPr lang="pt-BR" sz="2800" b="1" i="1" dirty="0" err="1">
                <a:solidFill>
                  <a:srgbClr val="FFFFFF"/>
                </a:solidFill>
              </a:rPr>
              <a:t>Ratzinger</a:t>
            </a:r>
            <a:r>
              <a:rPr lang="pt-BR" sz="2800" b="1" i="1" dirty="0">
                <a:solidFill>
                  <a:srgbClr val="FFFFFF"/>
                </a:solidFill>
              </a:rPr>
              <a:t>, Papa Bento 16</a:t>
            </a:r>
            <a:r>
              <a:rPr lang="pt-BR" sz="2400" b="1" i="1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71275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igrejas evangelicas">
            <a:extLst>
              <a:ext uri="{FF2B5EF4-FFF2-40B4-BE49-F238E27FC236}">
                <a16:creationId xmlns:a16="http://schemas.microsoft.com/office/drawing/2014/main" id="{C06EE089-9C1B-4A43-84CA-208A61715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0" y="12576"/>
            <a:ext cx="9086850" cy="68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7054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m relacionada">
            <a:extLst>
              <a:ext uri="{FF2B5EF4-FFF2-40B4-BE49-F238E27FC236}">
                <a16:creationId xmlns:a16="http://schemas.microsoft.com/office/drawing/2014/main" id="{90A7AE40-CA41-4E26-84B1-3FD3B29CC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1965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7504" y="69056"/>
            <a:ext cx="676875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8800" b="1" dirty="0">
                <a:solidFill>
                  <a:srgbClr val="92D050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Futura Md BT" pitchFamily="34" charset="0"/>
              </a:rPr>
              <a:t>BABILÔNIA</a:t>
            </a:r>
          </a:p>
          <a:p>
            <a:pPr algn="ctr">
              <a:defRPr/>
            </a:pPr>
            <a:r>
              <a:rPr lang="pt-BR" sz="8800" b="1" dirty="0">
                <a:solidFill>
                  <a:srgbClr val="FFC000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Futura Md BT" pitchFamily="34" charset="0"/>
              </a:rPr>
              <a:t>Símbolo de Apostasia Espiritual</a:t>
            </a:r>
          </a:p>
        </p:txBody>
      </p:sp>
    </p:spTree>
    <p:extLst>
      <p:ext uri="{BB962C8B-B14F-4D97-AF65-F5344CB8AC3E}">
        <p14:creationId xmlns:p14="http://schemas.microsoft.com/office/powerpoint/2010/main" val="2735073384"/>
      </p:ext>
    </p:extLst>
  </p:cSld>
  <p:clrMapOvr>
    <a:masterClrMapping/>
  </p:clrMapOvr>
  <p:transition>
    <p:randomBar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972284"/>
            <a:ext cx="853244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400" b="1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Futura Md BT" pitchFamily="34" charset="0"/>
              </a:rPr>
              <a:t>“</a:t>
            </a:r>
            <a:r>
              <a:rPr lang="pt-BR" sz="4800" b="1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Futura Md BT" pitchFamily="34" charset="0"/>
              </a:rPr>
              <a:t>Seguiu-se outro anjo, o segundo, dizendo: </a:t>
            </a:r>
            <a:r>
              <a:rPr lang="pt-BR" sz="4800" b="1" dirty="0">
                <a:solidFill>
                  <a:srgbClr val="FFFF00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Futura Md BT" pitchFamily="34" charset="0"/>
              </a:rPr>
              <a:t>Caiu, caiu a grande Babilônia </a:t>
            </a:r>
            <a:r>
              <a:rPr lang="pt-BR" sz="4800" b="1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Futura Md BT" pitchFamily="34" charset="0"/>
              </a:rPr>
              <a:t>que tem dado a beber a todas as nações do vinho da fúria da sua prostituição</a:t>
            </a:r>
            <a:r>
              <a:rPr lang="pt-BR" sz="2400" b="1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Futura Md BT" pitchFamily="34" charset="0"/>
              </a:rPr>
              <a:t>.” </a:t>
            </a:r>
          </a:p>
        </p:txBody>
      </p:sp>
    </p:spTree>
    <p:extLst>
      <p:ext uri="{BB962C8B-B14F-4D97-AF65-F5344CB8AC3E}">
        <p14:creationId xmlns:p14="http://schemas.microsoft.com/office/powerpoint/2010/main" val="1389832625"/>
      </p:ext>
    </p:extLst>
  </p:cSld>
  <p:clrMapOvr>
    <a:masterClrMapping/>
  </p:clrMapOvr>
  <p:transition>
    <p:randomBar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0262"/>
            <a:ext cx="9144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solidFill>
                  <a:srgbClr val="FF0000"/>
                </a:solidFill>
              </a:rPr>
              <a:t>Apocalipse 17:6 </a:t>
            </a:r>
          </a:p>
          <a:p>
            <a:r>
              <a:rPr lang="pt-BR" sz="6000" dirty="0"/>
              <a:t>“</a:t>
            </a:r>
            <a:r>
              <a:rPr lang="pt-BR" sz="6000" dirty="0">
                <a:solidFill>
                  <a:srgbClr val="0000CC"/>
                </a:solidFill>
              </a:rPr>
              <a:t>Vi que a mulher estava embriagada com o sangue </a:t>
            </a:r>
            <a:r>
              <a:rPr lang="pt-BR" sz="6000" b="1" dirty="0">
                <a:solidFill>
                  <a:srgbClr val="FF0000"/>
                </a:solidFill>
              </a:rPr>
              <a:t>dos santos </a:t>
            </a:r>
            <a:r>
              <a:rPr lang="pt-BR" sz="6000" dirty="0"/>
              <a:t>e com o sangue </a:t>
            </a:r>
            <a:r>
              <a:rPr lang="pt-BR" sz="6000" b="1" dirty="0">
                <a:solidFill>
                  <a:srgbClr val="00B050"/>
                </a:solidFill>
              </a:rPr>
              <a:t>das testemunhas de Jesus</a:t>
            </a:r>
            <a:r>
              <a:rPr lang="pt-BR" sz="6000" dirty="0"/>
              <a:t>. Quando a vi, admirei-me com grande espanto”.</a:t>
            </a:r>
            <a:br>
              <a:rPr lang="pt-BR" sz="6000" dirty="0"/>
            </a:b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24945589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291" name="Picture 3" descr="assassina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405313"/>
            <a:ext cx="5903913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6292" name="Picture 4" descr="embriagu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125538"/>
            <a:ext cx="532765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6293" name="Picture 5" descr="SETA-BAIXO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88" y="2565400"/>
            <a:ext cx="876300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6145671"/>
      </p:ext>
    </p:extLst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6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6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6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6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6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6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http://4.bp.blogspot.com/-oUImou3JHMo/UWwSR4RmokI/AAAAAAAAAOI/VJCOAWltU-c/s1600/O+Coliseu+Roma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93" y="332656"/>
            <a:ext cx="9000997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4816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35743" y="1235075"/>
            <a:ext cx="5257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 dirty="0">
                <a:solidFill>
                  <a:srgbClr val="FFFFFF"/>
                </a:solidFill>
              </a:rPr>
              <a:t> “... vi a mulher embriagada com o sangue dos santos ...”.</a:t>
            </a:r>
          </a:p>
        </p:txBody>
      </p:sp>
      <p:pic>
        <p:nvPicPr>
          <p:cNvPr id="27653" name="Picture 5" descr="tortur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85" y="0"/>
            <a:ext cx="6604035" cy="6713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1835150" y="6446838"/>
            <a:ext cx="22320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t-BR">
                <a:solidFill>
                  <a:srgbClr val="FFFFFF"/>
                </a:solidFill>
              </a:rPr>
              <a:t>DAMA DE FERRO</a:t>
            </a:r>
          </a:p>
        </p:txBody>
      </p:sp>
    </p:spTree>
    <p:extLst>
      <p:ext uri="{BB962C8B-B14F-4D97-AF65-F5344CB8AC3E}">
        <p14:creationId xmlns:p14="http://schemas.microsoft.com/office/powerpoint/2010/main" val="15058736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http://3.bp.blogspot.com/-8KJKOkw9rGE/TY05ofM-CDI/AAAAAAAAEyw/VhqtZ-MnkRo/s400/martires-colise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260647"/>
            <a:ext cx="8736905" cy="655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440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76200" y="2057400"/>
            <a:ext cx="5257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>
                <a:solidFill>
                  <a:srgbClr val="FFFFFF"/>
                </a:solidFill>
              </a:rPr>
              <a:t> “... vi a mulher embriagada com o sangue dos santos ...”.</a:t>
            </a:r>
          </a:p>
        </p:txBody>
      </p:sp>
      <p:pic>
        <p:nvPicPr>
          <p:cNvPr id="28677" name="Picture 5" descr="tortur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15531"/>
            <a:ext cx="4650432" cy="635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1763713" y="6491288"/>
            <a:ext cx="22320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t-BR">
                <a:solidFill>
                  <a:srgbClr val="FFFFFF"/>
                </a:solidFill>
              </a:rPr>
              <a:t>BERÇO DE JUDAS</a:t>
            </a:r>
          </a:p>
        </p:txBody>
      </p:sp>
    </p:spTree>
    <p:extLst>
      <p:ext uri="{BB962C8B-B14F-4D97-AF65-F5344CB8AC3E}">
        <p14:creationId xmlns:p14="http://schemas.microsoft.com/office/powerpoint/2010/main" val="34133674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://1.bp.blogspot.com/-A4Moe1rBIC4/UCF5-3JQOlI/AAAAAAAAFas/I_mZNkIwNCk/s1600/JO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2762"/>
            <a:ext cx="6394711" cy="673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9878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76200" y="2057400"/>
            <a:ext cx="5257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>
                <a:solidFill>
                  <a:srgbClr val="FFFFFF"/>
                </a:solidFill>
              </a:rPr>
              <a:t> “... vi a mulher embriagada com o sangue dos santos ...”.</a:t>
            </a:r>
          </a:p>
        </p:txBody>
      </p:sp>
      <p:pic>
        <p:nvPicPr>
          <p:cNvPr id="29701" name="Picture 5" descr="tortur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038" y="223634"/>
            <a:ext cx="4783832" cy="652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2051050" y="6446838"/>
            <a:ext cx="12969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t-BR">
                <a:solidFill>
                  <a:srgbClr val="FFFFFF"/>
                </a:solidFill>
              </a:rPr>
              <a:t>CADEIRA</a:t>
            </a:r>
          </a:p>
        </p:txBody>
      </p:sp>
    </p:spTree>
    <p:extLst>
      <p:ext uri="{BB962C8B-B14F-4D97-AF65-F5344CB8AC3E}">
        <p14:creationId xmlns:p14="http://schemas.microsoft.com/office/powerpoint/2010/main" val="16751368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duardomarcondes.files.wordpress.com/2013/05/cristc3a3os-no-coliseu-romano-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3" y="692696"/>
            <a:ext cx="8771345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4175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838200" indent="-838200" fontAlgn="base">
              <a:spcBef>
                <a:spcPct val="0"/>
              </a:spcBef>
              <a:spcAft>
                <a:spcPct val="0"/>
              </a:spcAft>
            </a:pPr>
            <a:r>
              <a:rPr lang="es-PR" sz="2400">
                <a:solidFill>
                  <a:srgbClr val="99CC00"/>
                </a:solidFill>
                <a:hlinkClick r:id="rId3"/>
              </a:rPr>
              <a:t>Apocalipse 13:15</a:t>
            </a:r>
            <a:r>
              <a:rPr lang="es-PR" sz="2400">
                <a:solidFill>
                  <a:srgbClr val="FF0000"/>
                </a:solidFill>
              </a:rPr>
              <a:t>	</a:t>
            </a:r>
            <a:r>
              <a:rPr lang="es-PR" sz="2400">
                <a:solidFill>
                  <a:srgbClr val="FFFFCC"/>
                </a:solidFill>
              </a:rPr>
              <a:t>Manda matar a quem não a adorar.  </a:t>
            </a:r>
            <a:endParaRPr lang="es-PR" sz="2400">
              <a:solidFill>
                <a:srgbClr val="FFFFFF"/>
              </a:solidFill>
            </a:endParaRPr>
          </a:p>
        </p:txBody>
      </p:sp>
      <p:pic>
        <p:nvPicPr>
          <p:cNvPr id="113671" name="Picture 7" descr="bishops_salute_hitl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16063"/>
            <a:ext cx="2514600" cy="16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2" name="Picture 8" descr="priests-salu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276600"/>
            <a:ext cx="2514600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3" name="Picture 9" descr="hitler_cardinal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457200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10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5105400"/>
            <a:ext cx="9144000" cy="1752600"/>
          </a:xfrm>
          <a:noFill/>
        </p:spPr>
        <p:txBody>
          <a:bodyPr/>
          <a:lstStyle/>
          <a:p>
            <a:pPr marL="0" indent="0" algn="ctr">
              <a:lnSpc>
                <a:spcPct val="90000"/>
              </a:lnSpc>
              <a:buFontTx/>
              <a:buNone/>
            </a:pPr>
            <a:r>
              <a:rPr lang="pt-PT" sz="2800" dirty="0">
                <a:solidFill>
                  <a:schemeClr val="bg1"/>
                </a:solidFill>
              </a:rPr>
              <a:t>Foi o sistema papal que guiou Hitler para destruir a mais de 6 milhões de Judeus.</a:t>
            </a:r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pt-PT" sz="2800" dirty="0">
                <a:solidFill>
                  <a:schemeClr val="bg1"/>
                </a:solidFill>
              </a:rPr>
              <a:t>O sistema papal matou milhões de cristãos durante a famosa Inquisição Santa. </a:t>
            </a:r>
            <a:endParaRPr lang="es-PR" sz="2800" dirty="0">
              <a:solidFill>
                <a:schemeClr val="bg1"/>
              </a:solidFill>
            </a:endParaRPr>
          </a:p>
        </p:txBody>
      </p:sp>
      <p:sp>
        <p:nvSpPr>
          <p:cNvPr id="5127" name="Rectangle 14"/>
          <p:cNvSpPr>
            <a:spLocks noChangeArrowheads="1"/>
          </p:cNvSpPr>
          <p:nvPr/>
        </p:nvSpPr>
        <p:spPr bwMode="auto">
          <a:xfrm>
            <a:off x="0" y="76200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838200" indent="-838200" fontAlgn="base">
              <a:spcBef>
                <a:spcPct val="0"/>
              </a:spcBef>
              <a:spcAft>
                <a:spcPct val="0"/>
              </a:spcAft>
            </a:pPr>
            <a:r>
              <a:rPr lang="es-PR" sz="2400">
                <a:solidFill>
                  <a:srgbClr val="FF0000"/>
                </a:solidFill>
                <a:hlinkClick r:id="rId3"/>
              </a:rPr>
              <a:t>Apocalipse17:6</a:t>
            </a:r>
            <a:r>
              <a:rPr lang="es-PR" sz="2400">
                <a:solidFill>
                  <a:srgbClr val="FFFFCC"/>
                </a:solidFill>
              </a:rPr>
              <a:t>	Tem matado muitos do </a:t>
            </a:r>
            <a:r>
              <a:rPr lang="es-PR" sz="2400">
                <a:solidFill>
                  <a:srgbClr val="FF0000"/>
                </a:solidFill>
              </a:rPr>
              <a:t>povo de Deus</a:t>
            </a:r>
            <a:r>
              <a:rPr lang="es-PR" sz="2400">
                <a:solidFill>
                  <a:srgbClr val="FFFFCC"/>
                </a:solidFill>
              </a:rPr>
              <a:t>.</a:t>
            </a:r>
          </a:p>
          <a:p>
            <a:pPr marL="838200" indent="-838200" fontAlgn="base">
              <a:spcBef>
                <a:spcPct val="0"/>
              </a:spcBef>
              <a:spcAft>
                <a:spcPct val="0"/>
              </a:spcAft>
            </a:pPr>
            <a:endParaRPr lang="es-PR" sz="2400">
              <a:solidFill>
                <a:srgbClr val="FFFFFF"/>
              </a:solidFill>
            </a:endParaRPr>
          </a:p>
        </p:txBody>
      </p:sp>
      <p:sp>
        <p:nvSpPr>
          <p:cNvPr id="113679" name="Rectangle 15"/>
          <p:cNvSpPr>
            <a:spLocks noChangeArrowheads="1"/>
          </p:cNvSpPr>
          <p:nvPr/>
        </p:nvSpPr>
        <p:spPr bwMode="auto">
          <a:xfrm>
            <a:off x="0" y="129540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838200" indent="-838200" fontAlgn="base">
              <a:spcBef>
                <a:spcPct val="0"/>
              </a:spcBef>
              <a:spcAft>
                <a:spcPct val="0"/>
              </a:spcAft>
            </a:pPr>
            <a:r>
              <a:rPr lang="es-PR" sz="2400">
                <a:solidFill>
                  <a:srgbClr val="FF0000"/>
                </a:solidFill>
                <a:hlinkClick r:id="rId3"/>
              </a:rPr>
              <a:t>Apocalipse 18:24</a:t>
            </a:r>
            <a:r>
              <a:rPr lang="es-PR" sz="2400">
                <a:solidFill>
                  <a:srgbClr val="FFFFCC"/>
                </a:solidFill>
              </a:rPr>
              <a:t>	</a:t>
            </a:r>
            <a:r>
              <a:rPr lang="es-PR" sz="2400">
                <a:solidFill>
                  <a:srgbClr val="FFFFFF"/>
                </a:solidFill>
              </a:rPr>
              <a:t>Nela se achou o sangue de todos que </a:t>
            </a:r>
          </a:p>
          <a:p>
            <a:pPr marL="838200" indent="-838200" fontAlgn="base">
              <a:spcBef>
                <a:spcPct val="0"/>
              </a:spcBef>
              <a:spcAft>
                <a:spcPct val="0"/>
              </a:spcAft>
            </a:pPr>
            <a:r>
              <a:rPr lang="es-PR" sz="2400">
                <a:solidFill>
                  <a:srgbClr val="FFFFFF"/>
                </a:solidFill>
              </a:rPr>
              <a:t>                                 mandou matar.</a:t>
            </a:r>
          </a:p>
        </p:txBody>
      </p:sp>
    </p:spTree>
    <p:extLst>
      <p:ext uri="{BB962C8B-B14F-4D97-AF65-F5344CB8AC3E}">
        <p14:creationId xmlns:p14="http://schemas.microsoft.com/office/powerpoint/2010/main" val="20449192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1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113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5292" y="0"/>
            <a:ext cx="91492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solidFill>
                  <a:srgbClr val="FF0000"/>
                </a:solidFill>
              </a:rPr>
              <a:t>Apocalipse 17:7 </a:t>
            </a:r>
          </a:p>
          <a:p>
            <a:r>
              <a:rPr lang="pt-BR" sz="6000" dirty="0"/>
              <a:t>“Então o </a:t>
            </a:r>
            <a:r>
              <a:rPr lang="pt-BR" sz="6000" b="1" dirty="0">
                <a:solidFill>
                  <a:srgbClr val="0000CC"/>
                </a:solidFill>
              </a:rPr>
              <a:t>anjo me disse</a:t>
            </a:r>
            <a:r>
              <a:rPr lang="pt-BR" sz="6000" dirty="0"/>
              <a:t>: Por que te admiras? </a:t>
            </a:r>
            <a:r>
              <a:rPr lang="pt-BR" sz="6000" b="1" dirty="0">
                <a:solidFill>
                  <a:srgbClr val="FF0000"/>
                </a:solidFill>
              </a:rPr>
              <a:t>Eu te direi o mistério</a:t>
            </a:r>
            <a:r>
              <a:rPr lang="pt-BR" sz="6000" dirty="0"/>
              <a:t> da </a:t>
            </a:r>
            <a:r>
              <a:rPr lang="pt-BR" sz="6000" b="1" u="sng" dirty="0"/>
              <a:t>mulher</a:t>
            </a:r>
            <a:r>
              <a:rPr lang="pt-BR" sz="6000" dirty="0"/>
              <a:t>, e da </a:t>
            </a:r>
            <a:r>
              <a:rPr lang="pt-BR" sz="6000" b="1" u="sng" dirty="0">
                <a:solidFill>
                  <a:srgbClr val="FFC000"/>
                </a:solidFill>
              </a:rPr>
              <a:t>besta</a:t>
            </a:r>
            <a:r>
              <a:rPr lang="pt-BR" sz="6000" dirty="0"/>
              <a:t> que a leva, a qual tem sete cabeças e dez chifres”.</a:t>
            </a:r>
          </a:p>
        </p:txBody>
      </p:sp>
    </p:spTree>
    <p:extLst>
      <p:ext uri="{BB962C8B-B14F-4D97-AF65-F5344CB8AC3E}">
        <p14:creationId xmlns:p14="http://schemas.microsoft.com/office/powerpoint/2010/main" val="29370204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100" name="Picture 4" descr="SETABAIX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420938"/>
            <a:ext cx="6381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8106" name="Picture 10" descr="bes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1052513"/>
            <a:ext cx="3022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8107" name="Picture 11" descr="reinopoderos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292600"/>
            <a:ext cx="4032250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8314335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8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8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8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8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58" name="Picture 30" descr="mulh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039813"/>
            <a:ext cx="35274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59" name="Picture 31" descr="igrej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508500"/>
            <a:ext cx="302418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60" name="Picture 32" descr="SETABAIX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420938"/>
            <a:ext cx="6381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60890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3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3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3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566" y="-16940"/>
            <a:ext cx="9129433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dirty="0">
                <a:solidFill>
                  <a:srgbClr val="FF0000"/>
                </a:solidFill>
              </a:rPr>
              <a:t>Apocalipse 17:8</a:t>
            </a:r>
          </a:p>
          <a:p>
            <a:r>
              <a:rPr lang="pt-BR" sz="4800" dirty="0"/>
              <a:t>“</a:t>
            </a:r>
            <a:r>
              <a:rPr lang="pt-BR" sz="4800" b="1" dirty="0">
                <a:solidFill>
                  <a:srgbClr val="0000CC"/>
                </a:solidFill>
              </a:rPr>
              <a:t>A besta que viste </a:t>
            </a:r>
            <a:r>
              <a:rPr lang="pt-BR" sz="6600" dirty="0"/>
              <a:t>era</a:t>
            </a:r>
            <a:r>
              <a:rPr lang="pt-BR" sz="4800" dirty="0"/>
              <a:t> e </a:t>
            </a:r>
            <a:r>
              <a:rPr lang="pt-BR" sz="5400" b="1" dirty="0">
                <a:solidFill>
                  <a:srgbClr val="FF0000"/>
                </a:solidFill>
              </a:rPr>
              <a:t>já não é</a:t>
            </a:r>
            <a:r>
              <a:rPr lang="pt-BR" sz="4800" dirty="0"/>
              <a:t>, e </a:t>
            </a:r>
            <a:r>
              <a:rPr lang="pt-BR" sz="4800" b="1" dirty="0"/>
              <a:t>subirá do abismo</a:t>
            </a:r>
            <a:r>
              <a:rPr lang="pt-BR" sz="4800" dirty="0"/>
              <a:t>, e </a:t>
            </a:r>
            <a:r>
              <a:rPr lang="pt-BR" sz="4800" b="1" dirty="0">
                <a:solidFill>
                  <a:srgbClr val="0070C0"/>
                </a:solidFill>
              </a:rPr>
              <a:t>irá à sua destruição</a:t>
            </a:r>
            <a:r>
              <a:rPr lang="pt-BR" sz="4800" dirty="0"/>
              <a:t>. </a:t>
            </a:r>
            <a:r>
              <a:rPr lang="pt-BR" sz="4800" b="1" dirty="0">
                <a:solidFill>
                  <a:srgbClr val="00B0F0"/>
                </a:solidFill>
              </a:rPr>
              <a:t>Os que habitam na terra</a:t>
            </a:r>
            <a:r>
              <a:rPr lang="pt-BR" sz="4800" dirty="0"/>
              <a:t> (</a:t>
            </a:r>
            <a:r>
              <a:rPr lang="pt-BR" sz="3600" u="sng" dirty="0"/>
              <a:t>cujos nomes não estão escritos no livro da vida desde a fundação do mundo</a:t>
            </a:r>
            <a:r>
              <a:rPr lang="pt-BR" sz="4800" dirty="0"/>
              <a:t>) </a:t>
            </a:r>
            <a:r>
              <a:rPr lang="pt-BR" sz="4800" b="1" dirty="0">
                <a:solidFill>
                  <a:srgbClr val="FF0000"/>
                </a:solidFill>
              </a:rPr>
              <a:t>se admirarão</a:t>
            </a:r>
            <a:r>
              <a:rPr lang="pt-BR" sz="4800" dirty="0"/>
              <a:t>, </a:t>
            </a:r>
            <a:r>
              <a:rPr lang="pt-BR" sz="4800" b="1" dirty="0"/>
              <a:t>vendo a besta </a:t>
            </a:r>
            <a:r>
              <a:rPr lang="pt-BR" sz="4800" dirty="0"/>
              <a:t>que era e já não é, mas que virá [agora é]”.</a:t>
            </a:r>
            <a:br>
              <a:rPr lang="pt-BR" sz="4800" dirty="0"/>
            </a:b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6936542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686" y="0"/>
            <a:ext cx="9118313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solidFill>
                  <a:srgbClr val="FF0000"/>
                </a:solidFill>
              </a:rPr>
              <a:t>Apocalipse 17:9 </a:t>
            </a:r>
          </a:p>
          <a:p>
            <a:r>
              <a:rPr lang="pt-BR" sz="6000" dirty="0"/>
              <a:t>“</a:t>
            </a:r>
            <a:r>
              <a:rPr lang="pt-BR" sz="6000" dirty="0">
                <a:solidFill>
                  <a:srgbClr val="0000CC"/>
                </a:solidFill>
              </a:rPr>
              <a:t>Aqui é necessário a mente que tem sabedoria</a:t>
            </a:r>
            <a:r>
              <a:rPr lang="pt-BR" sz="6000" dirty="0"/>
              <a:t>.</a:t>
            </a:r>
          </a:p>
          <a:p>
            <a:pPr algn="ctr"/>
            <a:r>
              <a:rPr lang="pt-BR" sz="6000" dirty="0">
                <a:solidFill>
                  <a:srgbClr val="FF0000"/>
                </a:solidFill>
              </a:rPr>
              <a:t>As sete cabeças</a:t>
            </a:r>
          </a:p>
          <a:p>
            <a:pPr algn="ctr"/>
            <a:r>
              <a:rPr lang="pt-BR" sz="6000" dirty="0"/>
              <a:t> </a:t>
            </a:r>
            <a:r>
              <a:rPr lang="pt-BR" sz="6000" b="1" dirty="0">
                <a:solidFill>
                  <a:srgbClr val="7030A0"/>
                </a:solidFill>
              </a:rPr>
              <a:t>são sete montes</a:t>
            </a:r>
            <a:r>
              <a:rPr lang="pt-BR" sz="6000" dirty="0"/>
              <a:t>, </a:t>
            </a:r>
          </a:p>
          <a:p>
            <a:r>
              <a:rPr lang="pt-BR" sz="6000" dirty="0"/>
              <a:t>sobre os quais a </a:t>
            </a:r>
            <a:r>
              <a:rPr lang="pt-BR" sz="6000" b="1" dirty="0"/>
              <a:t>mulher está assentada</a:t>
            </a:r>
            <a:r>
              <a:rPr lang="pt-BR" sz="6000" dirty="0"/>
              <a:t>.”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58141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35" name="Group 15"/>
          <p:cNvGrpSpPr>
            <a:grpSpLocks/>
          </p:cNvGrpSpPr>
          <p:nvPr/>
        </p:nvGrpSpPr>
        <p:grpSpPr bwMode="auto">
          <a:xfrm>
            <a:off x="468313" y="1989138"/>
            <a:ext cx="7488237" cy="1050925"/>
            <a:chOff x="295" y="1253"/>
            <a:chExt cx="4717" cy="662"/>
          </a:xfrm>
        </p:grpSpPr>
        <p:pic>
          <p:nvPicPr>
            <p:cNvPr id="12297" name="Picture 9" descr="ESTAI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1253"/>
              <a:ext cx="4400" cy="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8" name="Picture 12" descr="SETAMAREL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253"/>
              <a:ext cx="252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536" name="Group 16"/>
          <p:cNvGrpSpPr>
            <a:grpSpLocks/>
          </p:cNvGrpSpPr>
          <p:nvPr/>
        </p:nvGrpSpPr>
        <p:grpSpPr bwMode="auto">
          <a:xfrm>
            <a:off x="468313" y="3530600"/>
            <a:ext cx="7488237" cy="546100"/>
            <a:chOff x="295" y="2224"/>
            <a:chExt cx="4717" cy="344"/>
          </a:xfrm>
        </p:grpSpPr>
        <p:pic>
          <p:nvPicPr>
            <p:cNvPr id="12295" name="Picture 10" descr="ROMACIDAD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224"/>
              <a:ext cx="4400" cy="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6" name="Picture 13" descr="SETAMAREL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2296"/>
              <a:ext cx="252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537" name="Group 17"/>
          <p:cNvGrpSpPr>
            <a:grpSpLocks/>
          </p:cNvGrpSpPr>
          <p:nvPr/>
        </p:nvGrpSpPr>
        <p:grpSpPr bwMode="auto">
          <a:xfrm>
            <a:off x="468313" y="4724400"/>
            <a:ext cx="7775575" cy="1033463"/>
            <a:chOff x="295" y="2976"/>
            <a:chExt cx="4898" cy="651"/>
          </a:xfrm>
        </p:grpSpPr>
        <p:pic>
          <p:nvPicPr>
            <p:cNvPr id="12293" name="Picture 11" descr="PORTANT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976"/>
              <a:ext cx="4581" cy="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4" name="Picture 14" descr="SETAMAREL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2976"/>
              <a:ext cx="252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28355168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5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2" descr="http://4.bp.blogspot.com/_uQEj2EMGUPI/TPe45nN_nPI/AAAAAAAAAA4/JYVOIfkX7JE/s1600/SETE+COLIN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05"/>
            <a:ext cx="9144000" cy="685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9040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7colin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91440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Oval 3"/>
          <p:cNvSpPr>
            <a:spLocks noChangeArrowheads="1"/>
          </p:cNvSpPr>
          <p:nvPr/>
        </p:nvSpPr>
        <p:spPr bwMode="auto">
          <a:xfrm>
            <a:off x="2987675" y="5157788"/>
            <a:ext cx="1439863" cy="35877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5844" name="Oval 4"/>
          <p:cNvSpPr>
            <a:spLocks noChangeArrowheads="1"/>
          </p:cNvSpPr>
          <p:nvPr/>
        </p:nvSpPr>
        <p:spPr bwMode="auto">
          <a:xfrm>
            <a:off x="4284663" y="1773238"/>
            <a:ext cx="1439862" cy="35877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5148263" y="2060575"/>
            <a:ext cx="1439862" cy="35877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5846" name="Oval 6"/>
          <p:cNvSpPr>
            <a:spLocks noChangeArrowheads="1"/>
          </p:cNvSpPr>
          <p:nvPr/>
        </p:nvSpPr>
        <p:spPr bwMode="auto">
          <a:xfrm>
            <a:off x="3059113" y="3357563"/>
            <a:ext cx="1439862" cy="35877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5847" name="Oval 7"/>
          <p:cNvSpPr>
            <a:spLocks noChangeArrowheads="1"/>
          </p:cNvSpPr>
          <p:nvPr/>
        </p:nvSpPr>
        <p:spPr bwMode="auto">
          <a:xfrm>
            <a:off x="6588125" y="2565400"/>
            <a:ext cx="1439863" cy="35877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5848" name="Oval 8"/>
          <p:cNvSpPr>
            <a:spLocks noChangeArrowheads="1"/>
          </p:cNvSpPr>
          <p:nvPr/>
        </p:nvSpPr>
        <p:spPr bwMode="auto">
          <a:xfrm>
            <a:off x="5364163" y="4292600"/>
            <a:ext cx="1439862" cy="35877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5849" name="Oval 9"/>
          <p:cNvSpPr>
            <a:spLocks noChangeArrowheads="1"/>
          </p:cNvSpPr>
          <p:nvPr/>
        </p:nvSpPr>
        <p:spPr bwMode="auto">
          <a:xfrm>
            <a:off x="3924300" y="3933825"/>
            <a:ext cx="1439863" cy="35877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5850" name="Oval 10"/>
          <p:cNvSpPr>
            <a:spLocks noChangeArrowheads="1"/>
          </p:cNvSpPr>
          <p:nvPr/>
        </p:nvSpPr>
        <p:spPr bwMode="auto">
          <a:xfrm>
            <a:off x="2987675" y="5157788"/>
            <a:ext cx="1439863" cy="35877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grpSp>
        <p:nvGrpSpPr>
          <p:cNvPr id="35851" name="Group 46"/>
          <p:cNvGrpSpPr>
            <a:grpSpLocks/>
          </p:cNvGrpSpPr>
          <p:nvPr/>
        </p:nvGrpSpPr>
        <p:grpSpPr bwMode="auto">
          <a:xfrm>
            <a:off x="0" y="-14288"/>
            <a:ext cx="9144000" cy="6872288"/>
            <a:chOff x="0" y="-9"/>
            <a:chExt cx="5760" cy="4329"/>
          </a:xfrm>
        </p:grpSpPr>
        <p:pic>
          <p:nvPicPr>
            <p:cNvPr id="35852" name="Picture 38" descr="7colina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9"/>
              <a:ext cx="5760" cy="4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3" name="Oval 39"/>
            <p:cNvSpPr>
              <a:spLocks noChangeArrowheads="1"/>
            </p:cNvSpPr>
            <p:nvPr/>
          </p:nvSpPr>
          <p:spPr bwMode="auto">
            <a:xfrm>
              <a:off x="2699" y="1117"/>
              <a:ext cx="907" cy="22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35854" name="Oval 40"/>
            <p:cNvSpPr>
              <a:spLocks noChangeArrowheads="1"/>
            </p:cNvSpPr>
            <p:nvPr/>
          </p:nvSpPr>
          <p:spPr bwMode="auto">
            <a:xfrm>
              <a:off x="3243" y="1298"/>
              <a:ext cx="907" cy="22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35855" name="Oval 41"/>
            <p:cNvSpPr>
              <a:spLocks noChangeArrowheads="1"/>
            </p:cNvSpPr>
            <p:nvPr/>
          </p:nvSpPr>
          <p:spPr bwMode="auto">
            <a:xfrm>
              <a:off x="1927" y="2115"/>
              <a:ext cx="907" cy="22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35856" name="Oval 42"/>
            <p:cNvSpPr>
              <a:spLocks noChangeArrowheads="1"/>
            </p:cNvSpPr>
            <p:nvPr/>
          </p:nvSpPr>
          <p:spPr bwMode="auto">
            <a:xfrm>
              <a:off x="4150" y="1616"/>
              <a:ext cx="907" cy="22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35857" name="Oval 43"/>
            <p:cNvSpPr>
              <a:spLocks noChangeArrowheads="1"/>
            </p:cNvSpPr>
            <p:nvPr/>
          </p:nvSpPr>
          <p:spPr bwMode="auto">
            <a:xfrm>
              <a:off x="3379" y="2704"/>
              <a:ext cx="907" cy="22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35858" name="Oval 44"/>
            <p:cNvSpPr>
              <a:spLocks noChangeArrowheads="1"/>
            </p:cNvSpPr>
            <p:nvPr/>
          </p:nvSpPr>
          <p:spPr bwMode="auto">
            <a:xfrm>
              <a:off x="2472" y="2478"/>
              <a:ext cx="907" cy="22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35859" name="Oval 45"/>
            <p:cNvSpPr>
              <a:spLocks noChangeArrowheads="1"/>
            </p:cNvSpPr>
            <p:nvPr/>
          </p:nvSpPr>
          <p:spPr bwMode="auto">
            <a:xfrm>
              <a:off x="1882" y="3249"/>
              <a:ext cx="907" cy="22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4639290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mujer y besti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699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53514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/>
          </a:p>
        </p:txBody>
      </p:sp>
      <p:pic>
        <p:nvPicPr>
          <p:cNvPr id="9219" name="Picture 2" descr="http://3.bp.blogspot.com/-X7k-uUcBVNE/T8fcj958w2I/AAAAAAAAHv8/AJwQT8zbrfg/s1600/big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04813"/>
            <a:ext cx="8994775" cy="622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1562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79512" y="188640"/>
            <a:ext cx="5728121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>
                <a:solidFill>
                  <a:srgbClr val="FFC000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Futura Md BT" pitchFamily="34" charset="0"/>
              </a:rPr>
              <a:t>As sete cabeças são as sete colinas de Roma </a:t>
            </a:r>
            <a:r>
              <a:rPr lang="pt-BR" sz="3600" b="1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Futura Md BT" pitchFamily="34" charset="0"/>
              </a:rPr>
              <a:t>a besta (Roma) leva sentada sobre si uma igreja prostituída, o que dá a entender claramente que teria sua sede em </a:t>
            </a:r>
            <a:r>
              <a:rPr lang="pt-BR" sz="3600" b="1" dirty="0">
                <a:solidFill>
                  <a:srgbClr val="FFC000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Futura Md BT" pitchFamily="34" charset="0"/>
              </a:rPr>
              <a:t>Roma, a cidade dos 7 montes</a:t>
            </a:r>
            <a:r>
              <a:rPr lang="pt-BR" sz="2400" b="1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Futura Md BT" pitchFamily="34" charset="0"/>
              </a:rPr>
              <a:t>.</a:t>
            </a:r>
          </a:p>
          <a:p>
            <a:pPr>
              <a:defRPr/>
            </a:pPr>
            <a:endParaRPr lang="en-US" sz="2400" b="1" dirty="0">
              <a:solidFill>
                <a:prstClr val="white"/>
              </a:solidFill>
              <a:effectLst>
                <a:outerShdw blurRad="50800" dist="50800" dir="5400000" algn="ctr" rotWithShape="0">
                  <a:prstClr val="black"/>
                </a:outerShdw>
              </a:effectLst>
              <a:latin typeface="Futura Md BT" pitchFamily="34" charset="0"/>
            </a:endParaRPr>
          </a:p>
          <a:p>
            <a:pPr>
              <a:defRPr/>
            </a:pPr>
            <a:r>
              <a:rPr lang="pt-BR" sz="2400" b="1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Futura Md BT" pitchFamily="34" charset="0"/>
              </a:rPr>
              <a:t>(Comentário da Bíblia de Jerusalém, Apocalipse 17:3)</a:t>
            </a:r>
          </a:p>
        </p:txBody>
      </p:sp>
    </p:spTree>
    <p:extLst>
      <p:ext uri="{BB962C8B-B14F-4D97-AF65-F5344CB8AC3E}">
        <p14:creationId xmlns:p14="http://schemas.microsoft.com/office/powerpoint/2010/main" val="668967071"/>
      </p:ext>
    </p:extLst>
  </p:cSld>
  <p:clrMapOvr>
    <a:masterClrMapping/>
  </p:clrMapOvr>
  <p:transition>
    <p:randomBar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740" y="0"/>
            <a:ext cx="913526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solidFill>
                  <a:srgbClr val="FF0000"/>
                </a:solidFill>
              </a:rPr>
              <a:t>Apocalipse 17:10 </a:t>
            </a:r>
          </a:p>
          <a:p>
            <a:r>
              <a:rPr lang="pt-BR" sz="6000" dirty="0"/>
              <a:t>“</a:t>
            </a:r>
            <a:r>
              <a:rPr lang="pt-BR" sz="6000" b="1" dirty="0">
                <a:solidFill>
                  <a:srgbClr val="0000CC"/>
                </a:solidFill>
              </a:rPr>
              <a:t>São também sete reis</a:t>
            </a:r>
            <a:r>
              <a:rPr lang="pt-BR" sz="6000" dirty="0"/>
              <a:t>. </a:t>
            </a:r>
            <a:r>
              <a:rPr lang="pt-BR" sz="6000" dirty="0">
                <a:solidFill>
                  <a:srgbClr val="FF0000"/>
                </a:solidFill>
              </a:rPr>
              <a:t>Cinco já caíram</a:t>
            </a:r>
            <a:r>
              <a:rPr lang="pt-BR" sz="6000" dirty="0"/>
              <a:t>, </a:t>
            </a:r>
          </a:p>
          <a:p>
            <a:r>
              <a:rPr lang="pt-BR" sz="6000" b="1" dirty="0"/>
              <a:t>um existe</a:t>
            </a:r>
            <a:r>
              <a:rPr lang="pt-BR" sz="6000" dirty="0"/>
              <a:t>, </a:t>
            </a:r>
          </a:p>
          <a:p>
            <a:r>
              <a:rPr lang="pt-BR" sz="5400" b="1" dirty="0">
                <a:solidFill>
                  <a:srgbClr val="7030A0"/>
                </a:solidFill>
              </a:rPr>
              <a:t>o outro ainda não é chegado</a:t>
            </a:r>
            <a:r>
              <a:rPr lang="pt-BR" sz="6000" dirty="0"/>
              <a:t>. </a:t>
            </a:r>
            <a:r>
              <a:rPr lang="pt-BR" sz="5400" dirty="0"/>
              <a:t>Quando vier, convém que </a:t>
            </a:r>
            <a:r>
              <a:rPr lang="pt-BR" sz="5400" b="1" u="sng" dirty="0"/>
              <a:t>dure um pouco de tempo</a:t>
            </a:r>
            <a:r>
              <a:rPr lang="pt-BR" sz="6000" dirty="0"/>
              <a:t>”.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02031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200" dirty="0">
                <a:solidFill>
                  <a:srgbClr val="FF0000"/>
                </a:solidFill>
              </a:rPr>
              <a:t>Apocalipse 17:11</a:t>
            </a:r>
          </a:p>
          <a:p>
            <a:r>
              <a:rPr lang="pt-BR" sz="7200" dirty="0"/>
              <a:t>“A besta que era e já não é, </a:t>
            </a:r>
          </a:p>
          <a:p>
            <a:r>
              <a:rPr lang="pt-BR" sz="8000" b="1" dirty="0">
                <a:solidFill>
                  <a:srgbClr val="0000CC"/>
                </a:solidFill>
              </a:rPr>
              <a:t>é o oitavo rei</a:t>
            </a:r>
            <a:r>
              <a:rPr lang="pt-BR" sz="7200" dirty="0"/>
              <a:t>. </a:t>
            </a:r>
          </a:p>
          <a:p>
            <a:r>
              <a:rPr lang="pt-BR" sz="7200" b="1" dirty="0"/>
              <a:t>Pertence aos sete</a:t>
            </a:r>
            <a:r>
              <a:rPr lang="pt-BR" sz="7200" dirty="0"/>
              <a:t>, </a:t>
            </a:r>
          </a:p>
          <a:p>
            <a:r>
              <a:rPr lang="pt-BR" sz="7200" dirty="0"/>
              <a:t>e vai à sua destruição”.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52332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,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,</a:t>
            </a:r>
            <a:endParaRPr lang="pt-BR" dirty="0"/>
          </a:p>
        </p:txBody>
      </p:sp>
      <p:pic>
        <p:nvPicPr>
          <p:cNvPr id="2050" name="Picture 2" descr="http://www.aluzdaverdade.com.br/wp-content/uploads/2013/03/8REI.fw_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54" y="-35550"/>
            <a:ext cx="9138533" cy="571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F360DC7-DBD4-4ACF-9C29-DBFC0CA13E3C}"/>
              </a:ext>
            </a:extLst>
          </p:cNvPr>
          <p:cNvSpPr txBox="1"/>
          <p:nvPr/>
        </p:nvSpPr>
        <p:spPr>
          <a:xfrm>
            <a:off x="208049" y="5889184"/>
            <a:ext cx="8727902" cy="64633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VEJA AS VÁRIAS TEORIAS E INTERPRETAÇÕES</a:t>
            </a:r>
          </a:p>
        </p:txBody>
      </p:sp>
    </p:spTree>
    <p:extLst>
      <p:ext uri="{BB962C8B-B14F-4D97-AF65-F5344CB8AC3E}">
        <p14:creationId xmlns:p14="http://schemas.microsoft.com/office/powerpoint/2010/main" val="14112527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estudosdabiblia.net/images/b09_28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0"/>
            <a:ext cx="6346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60367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,</a:t>
            </a:r>
            <a:endParaRPr lang="pt-BR" dirty="0"/>
          </a:p>
        </p:txBody>
      </p:sp>
      <p:pic>
        <p:nvPicPr>
          <p:cNvPr id="3074" name="Picture 2" descr="http://images.comunidades.net/mac/macabeus/ne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5" y="332656"/>
            <a:ext cx="9034675" cy="606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0210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2" descr="http://1.bp.blogspot.com/-2_oT2MMClsY/T814l5o-qrI/AAAAAAAAA7s/SrirS0KRTHA/s640/PQAAAEV3g5X5HxapbcPOoyjG7dwtznR2meYDxT8iVITETgVqxnQ5Vc1BBJ6HmYQsmXyNXHDyPyTAeeBW_JP_9DlJ55kAm1T1UEVYFIsM_IbDE75q-s5IxbT2A_P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88032"/>
            <a:ext cx="9073008" cy="606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56291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76200" y="3705225"/>
            <a:ext cx="1981200" cy="13700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538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Edito de Justiniano</a:t>
            </a: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2667000" y="3733800"/>
            <a:ext cx="1600200" cy="13700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1798</a:t>
            </a:r>
          </a:p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Ferida de Morte</a:t>
            </a: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4343400" y="3733800"/>
            <a:ext cx="2438400" cy="13700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1929</a:t>
            </a:r>
          </a:p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Concordata Ferida curada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228600" y="3505200"/>
            <a:ext cx="3657600" cy="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1379538" y="3068638"/>
            <a:ext cx="1752600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2400">
                <a:solidFill>
                  <a:srgbClr val="FFFF00"/>
                </a:solidFill>
                <a:latin typeface="Tahoma" pitchFamily="34" charset="0"/>
              </a:rPr>
              <a:t>1260 anos</a:t>
            </a: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>
            <a:off x="228600" y="3505200"/>
            <a:ext cx="0" cy="22860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3886200" y="3505200"/>
            <a:ext cx="0" cy="22860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76200" y="2286000"/>
            <a:ext cx="8915400" cy="3200400"/>
          </a:xfrm>
          <a:prstGeom prst="rect">
            <a:avLst/>
          </a:prstGeom>
          <a:noFill/>
          <a:ln w="28575">
            <a:solidFill>
              <a:srgbClr val="FFFF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6400800" y="3733800"/>
            <a:ext cx="2667000" cy="24653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?</a:t>
            </a:r>
          </a:p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União do Papado, Espiritismo e o Protestantismo Apostatado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1695450" y="2362200"/>
            <a:ext cx="94773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2400">
                <a:solidFill>
                  <a:srgbClr val="FFFF00"/>
                </a:solidFill>
                <a:latin typeface="Tahoma" pitchFamily="34" charset="0"/>
              </a:rPr>
              <a:t>“era”</a:t>
            </a:r>
          </a:p>
        </p:txBody>
      </p:sp>
      <p:sp>
        <p:nvSpPr>
          <p:cNvPr id="31757" name="Line 13"/>
          <p:cNvSpPr>
            <a:spLocks noChangeShapeType="1"/>
          </p:cNvSpPr>
          <p:nvPr/>
        </p:nvSpPr>
        <p:spPr bwMode="auto">
          <a:xfrm>
            <a:off x="4114800" y="3505200"/>
            <a:ext cx="2209800" cy="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>
            <a:off x="4114800" y="3505200"/>
            <a:ext cx="0" cy="22860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1759" name="Line 15"/>
          <p:cNvSpPr>
            <a:spLocks noChangeShapeType="1"/>
          </p:cNvSpPr>
          <p:nvPr/>
        </p:nvSpPr>
        <p:spPr bwMode="auto">
          <a:xfrm>
            <a:off x="6324600" y="3505200"/>
            <a:ext cx="0" cy="22860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1760" name="Text Box 16"/>
          <p:cNvSpPr txBox="1">
            <a:spLocks noChangeArrowheads="1"/>
          </p:cNvSpPr>
          <p:nvPr/>
        </p:nvSpPr>
        <p:spPr bwMode="auto">
          <a:xfrm>
            <a:off x="4572000" y="2362200"/>
            <a:ext cx="1285875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2400">
                <a:solidFill>
                  <a:srgbClr val="FFFF00"/>
                </a:solidFill>
                <a:latin typeface="Tahoma" pitchFamily="34" charset="0"/>
              </a:rPr>
              <a:t>“não é”</a:t>
            </a:r>
          </a:p>
        </p:txBody>
      </p:sp>
      <p:sp>
        <p:nvSpPr>
          <p:cNvPr id="31761" name="Text Box 17"/>
          <p:cNvSpPr txBox="1">
            <a:spLocks noChangeArrowheads="1"/>
          </p:cNvSpPr>
          <p:nvPr/>
        </p:nvSpPr>
        <p:spPr bwMode="auto">
          <a:xfrm>
            <a:off x="6629400" y="2362200"/>
            <a:ext cx="2286000" cy="1016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>
                <a:solidFill>
                  <a:srgbClr val="FFFF00"/>
                </a:solidFill>
                <a:latin typeface="Tahoma" pitchFamily="34" charset="0"/>
              </a:rPr>
              <a:t>“aparecerá”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>
                <a:solidFill>
                  <a:srgbClr val="FFFF00"/>
                </a:solidFill>
                <a:latin typeface="Tahoma" pitchFamily="34" charset="0"/>
              </a:rPr>
              <a:t>É ou Virá</a:t>
            </a:r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6553200" y="3505200"/>
            <a:ext cx="2209800" cy="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1763" name="Line 19"/>
          <p:cNvSpPr>
            <a:spLocks noChangeShapeType="1"/>
          </p:cNvSpPr>
          <p:nvPr/>
        </p:nvSpPr>
        <p:spPr bwMode="auto">
          <a:xfrm>
            <a:off x="6553200" y="3505200"/>
            <a:ext cx="0" cy="22860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1764" name="Text Box 20"/>
          <p:cNvSpPr txBox="1">
            <a:spLocks noChangeArrowheads="1"/>
          </p:cNvSpPr>
          <p:nvPr/>
        </p:nvSpPr>
        <p:spPr bwMode="auto">
          <a:xfrm>
            <a:off x="5580063" y="1484313"/>
            <a:ext cx="2286000" cy="8223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>
                <a:solidFill>
                  <a:srgbClr val="FFFF00"/>
                </a:solidFill>
                <a:latin typeface="Tahoma" pitchFamily="34" charset="0"/>
              </a:rPr>
              <a:t>Poder “subirá do abismo”</a:t>
            </a:r>
          </a:p>
        </p:txBody>
      </p:sp>
    </p:spTree>
    <p:extLst>
      <p:ext uri="{BB962C8B-B14F-4D97-AF65-F5344CB8AC3E}">
        <p14:creationId xmlns:p14="http://schemas.microsoft.com/office/powerpoint/2010/main" val="2018391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autoUpdateAnimBg="0"/>
      <p:bldP spid="70660" grpId="0" autoUpdateAnimBg="0"/>
      <p:bldP spid="70661" grpId="0" autoUpdateAnimBg="0"/>
      <p:bldP spid="70667" grpId="0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76200" y="3705225"/>
            <a:ext cx="1981200" cy="13700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538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Edito de Justiniano</a:t>
            </a:r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2667000" y="3733800"/>
            <a:ext cx="1600200" cy="13700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1798</a:t>
            </a:r>
          </a:p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Ferida de Morte</a:t>
            </a:r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4343400" y="3733800"/>
            <a:ext cx="2438400" cy="13700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1929</a:t>
            </a:r>
          </a:p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Concordata Ferida curada</a:t>
            </a:r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>
            <a:off x="228600" y="3505200"/>
            <a:ext cx="3657600" cy="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1379538" y="3068638"/>
            <a:ext cx="1752600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2400">
                <a:solidFill>
                  <a:srgbClr val="FFFF00"/>
                </a:solidFill>
                <a:latin typeface="Tahoma" pitchFamily="34" charset="0"/>
              </a:rPr>
              <a:t>1260 anos</a:t>
            </a:r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228600" y="3505200"/>
            <a:ext cx="0" cy="22860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3886200" y="3505200"/>
            <a:ext cx="0" cy="22860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76200" y="2286000"/>
            <a:ext cx="8915400" cy="3200400"/>
          </a:xfrm>
          <a:prstGeom prst="rect">
            <a:avLst/>
          </a:prstGeom>
          <a:noFill/>
          <a:ln w="28575">
            <a:solidFill>
              <a:srgbClr val="FFFF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3979" name="Text Box 11"/>
          <p:cNvSpPr txBox="1">
            <a:spLocks noChangeArrowheads="1"/>
          </p:cNvSpPr>
          <p:nvPr/>
        </p:nvSpPr>
        <p:spPr bwMode="auto">
          <a:xfrm>
            <a:off x="6400800" y="3733800"/>
            <a:ext cx="2667000" cy="24653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?</a:t>
            </a:r>
          </a:p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 b="1">
                <a:solidFill>
                  <a:srgbClr val="FFFF00"/>
                </a:solidFill>
                <a:latin typeface="Tahoma" pitchFamily="34" charset="0"/>
              </a:rPr>
              <a:t>União do Papado, Espiritismo e o Protestantismo Apostatado</a:t>
            </a: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1695450" y="2362200"/>
            <a:ext cx="94773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2400">
                <a:solidFill>
                  <a:srgbClr val="FFFF00"/>
                </a:solidFill>
                <a:latin typeface="Tahoma" pitchFamily="34" charset="0"/>
              </a:rPr>
              <a:t>“era”</a:t>
            </a:r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>
            <a:off x="4114800" y="3505200"/>
            <a:ext cx="2209800" cy="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>
            <a:off x="4114800" y="3505200"/>
            <a:ext cx="0" cy="22860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6324600" y="3505200"/>
            <a:ext cx="0" cy="22860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6880" name="Text Box 16"/>
          <p:cNvSpPr txBox="1">
            <a:spLocks noChangeArrowheads="1"/>
          </p:cNvSpPr>
          <p:nvPr/>
        </p:nvSpPr>
        <p:spPr bwMode="auto">
          <a:xfrm>
            <a:off x="4524375" y="2362200"/>
            <a:ext cx="1190625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2400">
                <a:solidFill>
                  <a:srgbClr val="FFFF00"/>
                </a:solidFill>
                <a:latin typeface="Tahoma" pitchFamily="34" charset="0"/>
              </a:rPr>
              <a:t>“não é”</a:t>
            </a:r>
          </a:p>
        </p:txBody>
      </p:sp>
      <p:sp>
        <p:nvSpPr>
          <p:cNvPr id="36881" name="Text Box 17"/>
          <p:cNvSpPr txBox="1">
            <a:spLocks noChangeArrowheads="1"/>
          </p:cNvSpPr>
          <p:nvPr/>
        </p:nvSpPr>
        <p:spPr bwMode="auto">
          <a:xfrm>
            <a:off x="7000875" y="2362200"/>
            <a:ext cx="1550988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>
                <a:solidFill>
                  <a:srgbClr val="FFFF00"/>
                </a:solidFill>
                <a:latin typeface="Tahoma" pitchFamily="34" charset="0"/>
              </a:rPr>
              <a:t>“que virá”</a:t>
            </a:r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>
            <a:off x="6553200" y="3505200"/>
            <a:ext cx="2209800" cy="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>
            <a:off x="6553200" y="3505200"/>
            <a:ext cx="0" cy="22860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6884" name="Text Box 20"/>
          <p:cNvSpPr txBox="1">
            <a:spLocks noChangeArrowheads="1"/>
          </p:cNvSpPr>
          <p:nvPr/>
        </p:nvSpPr>
        <p:spPr bwMode="auto">
          <a:xfrm>
            <a:off x="5580063" y="1484313"/>
            <a:ext cx="2286000" cy="8223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pt-BR" sz="2400">
                <a:solidFill>
                  <a:srgbClr val="FFFF00"/>
                </a:solidFill>
                <a:latin typeface="Tahoma" pitchFamily="34" charset="0"/>
              </a:rPr>
              <a:t>Poder “subirá do abismo”</a:t>
            </a:r>
          </a:p>
        </p:txBody>
      </p:sp>
      <p:sp>
        <p:nvSpPr>
          <p:cNvPr id="36885" name="Text Box 21"/>
          <p:cNvSpPr txBox="1">
            <a:spLocks noChangeArrowheads="1"/>
          </p:cNvSpPr>
          <p:nvPr/>
        </p:nvSpPr>
        <p:spPr bwMode="auto">
          <a:xfrm>
            <a:off x="1547813" y="3789363"/>
            <a:ext cx="123825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t-BR" sz="2000">
                <a:solidFill>
                  <a:srgbClr val="FF0000"/>
                </a:solidFill>
              </a:rPr>
              <a:t>5 caíram</a:t>
            </a:r>
          </a:p>
        </p:txBody>
      </p:sp>
      <p:sp>
        <p:nvSpPr>
          <p:cNvPr id="36886" name="Text Box 22"/>
          <p:cNvSpPr txBox="1">
            <a:spLocks noChangeArrowheads="1"/>
          </p:cNvSpPr>
          <p:nvPr/>
        </p:nvSpPr>
        <p:spPr bwMode="auto">
          <a:xfrm>
            <a:off x="4286250" y="3716338"/>
            <a:ext cx="157162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t-BR" sz="2000">
                <a:solidFill>
                  <a:srgbClr val="FF0000"/>
                </a:solidFill>
              </a:rPr>
              <a:t>1 existe (6º)</a:t>
            </a:r>
          </a:p>
        </p:txBody>
      </p:sp>
      <p:sp>
        <p:nvSpPr>
          <p:cNvPr id="36887" name="Text Box 23"/>
          <p:cNvSpPr txBox="1">
            <a:spLocks noChangeArrowheads="1"/>
          </p:cNvSpPr>
          <p:nvPr/>
        </p:nvSpPr>
        <p:spPr bwMode="auto">
          <a:xfrm>
            <a:off x="6715125" y="3716338"/>
            <a:ext cx="2071688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t-BR" sz="2000">
                <a:solidFill>
                  <a:srgbClr val="FF0000"/>
                </a:solidFill>
              </a:rPr>
              <a:t>Durar pouco (7º)</a:t>
            </a:r>
          </a:p>
        </p:txBody>
      </p:sp>
      <p:sp>
        <p:nvSpPr>
          <p:cNvPr id="36888" name="Text Box 24"/>
          <p:cNvSpPr txBox="1">
            <a:spLocks noChangeArrowheads="1"/>
          </p:cNvSpPr>
          <p:nvPr/>
        </p:nvSpPr>
        <p:spPr bwMode="auto">
          <a:xfrm>
            <a:off x="7666038" y="6237288"/>
            <a:ext cx="906462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t-BR" sz="2000">
                <a:solidFill>
                  <a:srgbClr val="FF0000"/>
                </a:solidFill>
              </a:rPr>
              <a:t>8º rei</a:t>
            </a:r>
          </a:p>
        </p:txBody>
      </p:sp>
      <p:sp>
        <p:nvSpPr>
          <p:cNvPr id="36889" name="Text Box 25"/>
          <p:cNvSpPr txBox="1">
            <a:spLocks noChangeArrowheads="1"/>
          </p:cNvSpPr>
          <p:nvPr/>
        </p:nvSpPr>
        <p:spPr bwMode="auto">
          <a:xfrm>
            <a:off x="3276600" y="6165850"/>
            <a:ext cx="2366963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t-BR" sz="2000">
                <a:solidFill>
                  <a:srgbClr val="FF0000"/>
                </a:solidFill>
              </a:rPr>
              <a:t>Pertence aos sete</a:t>
            </a:r>
          </a:p>
        </p:txBody>
      </p:sp>
      <p:sp>
        <p:nvSpPr>
          <p:cNvPr id="36890" name="Line 26"/>
          <p:cNvSpPr>
            <a:spLocks noChangeShapeType="1"/>
          </p:cNvSpPr>
          <p:nvPr/>
        </p:nvSpPr>
        <p:spPr bwMode="auto">
          <a:xfrm flipH="1" flipV="1">
            <a:off x="2339975" y="4508500"/>
            <a:ext cx="863600" cy="1584325"/>
          </a:xfrm>
          <a:prstGeom prst="line">
            <a:avLst/>
          </a:prstGeom>
          <a:noFill/>
          <a:ln w="34925">
            <a:solidFill>
              <a:srgbClr val="FF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31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3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autoUpdateAnimBg="0"/>
      <p:bldP spid="83972" grpId="0" autoUpdateAnimBg="0"/>
      <p:bldP spid="83973" grpId="0" autoUpdateAnimBg="0"/>
      <p:bldP spid="83979" grpId="0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http://www.adventistas.com/fevereiro2003/apoc17_grafico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5" y="1196752"/>
            <a:ext cx="8996621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25124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amigodecristo.com/wp-content/uploads/2013/02/Bento-XVI-anuncia-sua-ren%C3%BAncia-e-agora-615x3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50"/>
            <a:ext cx="9077325" cy="532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72825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2" descr="http://3.bp.blogspot.com/-dgtTwlY-ymc/UUME3-ELc9I/AAAAAAAAT2g/-8czGDLOcuw/s640/Os-7-Reis-de-Apoc-17-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6456040" cy="645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53357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AutoShape 2" descr="https://m.ak.fbcdn.net/sphotos-c.ak/hphotos-ak-prn1/563204_472665509448633_1522303855_n.jpg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10244" name="AutoShape 4" descr="https://m.ak.fbcdn.net/sphotos-c.ak/hphotos-ak-prn1/563204_472665509448633_1522303855_n.jpg"/>
          <p:cNvSpPr>
            <a:spLocks noChangeAspect="1" noChangeArrowheads="1"/>
          </p:cNvSpPr>
          <p:nvPr/>
        </p:nvSpPr>
        <p:spPr bwMode="auto">
          <a:xfrm>
            <a:off x="320675" y="-301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pic>
        <p:nvPicPr>
          <p:cNvPr id="10245" name="Picture 6" descr="http://www.administradores.com.br/_assets/modules/noticias/noticia_733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0919"/>
            <a:ext cx="9144000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12945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2" descr="http://4.bp.blogspot.com/-XUgOz5EITjc/UfhWkFT-uHI/AAAAAAAAEKU/plIfV8U3x_0/s1600/Os+sete+Reis+e+o+Oitavo+Rei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89138"/>
            <a:ext cx="786765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17879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2" descr="http://2.bp.blogspot.com/-oA7QEos7kls/T_HMiwssHsI/AAAAAAAAHuk/MqdCJ7TaFRI/s1600/0_profecias_5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889" y="120476"/>
            <a:ext cx="6821487" cy="669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1709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2" descr="http://1.bp.blogspot.com/-xTx1c76M12A/T-nf1nlSDzI/AAAAAAAAAVc/QgHsiWjRAgk/s640/GRAFICO-7+RE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16632"/>
            <a:ext cx="4383782" cy="6524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48010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C:\Crescimento da Igreja_02\Estudos Profeticos Foto\26_Mulher e a Besta Apoc 17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72468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2" descr="http://www.adventistas.com/novembro2003/7reis_ap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869"/>
            <a:ext cx="4968552" cy="6877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9597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2" descr="http://adventismoemfoco.files.wordpress.com/2010/05/os-7-reis-interpretacao-adventista.jpg?w=6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865171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30557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jesusnosama.com.br/apocalipse/ap17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908720"/>
            <a:ext cx="9059863" cy="475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28047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tângulo 2"/>
          <p:cNvSpPr>
            <a:spLocks noChangeArrowheads="1"/>
          </p:cNvSpPr>
          <p:nvPr/>
        </p:nvSpPr>
        <p:spPr bwMode="auto">
          <a:xfrm>
            <a:off x="34874" y="0"/>
            <a:ext cx="91091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5400" dirty="0"/>
              <a:t>É consenso na Igreja Adventista do Sétimo Dia que:</a:t>
            </a:r>
          </a:p>
          <a:p>
            <a:pPr algn="just"/>
            <a:r>
              <a:rPr lang="pt-BR" sz="5400" b="1" dirty="0">
                <a:solidFill>
                  <a:srgbClr val="FF0000"/>
                </a:solidFill>
              </a:rPr>
              <a:t>01</a:t>
            </a:r>
            <a:r>
              <a:rPr lang="pt-BR" sz="5400" dirty="0"/>
              <a:t>- </a:t>
            </a:r>
            <a:r>
              <a:rPr lang="pt-BR" sz="5400" b="1" dirty="0">
                <a:solidFill>
                  <a:srgbClr val="660066"/>
                </a:solidFill>
              </a:rPr>
              <a:t>a </a:t>
            </a:r>
            <a:r>
              <a:rPr lang="pt-BR" sz="5400" b="1" dirty="0">
                <a:solidFill>
                  <a:srgbClr val="FF0000"/>
                </a:solidFill>
              </a:rPr>
              <a:t>Mulher de Apocalipse 17 </a:t>
            </a:r>
            <a:r>
              <a:rPr lang="pt-BR" sz="5400" b="1" dirty="0">
                <a:solidFill>
                  <a:srgbClr val="660066"/>
                </a:solidFill>
              </a:rPr>
              <a:t>representa a Igreja Católica</a:t>
            </a:r>
          </a:p>
          <a:p>
            <a:pPr algn="just"/>
            <a:r>
              <a:rPr lang="pt-BR" sz="5400" b="1" dirty="0">
                <a:solidFill>
                  <a:srgbClr val="FF0000"/>
                </a:solidFill>
              </a:rPr>
              <a:t>02</a:t>
            </a:r>
            <a:r>
              <a:rPr lang="pt-BR" sz="5400" dirty="0"/>
              <a:t> -  </a:t>
            </a:r>
            <a:r>
              <a:rPr lang="pt-BR" sz="5400" b="1" u="sng" dirty="0"/>
              <a:t>e os 10 reis</a:t>
            </a:r>
            <a:r>
              <a:rPr lang="pt-BR" sz="5400" dirty="0"/>
              <a:t>, </a:t>
            </a:r>
            <a:r>
              <a:rPr lang="pt-BR" sz="5400" b="1" dirty="0">
                <a:solidFill>
                  <a:srgbClr val="0000CC"/>
                </a:solidFill>
              </a:rPr>
              <a:t>a Europa ou a totalidade do mundo </a:t>
            </a:r>
            <a:r>
              <a:rPr lang="pt-BR" sz="5400" dirty="0"/>
              <a:t>que lhe entregará o poder </a:t>
            </a:r>
            <a:r>
              <a:rPr lang="pt-BR" sz="5400" u="sng" dirty="0"/>
              <a:t>na última geração.</a:t>
            </a:r>
          </a:p>
        </p:txBody>
      </p:sp>
    </p:spTree>
    <p:extLst>
      <p:ext uri="{BB962C8B-B14F-4D97-AF65-F5344CB8AC3E}">
        <p14:creationId xmlns:p14="http://schemas.microsoft.com/office/powerpoint/2010/main" val="133769672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739"/>
            <a:ext cx="9144000" cy="707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dirty="0">
                <a:solidFill>
                  <a:srgbClr val="FF0000"/>
                </a:solidFill>
              </a:rPr>
              <a:t>Apocalipse 17:12</a:t>
            </a:r>
          </a:p>
          <a:p>
            <a:r>
              <a:rPr lang="pt-BR" sz="6000" dirty="0"/>
              <a:t>“</a:t>
            </a:r>
            <a:r>
              <a:rPr lang="pt-BR" sz="4800" b="1" dirty="0">
                <a:solidFill>
                  <a:srgbClr val="0000CC"/>
                </a:solidFill>
              </a:rPr>
              <a:t>Os dez chifres </a:t>
            </a:r>
            <a:r>
              <a:rPr lang="pt-BR" sz="4800" dirty="0"/>
              <a:t>que viste</a:t>
            </a:r>
          </a:p>
          <a:p>
            <a:r>
              <a:rPr lang="pt-BR" sz="72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são dez reis </a:t>
            </a:r>
          </a:p>
          <a:p>
            <a:r>
              <a:rPr lang="pt-BR" sz="4800" b="1" dirty="0"/>
              <a:t>que ainda não receberam o reino</a:t>
            </a:r>
            <a:r>
              <a:rPr lang="pt-BR" sz="4800" dirty="0"/>
              <a:t>, </a:t>
            </a:r>
          </a:p>
          <a:p>
            <a:r>
              <a:rPr lang="pt-BR" sz="7200" b="1" dirty="0">
                <a:solidFill>
                  <a:srgbClr val="0000CC"/>
                </a:solidFill>
              </a:rPr>
              <a:t>mas</a:t>
            </a:r>
            <a:r>
              <a:rPr lang="pt-BR" sz="4800" b="1" dirty="0">
                <a:solidFill>
                  <a:srgbClr val="FF0000"/>
                </a:solidFill>
              </a:rPr>
              <a:t> receberão a autoridade, como reis</a:t>
            </a:r>
            <a:r>
              <a:rPr lang="pt-BR" sz="4800" dirty="0"/>
              <a:t>, </a:t>
            </a:r>
            <a:r>
              <a:rPr lang="pt-BR" sz="4800" b="1" dirty="0">
                <a:solidFill>
                  <a:srgbClr val="218F3E"/>
                </a:solidFill>
              </a:rPr>
              <a:t>por </a:t>
            </a:r>
            <a:r>
              <a:rPr lang="pt-BR" sz="6600" b="1" dirty="0">
                <a:solidFill>
                  <a:srgbClr val="218F3E"/>
                </a:solidFill>
              </a:rPr>
              <a:t>uma hora</a:t>
            </a:r>
            <a:r>
              <a:rPr lang="pt-BR" sz="4800" dirty="0"/>
              <a:t>, </a:t>
            </a:r>
            <a:r>
              <a:rPr lang="pt-BR" sz="4800" b="1" dirty="0"/>
              <a:t>juntamente com a besta</a:t>
            </a:r>
            <a:r>
              <a:rPr lang="pt-BR" sz="4800" dirty="0"/>
              <a:t>.”</a:t>
            </a:r>
            <a:br>
              <a:rPr lang="pt-BR" sz="4400" dirty="0"/>
            </a:b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46408441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nforswar.files.wordpress.com/2010/01/clubederom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0" y="836712"/>
            <a:ext cx="8237713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0487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272" y="0"/>
            <a:ext cx="9133728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sz="2800" b="1" dirty="0">
                <a:solidFill>
                  <a:srgbClr val="FF0000"/>
                </a:solidFill>
              </a:rPr>
              <a:t>as 10 partes em que se dividiu o mundo são:</a:t>
            </a:r>
          </a:p>
          <a:p>
            <a:pPr fontAlgn="base"/>
            <a:r>
              <a:rPr lang="pt-BR" sz="4000" dirty="0"/>
              <a:t>1- América do Norte</a:t>
            </a:r>
          </a:p>
          <a:p>
            <a:pPr fontAlgn="base"/>
            <a:r>
              <a:rPr lang="pt-BR" sz="4000" dirty="0"/>
              <a:t>2- EUROPA OCIDENTAL</a:t>
            </a:r>
          </a:p>
          <a:p>
            <a:pPr fontAlgn="base"/>
            <a:r>
              <a:rPr lang="pt-BR" sz="4000" dirty="0"/>
              <a:t>5- EUROPA ORIENTAL</a:t>
            </a:r>
          </a:p>
          <a:p>
            <a:pPr fontAlgn="base"/>
            <a:r>
              <a:rPr lang="pt-BR" sz="4000" dirty="0"/>
              <a:t>3- JAPÃO</a:t>
            </a:r>
          </a:p>
          <a:p>
            <a:pPr fontAlgn="base"/>
            <a:r>
              <a:rPr lang="pt-BR" sz="4000" dirty="0"/>
              <a:t>4- RESTO DOS MERCADOS DESENVOLVIDOS</a:t>
            </a:r>
          </a:p>
          <a:p>
            <a:pPr fontAlgn="base"/>
            <a:r>
              <a:rPr lang="pt-BR" sz="4000" dirty="0"/>
              <a:t>6- AMÉRICA LATINA</a:t>
            </a:r>
          </a:p>
          <a:p>
            <a:pPr fontAlgn="base"/>
            <a:r>
              <a:rPr lang="pt-BR" sz="4000" dirty="0"/>
              <a:t>7- ORIENTE MÉDIO</a:t>
            </a:r>
          </a:p>
          <a:p>
            <a:pPr fontAlgn="base"/>
            <a:r>
              <a:rPr lang="pt-BR" sz="4000" dirty="0"/>
              <a:t>8- RESTO DA ÁFRICA</a:t>
            </a:r>
          </a:p>
          <a:p>
            <a:pPr fontAlgn="base"/>
            <a:r>
              <a:rPr lang="pt-BR" sz="4000" dirty="0"/>
              <a:t>9- SUL E SUDESTE DA ÁSIA</a:t>
            </a:r>
          </a:p>
          <a:p>
            <a:pPr fontAlgn="base"/>
            <a:r>
              <a:rPr lang="pt-BR" sz="4000" dirty="0"/>
              <a:t>10-CHINA</a:t>
            </a:r>
          </a:p>
        </p:txBody>
      </p:sp>
    </p:spTree>
    <p:extLst>
      <p:ext uri="{BB962C8B-B14F-4D97-AF65-F5344CB8AC3E}">
        <p14:creationId xmlns:p14="http://schemas.microsoft.com/office/powerpoint/2010/main" val="15846949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,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9144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Os 10 chifres apontam para o G10 </a:t>
            </a:r>
            <a:r>
              <a:rPr lang="pt-BR" sz="2400" dirty="0"/>
              <a:t>a organização internacional que reúne as onze economias desenvolvidas, </a:t>
            </a:r>
            <a:r>
              <a:rPr lang="pt-BR" sz="24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fundado em 1962</a:t>
            </a:r>
            <a:r>
              <a:rPr lang="pt-BR" sz="2400" dirty="0"/>
              <a:t>, estes mantem o denominação de 10 governos centrais que interferem e posicionam-se com relação a assuntos de todo o mundo:</a:t>
            </a:r>
            <a:br>
              <a:rPr lang="pt-BR" sz="2400" dirty="0"/>
            </a:br>
            <a:r>
              <a:rPr lang="pt-BR" sz="3200" b="1" dirty="0"/>
              <a:t>• Alemanha</a:t>
            </a:r>
            <a:br>
              <a:rPr lang="pt-BR" sz="3200" b="1" dirty="0"/>
            </a:br>
            <a:r>
              <a:rPr lang="pt-BR" sz="3200" b="1" dirty="0"/>
              <a:t>• Bélgica</a:t>
            </a:r>
            <a:br>
              <a:rPr lang="pt-BR" sz="3200" b="1" dirty="0"/>
            </a:br>
            <a:r>
              <a:rPr lang="pt-BR" sz="3200" b="1" dirty="0"/>
              <a:t>• Canadá</a:t>
            </a:r>
            <a:br>
              <a:rPr lang="pt-BR" sz="3200" b="1" dirty="0"/>
            </a:br>
            <a:r>
              <a:rPr lang="pt-BR" sz="3200" b="1" dirty="0"/>
              <a:t>• Estados Unidos</a:t>
            </a:r>
            <a:br>
              <a:rPr lang="pt-BR" sz="3200" b="1" dirty="0"/>
            </a:br>
            <a:r>
              <a:rPr lang="pt-BR" sz="3200" b="1" dirty="0"/>
              <a:t>• França</a:t>
            </a:r>
            <a:br>
              <a:rPr lang="pt-BR" sz="3200" b="1" dirty="0"/>
            </a:br>
            <a:r>
              <a:rPr lang="pt-BR" sz="3200" b="1" dirty="0"/>
              <a:t>• Itália</a:t>
            </a:r>
            <a:br>
              <a:rPr lang="pt-BR" sz="3200" b="1" dirty="0"/>
            </a:br>
            <a:r>
              <a:rPr lang="pt-BR" sz="3200" b="1" dirty="0"/>
              <a:t>• Japão</a:t>
            </a:r>
            <a:br>
              <a:rPr lang="pt-BR" sz="3200" b="1" dirty="0"/>
            </a:br>
            <a:r>
              <a:rPr lang="pt-BR" sz="3200" b="1" dirty="0"/>
              <a:t>• Países Baixos</a:t>
            </a:r>
            <a:br>
              <a:rPr lang="pt-BR" sz="3200" b="1" dirty="0"/>
            </a:br>
            <a:r>
              <a:rPr lang="pt-BR" sz="3200" b="1" dirty="0"/>
              <a:t>• Reino Unido</a:t>
            </a:r>
            <a:br>
              <a:rPr lang="pt-BR" sz="3200" b="1" dirty="0"/>
            </a:br>
            <a:r>
              <a:rPr lang="pt-BR" sz="3200" b="1" dirty="0"/>
              <a:t>• Suécia</a:t>
            </a:r>
            <a:br>
              <a:rPr lang="pt-BR" sz="3200" b="1" dirty="0"/>
            </a:br>
            <a:r>
              <a:rPr lang="pt-BR" sz="3200" b="1" dirty="0"/>
              <a:t>• Suíça</a:t>
            </a:r>
            <a:br>
              <a:rPr lang="pt-BR" sz="3200" b="1" dirty="0"/>
            </a:b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371533765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1" name="Picture 15" descr="http://www.bundesfinanzministerium.de/Content/DE/Bilder/Personen/g20-Moskau-2013-Gruppenfoto.jpg?__blob=poster&amp;v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0040"/>
            <a:ext cx="9161291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3673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052201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0" y="1351756"/>
            <a:ext cx="709228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600" b="1" dirty="0">
                <a:solidFill>
                  <a:srgbClr val="FFFFFF"/>
                </a:solidFill>
              </a:rPr>
              <a:t>1 HORA?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3600" b="1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600" b="1" dirty="0">
                <a:solidFill>
                  <a:srgbClr val="FFFFFF"/>
                </a:solidFill>
              </a:rPr>
              <a:t>1 DIA = 1 ANO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3600" b="1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600" b="1" dirty="0">
                <a:solidFill>
                  <a:srgbClr val="FFFFFF"/>
                </a:solidFill>
              </a:rPr>
              <a:t>24H   =  360 Dias/Proféticos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3600" b="1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600" b="1" dirty="0">
                <a:solidFill>
                  <a:srgbClr val="FFFFFF"/>
                </a:solidFill>
              </a:rPr>
              <a:t>360 Dias : 24H = 15 dias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3600" b="1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HORA = 15 DIAS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FFFF"/>
                </a:solidFill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96178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739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dirty="0">
                <a:solidFill>
                  <a:srgbClr val="FF0000"/>
                </a:solidFill>
              </a:rPr>
              <a:t>Apocalipse 17:13</a:t>
            </a:r>
          </a:p>
          <a:p>
            <a:r>
              <a:rPr lang="pt-BR" sz="6600" dirty="0"/>
              <a:t>“</a:t>
            </a:r>
            <a:r>
              <a:rPr lang="pt-BR" sz="6600" b="1" dirty="0"/>
              <a:t>Estes têm um mesmo intento</a:t>
            </a:r>
            <a:r>
              <a:rPr lang="pt-BR" sz="6600" dirty="0"/>
              <a:t>, e </a:t>
            </a:r>
            <a:r>
              <a:rPr lang="pt-BR" sz="6600" b="1" dirty="0">
                <a:solidFill>
                  <a:srgbClr val="0000CC"/>
                </a:solidFill>
              </a:rPr>
              <a:t>entregarão o seu poder e autoridade </a:t>
            </a:r>
            <a:r>
              <a:rPr lang="pt-BR" sz="6600" b="1" dirty="0">
                <a:solidFill>
                  <a:srgbClr val="FF0000"/>
                </a:solidFill>
              </a:rPr>
              <a:t>à besta.”</a:t>
            </a:r>
            <a:br>
              <a:rPr lang="pt-BR" sz="4400" dirty="0"/>
            </a:b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165962485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solidFill>
                  <a:srgbClr val="FF0000"/>
                </a:solidFill>
              </a:rPr>
              <a:t>Apocalipse 17:14 </a:t>
            </a:r>
          </a:p>
          <a:p>
            <a:r>
              <a:rPr lang="pt-BR" sz="5400" dirty="0"/>
              <a:t>“</a:t>
            </a:r>
            <a:r>
              <a:rPr lang="pt-BR" sz="5400" dirty="0">
                <a:solidFill>
                  <a:srgbClr val="0000CC"/>
                </a:solidFill>
              </a:rPr>
              <a:t>Guerrearão contra o Cordeiro</a:t>
            </a:r>
            <a:r>
              <a:rPr lang="pt-BR" sz="5400" dirty="0"/>
              <a:t>, </a:t>
            </a:r>
            <a:r>
              <a:rPr lang="pt-BR" sz="5400" b="1" dirty="0">
                <a:solidFill>
                  <a:srgbClr val="00B0F0"/>
                </a:solidFill>
              </a:rPr>
              <a:t>e o Cordeiro os vencerá</a:t>
            </a:r>
            <a:r>
              <a:rPr lang="pt-BR" sz="5400" dirty="0"/>
              <a:t>, porque </a:t>
            </a:r>
            <a:r>
              <a:rPr lang="pt-BR" sz="5400" b="1" dirty="0">
                <a:solidFill>
                  <a:srgbClr val="FF0000"/>
                </a:solidFill>
              </a:rPr>
              <a:t>é o Senhor dos senhores e o Rei dos reis</a:t>
            </a:r>
            <a:r>
              <a:rPr lang="pt-BR" sz="5400" dirty="0"/>
              <a:t>; </a:t>
            </a:r>
            <a:r>
              <a:rPr lang="pt-BR" sz="5400" b="1" u="sng" dirty="0">
                <a:solidFill>
                  <a:srgbClr val="7030A0"/>
                </a:solidFill>
              </a:rPr>
              <a:t>vencerão</a:t>
            </a:r>
            <a:r>
              <a:rPr lang="pt-BR" sz="5400" dirty="0"/>
              <a:t> </a:t>
            </a:r>
            <a:r>
              <a:rPr lang="pt-BR" sz="5400" b="1" dirty="0"/>
              <a:t>também os que estão com ele, chamados eleitos e fiéis”.</a:t>
            </a:r>
            <a:br>
              <a:rPr lang="pt-BR" sz="5400" dirty="0"/>
            </a:b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544118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http://1.bp.blogspot.com/_SjBGf-zPY2E/TOcyYsbFvQI/AAAAAAAAAL8/b779tjLk1QA/s1600/ARMAGED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836712"/>
            <a:ext cx="8805863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01458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solidFill>
                  <a:srgbClr val="FF0000"/>
                </a:solidFill>
              </a:rPr>
              <a:t>Apocalipse 17:15 </a:t>
            </a:r>
          </a:p>
          <a:p>
            <a:r>
              <a:rPr lang="pt-BR" sz="6000" dirty="0"/>
              <a:t>“Então o anjo me disse: </a:t>
            </a:r>
            <a:r>
              <a:rPr lang="pt-BR" sz="7200" b="1" dirty="0">
                <a:solidFill>
                  <a:srgbClr val="0000CC"/>
                </a:solidFill>
              </a:rPr>
              <a:t>As águas </a:t>
            </a:r>
            <a:r>
              <a:rPr lang="pt-BR" sz="6000" dirty="0"/>
              <a:t>que viste, onde se assenta a prostituta, </a:t>
            </a:r>
            <a:r>
              <a:rPr lang="pt-BR" sz="6000" dirty="0">
                <a:solidFill>
                  <a:srgbClr val="FF0000"/>
                </a:solidFill>
              </a:rPr>
              <a:t>são </a:t>
            </a:r>
            <a:r>
              <a:rPr lang="pt-BR" sz="6000" u="sng" dirty="0">
                <a:solidFill>
                  <a:srgbClr val="FF0000"/>
                </a:solidFill>
              </a:rPr>
              <a:t>povos</a:t>
            </a:r>
            <a:r>
              <a:rPr lang="pt-BR" sz="6000" dirty="0">
                <a:solidFill>
                  <a:srgbClr val="FF0000"/>
                </a:solidFill>
              </a:rPr>
              <a:t>, </a:t>
            </a:r>
            <a:r>
              <a:rPr lang="pt-BR" sz="6000" dirty="0">
                <a:solidFill>
                  <a:srgbClr val="0070C0"/>
                </a:solidFill>
              </a:rPr>
              <a:t>multidões</a:t>
            </a:r>
            <a:r>
              <a:rPr lang="pt-BR" sz="6000" dirty="0">
                <a:solidFill>
                  <a:srgbClr val="FF0000"/>
                </a:solidFill>
              </a:rPr>
              <a:t>, </a:t>
            </a:r>
            <a:r>
              <a:rPr lang="pt-BR" sz="6000" dirty="0">
                <a:solidFill>
                  <a:srgbClr val="7030A0"/>
                </a:solidFill>
              </a:rPr>
              <a:t>nações</a:t>
            </a:r>
            <a:r>
              <a:rPr lang="pt-BR" sz="6000" dirty="0">
                <a:solidFill>
                  <a:srgbClr val="FF0000"/>
                </a:solidFill>
              </a:rPr>
              <a:t> e </a:t>
            </a:r>
            <a:r>
              <a:rPr lang="pt-BR" sz="6000" b="1" dirty="0">
                <a:solidFill>
                  <a:srgbClr val="CC9900"/>
                </a:solidFill>
              </a:rPr>
              <a:t>línguas</a:t>
            </a:r>
            <a:r>
              <a:rPr lang="pt-BR" sz="6000" dirty="0">
                <a:solidFill>
                  <a:srgbClr val="FF0000"/>
                </a:solidFill>
              </a:rPr>
              <a:t>.”</a:t>
            </a:r>
            <a:br>
              <a:rPr lang="pt-BR" sz="6000" dirty="0"/>
            </a:b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30231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025525" y="762000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AS REVELAÇÕES DO APOCALIPSE</a:t>
            </a:r>
          </a:p>
        </p:txBody>
      </p:sp>
      <p:pic>
        <p:nvPicPr>
          <p:cNvPr id="3076" name="Picture 6" descr="imagem-agua-para-post-renata-aquino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88863"/>
            <a:ext cx="4174103" cy="4400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323528" y="143212"/>
            <a:ext cx="820891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t-BR" sz="3600" b="1" dirty="0">
                <a:solidFill>
                  <a:srgbClr val="FF0000"/>
                </a:solidFill>
              </a:rPr>
              <a:t>Águas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t-BR" sz="3600" b="1" dirty="0">
                <a:solidFill>
                  <a:srgbClr val="0000CC"/>
                </a:solidFill>
              </a:rPr>
              <a:t>são povos, multidões, nações e línguas</a:t>
            </a:r>
            <a:endParaRPr lang="pt-BR" sz="20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19306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33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534537" y="5110"/>
            <a:ext cx="7391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838200" indent="-838200" fontAlgn="base">
              <a:spcBef>
                <a:spcPct val="0"/>
              </a:spcBef>
              <a:spcAft>
                <a:spcPct val="0"/>
              </a:spcAft>
            </a:pPr>
            <a:r>
              <a:rPr lang="es-PR" sz="2400" dirty="0">
                <a:solidFill>
                  <a:srgbClr val="FFFFCC"/>
                </a:solidFill>
              </a:rPr>
              <a:t>	</a:t>
            </a:r>
            <a:r>
              <a:rPr lang="es-PR" sz="3200" dirty="0" err="1">
                <a:solidFill>
                  <a:srgbClr val="FFFFCC"/>
                </a:solidFill>
              </a:rPr>
              <a:t>Tem</a:t>
            </a:r>
            <a:r>
              <a:rPr lang="es-PR" sz="3200" dirty="0">
                <a:solidFill>
                  <a:srgbClr val="FFFFCC"/>
                </a:solidFill>
              </a:rPr>
              <a:t> </a:t>
            </a:r>
            <a:r>
              <a:rPr lang="es-PR" sz="3200" dirty="0" err="1">
                <a:solidFill>
                  <a:srgbClr val="FFFFCC"/>
                </a:solidFill>
              </a:rPr>
              <a:t>um</a:t>
            </a:r>
            <a:r>
              <a:rPr lang="es-PR" sz="3200" dirty="0">
                <a:solidFill>
                  <a:srgbClr val="FFFFCC"/>
                </a:solidFill>
              </a:rPr>
              <a:t> alcance mundial</a:t>
            </a:r>
            <a:r>
              <a:rPr lang="es-PR" sz="2400" dirty="0">
                <a:solidFill>
                  <a:srgbClr val="FFFFCC"/>
                </a:solidFill>
              </a:rPr>
              <a:t> </a:t>
            </a:r>
            <a:endParaRPr lang="es-PR" sz="2400" dirty="0">
              <a:solidFill>
                <a:srgbClr val="FFFFFF"/>
              </a:solidFill>
            </a:endParaRPr>
          </a:p>
          <a:p>
            <a:pPr marL="838200" indent="-838200" fontAlgn="base">
              <a:spcBef>
                <a:spcPct val="0"/>
              </a:spcBef>
              <a:spcAft>
                <a:spcPct val="0"/>
              </a:spcAft>
            </a:pPr>
            <a:r>
              <a:rPr lang="es-PR" sz="2400" dirty="0">
                <a:solidFill>
                  <a:srgbClr val="FFFFCC"/>
                </a:solidFill>
              </a:rPr>
              <a:t>					</a:t>
            </a:r>
          </a:p>
        </p:txBody>
      </p:sp>
      <p:sp>
        <p:nvSpPr>
          <p:cNvPr id="3076" name="Rectangle 10"/>
          <p:cNvSpPr>
            <a:spLocks noChangeArrowheads="1"/>
          </p:cNvSpPr>
          <p:nvPr/>
        </p:nvSpPr>
        <p:spPr bwMode="auto">
          <a:xfrm>
            <a:off x="76200" y="4453954"/>
            <a:ext cx="6715990" cy="212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b="1" dirty="0">
                <a:solidFill>
                  <a:srgbClr val="FFFF00"/>
                </a:solidFill>
              </a:rPr>
              <a:t>Não há dúvida onde quer que seu líder se encontre, é recebido por multidões.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b="1" dirty="0">
                <a:solidFill>
                  <a:srgbClr val="00B050"/>
                </a:solidFill>
              </a:rPr>
              <a:t>Consegue nomear outra instituição com este alcance?</a:t>
            </a:r>
            <a:endParaRPr lang="es-PR" sz="2800" b="1" dirty="0">
              <a:solidFill>
                <a:srgbClr val="00B050"/>
              </a:solidFill>
            </a:endParaRPr>
          </a:p>
        </p:txBody>
      </p:sp>
      <p:pic>
        <p:nvPicPr>
          <p:cNvPr id="86029" name="Picture 13" descr="p18713rfjy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19400"/>
            <a:ext cx="3048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30" name="Picture 14" descr="Imagen133852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13513"/>
            <a:ext cx="4351784" cy="3240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35" name="Picture 19" descr="w75rthser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114800"/>
            <a:ext cx="2133600" cy="160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8" name="Picture 12" descr="benedzdficto_img4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942975"/>
            <a:ext cx="29718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5616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8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8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solidFill>
                  <a:srgbClr val="FF0000"/>
                </a:solidFill>
              </a:rPr>
              <a:t>Apocalipse 17:16 </a:t>
            </a:r>
          </a:p>
          <a:p>
            <a:r>
              <a:rPr lang="pt-BR" sz="5400" dirty="0"/>
              <a:t>“</a:t>
            </a:r>
            <a:r>
              <a:rPr lang="pt-BR" sz="5400" dirty="0">
                <a:solidFill>
                  <a:srgbClr val="0000CC"/>
                </a:solidFill>
              </a:rPr>
              <a:t>A besta e os dez chifres </a:t>
            </a:r>
            <a:r>
              <a:rPr lang="pt-BR" sz="5400" dirty="0"/>
              <a:t>que viste </a:t>
            </a:r>
            <a:r>
              <a:rPr lang="pt-BR" sz="4800" b="1" dirty="0">
                <a:solidFill>
                  <a:srgbClr val="FF0000"/>
                </a:solidFill>
              </a:rPr>
              <a:t>são os que odiarão a prostituta</a:t>
            </a:r>
            <a:r>
              <a:rPr lang="pt-BR" sz="5400" dirty="0"/>
              <a:t>, e a </a:t>
            </a:r>
            <a:r>
              <a:rPr lang="pt-BR" sz="5400" b="1" dirty="0"/>
              <a:t>tornarão </a:t>
            </a:r>
            <a:r>
              <a:rPr lang="pt-BR" sz="5400" b="1" dirty="0">
                <a:solidFill>
                  <a:srgbClr val="7030A0"/>
                </a:solidFill>
              </a:rPr>
              <a:t>desolada</a:t>
            </a:r>
            <a:r>
              <a:rPr lang="pt-BR" sz="5400" dirty="0"/>
              <a:t> e </a:t>
            </a:r>
            <a:r>
              <a:rPr lang="pt-BR" sz="5400" b="1" dirty="0"/>
              <a:t>nua</a:t>
            </a:r>
            <a:r>
              <a:rPr lang="pt-BR" sz="5400" dirty="0"/>
              <a:t>, e </a:t>
            </a:r>
            <a:r>
              <a:rPr lang="pt-BR" sz="5400" dirty="0">
                <a:solidFill>
                  <a:srgbClr val="00B0F0"/>
                </a:solidFill>
              </a:rPr>
              <a:t>comerão as suas carnes</a:t>
            </a:r>
            <a:r>
              <a:rPr lang="pt-BR" sz="5400" dirty="0"/>
              <a:t>, e a </a:t>
            </a:r>
            <a:r>
              <a:rPr lang="pt-BR" sz="5400" dirty="0">
                <a:solidFill>
                  <a:srgbClr val="00B050"/>
                </a:solidFill>
              </a:rPr>
              <a:t>queimarão no fogo</a:t>
            </a:r>
            <a:r>
              <a:rPr lang="pt-BR" sz="5400" dirty="0"/>
              <a:t>”.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707628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26996" y="-25062"/>
            <a:ext cx="917099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solidFill>
                  <a:srgbClr val="FF0000"/>
                </a:solidFill>
              </a:rPr>
              <a:t>Apocalipse 17:17 </a:t>
            </a:r>
          </a:p>
          <a:p>
            <a:r>
              <a:rPr lang="pt-BR" sz="6000" dirty="0"/>
              <a:t>“</a:t>
            </a:r>
            <a:r>
              <a:rPr lang="pt-BR" sz="6000" b="1" dirty="0">
                <a:solidFill>
                  <a:srgbClr val="0000CC"/>
                </a:solidFill>
              </a:rPr>
              <a:t>Pois Deus lhes pôs no coração</a:t>
            </a:r>
            <a:r>
              <a:rPr lang="pt-BR" sz="6000" dirty="0"/>
              <a:t> </a:t>
            </a:r>
            <a:r>
              <a:rPr lang="pt-BR" sz="6000" dirty="0">
                <a:solidFill>
                  <a:srgbClr val="FF0000"/>
                </a:solidFill>
              </a:rPr>
              <a:t>o realizarem o intento </a:t>
            </a:r>
            <a:r>
              <a:rPr lang="pt-BR" sz="6000" b="1" dirty="0">
                <a:solidFill>
                  <a:srgbClr val="7030A0"/>
                </a:solidFill>
              </a:rPr>
              <a:t>dele</a:t>
            </a:r>
            <a:r>
              <a:rPr lang="pt-BR" sz="6000" dirty="0"/>
              <a:t>, </a:t>
            </a:r>
            <a:r>
              <a:rPr lang="pt-BR" sz="6000" b="1" dirty="0"/>
              <a:t>concordando dar à besta o poder de reinar</a:t>
            </a:r>
            <a:r>
              <a:rPr lang="pt-BR" sz="6000" dirty="0"/>
              <a:t>, </a:t>
            </a:r>
            <a:r>
              <a:rPr lang="pt-BR" sz="6000" b="1" dirty="0">
                <a:solidFill>
                  <a:srgbClr val="218F3E"/>
                </a:solidFill>
              </a:rPr>
              <a:t>até que se cumpram as palavras de Deus</a:t>
            </a:r>
            <a:r>
              <a:rPr lang="pt-BR" sz="6000" dirty="0"/>
              <a:t>”.</a:t>
            </a:r>
            <a:br>
              <a:rPr lang="pt-BR" dirty="0"/>
            </a:b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192914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26996" y="-25062"/>
            <a:ext cx="91709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200" dirty="0">
                <a:solidFill>
                  <a:srgbClr val="FF0000"/>
                </a:solidFill>
              </a:rPr>
              <a:t>Apocalipse 17:18</a:t>
            </a:r>
          </a:p>
          <a:p>
            <a:r>
              <a:rPr lang="pt-BR" sz="7200" dirty="0"/>
              <a:t>“</a:t>
            </a:r>
            <a:r>
              <a:rPr lang="pt-BR" sz="7200" dirty="0">
                <a:solidFill>
                  <a:srgbClr val="0000CC"/>
                </a:solidFill>
              </a:rPr>
              <a:t>A mulher que viste</a:t>
            </a:r>
          </a:p>
          <a:p>
            <a:r>
              <a:rPr lang="pt-BR" sz="7200" b="1" u="sng" dirty="0">
                <a:solidFill>
                  <a:srgbClr val="7030A0"/>
                </a:solidFill>
              </a:rPr>
              <a:t>é a grande cidade</a:t>
            </a:r>
          </a:p>
          <a:p>
            <a:r>
              <a:rPr lang="pt-BR" sz="7200" dirty="0"/>
              <a:t>que reina sobre os reis da terra”.</a:t>
            </a:r>
          </a:p>
        </p:txBody>
      </p:sp>
    </p:spTree>
    <p:extLst>
      <p:ext uri="{BB962C8B-B14F-4D97-AF65-F5344CB8AC3E}">
        <p14:creationId xmlns:p14="http://schemas.microsoft.com/office/powerpoint/2010/main" val="41624914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,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,</a:t>
            </a:r>
            <a:endParaRPr lang="pt-BR" dirty="0"/>
          </a:p>
        </p:txBody>
      </p:sp>
      <p:pic>
        <p:nvPicPr>
          <p:cNvPr id="1026" name="Picture 2" descr="http://4.bp.blogspot.com/--KupYeY32kU/USSLvpD7DlI/AAAAAAAABsA/EzJTfZrK-oI/s640/Vatica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5" y="476672"/>
            <a:ext cx="9196709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46423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,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,</a:t>
            </a:r>
            <a:endParaRPr lang="pt-BR" dirty="0"/>
          </a:p>
        </p:txBody>
      </p:sp>
      <p:pic>
        <p:nvPicPr>
          <p:cNvPr id="7170" name="Picture 2" descr="http://3.bp.blogspot.com/-i3zyiUY1idM/TdJvETID2aI/AAAAAAAAACw/g1zJkSZx4uE/s320/vatic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6632"/>
            <a:ext cx="6158389" cy="639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86834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246812"/>
          </a:xfrm>
        </p:spPr>
        <p:txBody>
          <a:bodyPr/>
          <a:lstStyle/>
          <a:p>
            <a:pPr>
              <a:defRPr/>
            </a:pPr>
            <a:r>
              <a:rPr lang="en-US" sz="9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VEM AI</a:t>
            </a:r>
            <a:br>
              <a:rPr lang="en-US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QUINTO</a:t>
            </a:r>
            <a:br>
              <a:rPr lang="en-US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IMPÉRIO MUNDIAL</a:t>
            </a:r>
            <a:endParaRPr lang="pt-BR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7502C6-FF1B-472A-9DD6-32A20958E38E}" type="slidenum">
              <a:rPr lang="pt-BR" smtClean="0">
                <a:solidFill>
                  <a:srgbClr val="FFFFFF"/>
                </a:solidFill>
              </a:rPr>
              <a:pPr>
                <a:defRPr/>
              </a:pPr>
              <a:t>109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1006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FA8F0-76FA-4BC7-B837-18D36EAD2090}" type="slidenum">
              <a:rPr lang="pt-BR">
                <a:solidFill>
                  <a:srgbClr val="FFFFFF"/>
                </a:solidFill>
              </a:rPr>
              <a:pPr>
                <a:defRPr/>
              </a:pPr>
              <a:t>110</a:t>
            </a:fld>
            <a:endParaRPr lang="pt-BR">
              <a:solidFill>
                <a:srgbClr val="FFFFFF"/>
              </a:solidFill>
            </a:endParaRPr>
          </a:p>
        </p:txBody>
      </p:sp>
      <p:pic>
        <p:nvPicPr>
          <p:cNvPr id="54275" name="Picture 7" descr="imgrel057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163" y="1052513"/>
            <a:ext cx="9144000" cy="58054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688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/>
          <a:lstStyle/>
          <a:p>
            <a:pPr eaLnBrk="1" hangingPunct="1">
              <a:defRPr/>
            </a:pPr>
            <a:r>
              <a:rPr lang="en-US"/>
              <a:t>Daniel 2:44</a:t>
            </a:r>
            <a:endParaRPr lang="pt-BR"/>
          </a:p>
        </p:txBody>
      </p:sp>
      <p:sp>
        <p:nvSpPr>
          <p:cNvPr id="71689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2771800" y="1124744"/>
            <a:ext cx="6372200" cy="5733256"/>
          </a:xfrm>
        </p:spPr>
        <p:txBody>
          <a:bodyPr/>
          <a:lstStyle/>
          <a:p>
            <a:pPr algn="r" eaLnBrk="1" hangingPunct="1">
              <a:buFont typeface="Wingdings" pitchFamily="2" charset="2"/>
              <a:buNone/>
              <a:defRPr/>
            </a:pPr>
            <a:r>
              <a:rPr lang="en-US" sz="2800" b="1" dirty="0"/>
              <a:t>	</a:t>
            </a:r>
            <a:r>
              <a:rPr lang="en-US" b="1" dirty="0">
                <a:solidFill>
                  <a:srgbClr val="CC3300"/>
                </a:solidFill>
              </a:rPr>
              <a:t>“</a:t>
            </a:r>
            <a:r>
              <a:rPr lang="en-US" sz="3600" b="1" u="sng" dirty="0">
                <a:solidFill>
                  <a:srgbClr val="00B050"/>
                </a:solidFill>
              </a:rPr>
              <a:t>Mas, </a:t>
            </a:r>
            <a:r>
              <a:rPr lang="en-US" sz="3600" b="1" u="sng" dirty="0" err="1">
                <a:solidFill>
                  <a:srgbClr val="00B050"/>
                </a:solidFill>
              </a:rPr>
              <a:t>nos</a:t>
            </a:r>
            <a:r>
              <a:rPr lang="en-US" sz="3600" b="1" u="sng" dirty="0">
                <a:solidFill>
                  <a:srgbClr val="00B050"/>
                </a:solidFill>
              </a:rPr>
              <a:t> </a:t>
            </a:r>
            <a:r>
              <a:rPr lang="en-US" sz="3600" b="1" u="sng" dirty="0" err="1">
                <a:solidFill>
                  <a:srgbClr val="00B050"/>
                </a:solidFill>
              </a:rPr>
              <a:t>dias</a:t>
            </a:r>
            <a:r>
              <a:rPr lang="en-US" sz="3600" b="1" u="sng" dirty="0">
                <a:solidFill>
                  <a:srgbClr val="00B050"/>
                </a:solidFill>
              </a:rPr>
              <a:t> </a:t>
            </a:r>
            <a:r>
              <a:rPr lang="en-US" sz="3600" b="1" u="sng" dirty="0" err="1">
                <a:solidFill>
                  <a:srgbClr val="00B050"/>
                </a:solidFill>
              </a:rPr>
              <a:t>destes</a:t>
            </a:r>
            <a:r>
              <a:rPr lang="en-US" sz="3600" b="1" u="sng" dirty="0">
                <a:solidFill>
                  <a:srgbClr val="00B050"/>
                </a:solidFill>
              </a:rPr>
              <a:t> </a:t>
            </a:r>
            <a:r>
              <a:rPr lang="en-US" sz="3600" b="1" u="sng" dirty="0" err="1">
                <a:solidFill>
                  <a:srgbClr val="00B050"/>
                </a:solidFill>
              </a:rPr>
              <a:t>reis</a:t>
            </a:r>
            <a:r>
              <a:rPr lang="en-US" sz="3600" b="1" dirty="0">
                <a:solidFill>
                  <a:srgbClr val="FFFF00"/>
                </a:solidFill>
              </a:rPr>
              <a:t>, o Deus do </a:t>
            </a:r>
            <a:r>
              <a:rPr lang="en-US" sz="3600" b="1" dirty="0" err="1">
                <a:solidFill>
                  <a:srgbClr val="FFFF00"/>
                </a:solidFill>
              </a:rPr>
              <a:t>céu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suscitará</a:t>
            </a:r>
            <a:r>
              <a:rPr lang="en-US" sz="3600" b="1" dirty="0">
                <a:solidFill>
                  <a:srgbClr val="FFFF00"/>
                </a:solidFill>
              </a:rPr>
              <a:t> um </a:t>
            </a:r>
            <a:r>
              <a:rPr lang="en-US" sz="3600" b="1" dirty="0" err="1">
                <a:solidFill>
                  <a:srgbClr val="FFFF00"/>
                </a:solidFill>
              </a:rPr>
              <a:t>reino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que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não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será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jamais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destruído</a:t>
            </a:r>
            <a:r>
              <a:rPr lang="en-US" sz="3600" b="1" dirty="0">
                <a:solidFill>
                  <a:srgbClr val="FFFF00"/>
                </a:solidFill>
              </a:rPr>
              <a:t>; </a:t>
            </a:r>
            <a:r>
              <a:rPr lang="en-US" sz="3600" b="1" dirty="0" err="1">
                <a:solidFill>
                  <a:srgbClr val="FFFF00"/>
                </a:solidFill>
              </a:rPr>
              <a:t>este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reino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não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passará</a:t>
            </a:r>
            <a:r>
              <a:rPr lang="en-US" sz="3600" b="1" dirty="0">
                <a:solidFill>
                  <a:srgbClr val="FFFF00"/>
                </a:solidFill>
              </a:rPr>
              <a:t> a outro </a:t>
            </a:r>
            <a:r>
              <a:rPr lang="en-US" sz="3600" b="1" dirty="0" err="1">
                <a:solidFill>
                  <a:srgbClr val="FFFF00"/>
                </a:solidFill>
              </a:rPr>
              <a:t>povo</a:t>
            </a:r>
            <a:r>
              <a:rPr lang="en-US" sz="3600" b="1" dirty="0">
                <a:solidFill>
                  <a:srgbClr val="FFFF00"/>
                </a:solidFill>
              </a:rPr>
              <a:t>: </a:t>
            </a:r>
            <a:r>
              <a:rPr lang="en-US" sz="3600" b="1" dirty="0" err="1">
                <a:solidFill>
                  <a:srgbClr val="00B050"/>
                </a:solidFill>
              </a:rPr>
              <a:t>esmiuçará</a:t>
            </a:r>
            <a:r>
              <a:rPr lang="en-US" sz="3600" b="1" dirty="0">
                <a:solidFill>
                  <a:srgbClr val="00B050"/>
                </a:solidFill>
              </a:rPr>
              <a:t> e </a:t>
            </a:r>
            <a:r>
              <a:rPr lang="en-US" sz="3600" b="1" dirty="0" err="1">
                <a:solidFill>
                  <a:srgbClr val="00B050"/>
                </a:solidFill>
              </a:rPr>
              <a:t>consumirá</a:t>
            </a:r>
            <a:r>
              <a:rPr lang="en-US" sz="3600" b="1" dirty="0">
                <a:solidFill>
                  <a:srgbClr val="00B050"/>
                </a:solidFill>
              </a:rPr>
              <a:t> </a:t>
            </a:r>
            <a:r>
              <a:rPr lang="en-US" sz="3600" b="1" dirty="0" err="1">
                <a:solidFill>
                  <a:srgbClr val="00B050"/>
                </a:solidFill>
              </a:rPr>
              <a:t>todos</a:t>
            </a:r>
            <a:r>
              <a:rPr lang="en-US" sz="3600" b="1" dirty="0">
                <a:solidFill>
                  <a:srgbClr val="00B050"/>
                </a:solidFill>
              </a:rPr>
              <a:t> </a:t>
            </a:r>
            <a:r>
              <a:rPr lang="en-US" sz="3600" b="1" dirty="0" err="1">
                <a:solidFill>
                  <a:srgbClr val="00B050"/>
                </a:solidFill>
              </a:rPr>
              <a:t>estes</a:t>
            </a:r>
            <a:r>
              <a:rPr lang="en-US" sz="3600" b="1" dirty="0">
                <a:solidFill>
                  <a:srgbClr val="00B050"/>
                </a:solidFill>
              </a:rPr>
              <a:t> </a:t>
            </a:r>
            <a:r>
              <a:rPr lang="en-US" sz="3600" b="1" dirty="0" err="1">
                <a:solidFill>
                  <a:srgbClr val="00B050"/>
                </a:solidFill>
              </a:rPr>
              <a:t>reinos</a:t>
            </a:r>
            <a:r>
              <a:rPr lang="en-US" sz="3600" b="1" dirty="0">
                <a:solidFill>
                  <a:srgbClr val="FFFF00"/>
                </a:solidFill>
              </a:rPr>
              <a:t>, mas </a:t>
            </a:r>
            <a:r>
              <a:rPr lang="en-US" sz="3600" b="1" dirty="0" err="1">
                <a:solidFill>
                  <a:srgbClr val="FFFF00"/>
                </a:solidFill>
              </a:rPr>
              <a:t>ele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mesmo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subsistirá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para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sempre</a:t>
            </a:r>
            <a:r>
              <a:rPr lang="en-US" b="1" dirty="0">
                <a:solidFill>
                  <a:srgbClr val="CC3300"/>
                </a:solidFill>
              </a:rPr>
              <a:t>”.</a:t>
            </a:r>
            <a:endParaRPr lang="pt-BR" b="1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60978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7344397"/>
      </p:ext>
    </p:extLst>
  </p:cSld>
  <p:clrMapOvr>
    <a:masterClrMapping/>
  </p:clrMapOvr>
  <p:transition>
    <p:zoom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E:\IMAGES\L_DAN7\L1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4602231"/>
      </p:ext>
    </p:extLst>
  </p:cSld>
  <p:clrMapOvr>
    <a:masterClrMapping/>
  </p:clrMapOvr>
  <p:transition>
    <p:split orient="vert"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3" descr="05050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162800" cy="6248400"/>
          </a:xfrm>
          <a:effectLst>
            <a:outerShdw dist="45791" dir="2021404" algn="ctr" rotWithShape="0">
              <a:srgbClr val="000000"/>
            </a:outerShdw>
          </a:effectLst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pt-BR" sz="8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Deus Ainda Guia</a:t>
            </a:r>
            <a:br>
              <a:rPr lang="pt-BR" sz="8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6000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Apocalipse 18</a:t>
            </a:r>
            <a:r>
              <a:rPr lang="pt-PT" sz="2000" b="1" dirty="0">
                <a:solidFill>
                  <a:srgbClr val="FFFF00"/>
                </a:solidFill>
                <a:latin typeface="Arial Narrow" pitchFamily="34" charset="0"/>
              </a:rPr>
              <a:t> </a:t>
            </a:r>
            <a:endParaRPr lang="pt-PT" b="1" dirty="0">
              <a:solidFill>
                <a:srgbClr val="FFFF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651130"/>
      </p:ext>
    </p:extLst>
  </p:cSld>
  <p:clrMapOvr>
    <a:masterClrMapping/>
  </p:clrMapOvr>
  <p:transition spd="slow">
    <p:circle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aixaDeTexto 1"/>
          <p:cNvSpPr txBox="1">
            <a:spLocks noChangeArrowheads="1"/>
          </p:cNvSpPr>
          <p:nvPr/>
        </p:nvSpPr>
        <p:spPr bwMode="auto">
          <a:xfrm flipH="1">
            <a:off x="34925" y="44450"/>
            <a:ext cx="91090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 charset="0"/>
              </a:rPr>
              <a:t> GRANDES CIDADES DO PASSADO</a:t>
            </a:r>
            <a:endParaRPr kumimoji="0" lang="pt-BR" sz="2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Arial" charset="0"/>
            </a:endParaRPr>
          </a:p>
        </p:txBody>
      </p:sp>
      <p:sp>
        <p:nvSpPr>
          <p:cNvPr id="5124" name="AutoShape 2" descr="data:image/jpeg;base64,/9j/4AAQSkZJRgABAQAAAQABAAD/2wCEAAkGBhQSEBUUExQWFBUVGBcYGBUYGB8cHBgdHBwYHBcaHBwcHSYeHRwkGxoXHy8gJCcqLCwtGB4xNTAqNSYsLCkBCQoKDgwOGg8PGiokHCQvLCwsLCwsLCwsLCwsLCksLCwsLCwsLCwsLCwsLCwsLCwsLCwsLCwsLCwsLCwsLCwsLP/AABEIAL0BCwMBIgACEQEDEQH/xAAbAAABBQEBAAAAAAAAAAAAAAAFAAIDBAYBB//EAE8QAAECAwQFBgcNBQgCAwEAAAECEQADIQQFEjEGIkFRYRMycYGS0RQVUlORobEHFyNCVHN0orKzwdLTMzQ18PEkJUNiY2Ry4YKTg6PCFv/EABoBAAIDAQEAAAAAAAAAAAAAAAADAQIEBQb/xAArEQACAQIFAwMFAQEBAAAAAAAAAQIDEQQSEyExFEFRMlKhM2FxkfAigSP/2gAMAwEAAhEDEQA/AKs+fM5VMuWmWXRjJW/lNsjoTaP9t2ld8dQP7Un5hX2jA657qTNSAAtZUvAlKMLvhUo1UoAABJ2xxoxzWSR1rpK7CXI2g7LN2ld8IWa0eTZ+0e+F73B2yLV25X60d97c+YtXblfrRo6eXj4EdTS9yOeB2l+bZ+0rvhwsFq8mR2ld8R+9l/o2vtyv1o772I81bO3K/Wiemfj4I6mn7l+xwsFq8iR2ld8Lxbas8EjtK/NDPevHmbZ25X60Ie5ePNWztyf1onpvt8B1VP3L9j/F9q8iR2ld8d8VWryJPaX3xH71w81bO3J/Whe9ePNWztyf1oOlfj4DqqfuX7H+K7V5EntL74Xiu1eRI7S++Ge9gPNW3tyf1oXvXjzVt7cn9aDpfsHVU/ciTxbavIk9pXfHBYbV5MjtK/NDPeuHmrZ25P60dHuXjzNs7cr9aDpX4+A6qn7l+x3i61eRI7Su+F4rtfkSejEvvhnvXDzVs7cn9aF71w81bO3J/Wg6V+PgOqp+5fsf4rtXkSe0vvjouu1eRI7Su+Iz7l481be3J/WhH3Lx5q2duT+tB0r8B1VP3If4ttXkSO0r80LwG1eTI7Su+Ge9cPNWztyf1oQ9y8eZtnbk/rQdK/HwHVU/cv2SeLrV5EjtK7454qtXkSe0vvhnvXDzVs7cn9aF71481bO3J/Wg6V+PgOqp+5D/ABXavNye0vvheKrX5EntK74Z71481be3J/WhH3Lx5q2duT+tB0r8B1VP3If4utXkSO0rvheBWrLDI7Su+Ge9cPNWztyf1o772AZuRtnblfrQdN9vgOqp+5fscbutXkSO0rvjvi21AcyR2ld8R+9ePNWztyf1o772A81bO3J/Wg6Z+PgOqp+5HTYrV5Nn7Su+F4LaN1n7Su+GH3Mf9G2duV+tDx7mzf4Fq7cr9aI6Z+PgOpp+5fsXg9o3WftHvjhl2jdZu0rvjvvb/wChau3K/WiOfohyAGOXPQFkpClmWQ4SpQBwzCahJq0Vlh5JXsXjXpydsyIrbaJ8uWV4bOoAgHDiOZA351ghNSxNIBoSPAZzecR7RBydzj0xmmh1iCR+9p+YV9ow33ORryT/ALlY/wDqnw6zfvaPmVfaMc9zjnSfpK/up8asNyjPifpy/DPWoUKFHbPJihQoUQAoUKFAAoUKFAAoUKFAAoUKFEgKFChRAChQo6Ikk5DZk0JzIGysD7y0hkyecp1D4ozO6kVhe6bSgpkrAXhfCXdINHoGDON+cLlVjBXY2FGU3ZBZVoAbjtiRCgciD0GMjIkzETqzisOkq1XBdLAiusRSlD07SFpvyTZ5U3BhxpTjMtwDrYUgkfFzSG/rC6WIjU4G18LOja4fhQ3E5G72ej+aQ8iNBkOQoUKIAUKFCgAUKFCgAUZvTcfByfnT91OjSRnNNf2cn50/dToXV9DNOF+tH8nl9h/h8/55vWI0E5WsYz9hT/d075/8RB6dzj0xwavJ6pEdi/fEfMq+1EfuZ86V9KX91Piawfvsv5pf24i9zLOX9LmfdT404Xlf8M+J+nL8M9chQoUdk8oKFChQAKFChQAKFChQAKFChQAKFChRIChQo4osHzatICSvb7emUgrUaD+d0Y+99MCtOGWkt5Q2Ac47xRwKVruitpbfxUrC5AAThTh5zuS9HoNg9MZczyoLWlpaRiJUBqgFyVCldj0qdzRgrV3eyOhRw6tmZbtCtZKpkzEVjGog4i7ga1NVgU+gNvjQWC4eRlGbOnYEKlu6VOokswAcuavRwSwdyWAyrolgEzzhDIUAAkK1nYBLgBRC3rsZmiOzY5EyckJmHHMlqs8yah1YAnJIUGdWoWA2DcXwz35Z0YK3CLt9zEGVyiJcyUslk4S4BQHU5BYjDsAzKuMZwXUtQMxCSuViZSwK0Yq1TlmK8TBS0WK0GQJrAIZW0AKoeUAAZk0AbgKNEFmvWeKSULxmdLVMWmqWAAKWAAD0B64pT/ytmPaVTZoPXXpXME+UVKK0pGEpDJzDBR2GoA9G6NxZNIZK5glpUCsgkgVZgHB3Gvtjza8gpJeehIxrVhmSiAWBZ1S3KclBnI2ZUdlmtCpUxE6UoTgmowgmiaayecCQo8BnSj7aFd8M52Iwi5R7BCirYLamYmhBKdVTVZTVDxajpXuchq2zFChQoCBQoUKABRnNNf2cn50/dTo0cZ7TPmSfnT9zOhdT0M04X60Tyq7P4bOP+4/ERoZp1j0xn7qP91zvpJ9qY0M1JxGhzMcKtyeqhwMu79+l/NL+3EPuYZy/pa/up8TXUP7dL4S1/biD3L85f0tf3M+NOF7GfFeiX4Z69ChQo7B5QUKFCgAUKFCgAUKFCiQOtHDFW13nLl89aUg0cqAD5t0tGYtunFClEsuSoHWYAChJOEsXajRSU1FbjIU5T4NVabWED8N/f0DfGUvDTZWryYbeDxcJYvszNKZGA8mYtSDyk5CEgYiVLYjoSdZTkAjCH9kQotcmSOU8HXNS6sUxeqCcgQHoXbnF/wAOfVxfaJ0qWC7yJUac2iVhCsMzXdRd1lLDElgzZFiAc24xo7Np3JUhBUFIK5yJICqF15KPBj0PGfs6LJaCQpGDAgKChqKcA4wGJDgZNsfoiC7tH5ayFLWpBQUzZKXTiZyApYYAhwNUNnwhUMa0nc0ywClwc0gsE4TEWi1qfDPTKMqWMpICyoku+QA2OTnStiy2eXauWly0GRKVJKVKLrUwZQDk4QSQCQxybZW2hIk2g4lqXNnyzOKiwYIUhLNxKi24JyiGelfK2cyEKCJapgnMAkKK0FKWBZ+ask1zjJKq5M2xw6SFYdDgqYszphmS0VJBIUcKQ3RQfFbadkXrDfybRJRPOpjOJQqWKAcQG3YDtiGXanZAWrkysJU1HxLIIJcEBiA+2o3x3kUS1IkyxgS83VrQYsNNoy40pxjPJuSs+TTCEYyJL7my/BpbA8mnlUmmYYhRY9J3GsDrqWhEoYDqJZb1dgTiJ6xu7oV+2mXMSlSA4TMmJUal1AMtPHKBstQwckR8GpKgwLMaFnzahp0xOVx2YyKWUns8ozgnBM1JskLBmAKKUrdDBLFgCxDEZRBY7uRIMqSuawkpJxB0qUllLCg3xwo4GBoC+2LdiXyMxUsMJSUhMsmpSU1SkqzZ1HP0xJdFvOOYmdmVlcoFIPwadm4VBOGhh8ZeOBEqSfJS0MvRSUS5pxFKnKgAaALwuWFMxTiemPT7FbUzEBSCFJLsUlwWLGvTGFkWgzFqXKW2CaZc0LAKTg2hqvscZisE9GcFiSmzkqOKYspmEMklRKsLPQ1pvjpYbEb5WcbHYRJZomveFAq230mUXUWDigzGbg9TGKiNJ0BipXlPQ7OaRlQ5vs2tG/PE5Cpz5saCFENntaVpBSXBETRJAoz2mXMkfOn7mdGhjPaZcyT86r7mdFKvoZowv1onlV0/wud9JPtTGlUmp6T7TGaugf3TN+kn2pjRtU9KvaY4Vb1HqocEd2D+3y/m1/eRD7mOaPpa/uZ8TXZ+/wAv5tf3kQe5iao+lr+5nxow3KM+J+nL8M9ehQEvy/1SaITLUWriWAepOZ6YbYNLZS5a1qOEoYKG4n/unSI6zkkeXUJNXsHYUVbtvJE9GOWXH85xbaLLfgq1bk5CjhMCbTpJLQpSSCVJNRtAYa3RUREpKPJMYuXCC8ICM/Y9M5K5hQSEDylHa+qGarjWHTFXSC/uTWTyowqlqEtCM3wnXUp2AchujKKOrG17jFRk3axX01sxmTJSTOEpJJd6kMFHEAKijg5VAgBZOSSJeHVSsaqwUzJyi7YRLNJZq+tWjcA+WJ1tUpBGNRFHUGSKYiSXZL5NuhkzRGdKLBcsqSw5xDlgQyiKHcXzjk4ispSudnDUWo2LCZ+AuZClaxPKKClTHDhLkttzZIajZRxOlLkJWhRJIChmCCaEAuSRV97baOTsl7plSBypJWgHFVypQJDg1BcxeXa02GxzbXOwrm4chkH/AGctLf5jrKd3c5ARgV5ux0XHTWwKvOUnGJhICpYUA7o3uDSu2IEoVjVaMTNKVLw1AKWCwcROdWfKsdm3gLVIC0Ck5Q1dzqLjcWII/rEGmSfBrumIK3UoK4knCgK20oC7wQi82Vmmc1GKZJItUuZZeXQxUrGlKy5IcSwwJqGUSCBR3MEJcnkpajtBlkvWrTc8+EYDQa92kKlNVE4TEhVAl0gb3JxBJ6hk8G7bpHPEnkgeUqkcqP2jazPRiXNDsaHyoOMtjM66aAmjl4qN7ISTqqmJkip+KdU/+xLvx4xu5l+yZVsWJmI4RmgYgirgGrvU5cI848UzJE5E11pPKconekgkvnUuoHq4wbuS75s8qWoEBZLrOZU5JPQCS7Nuo0aK0Iq0hCqSk3Yj0aveX4NMTNJCja1rSli7LQXV0AsXpEi74QqbgIwlKmBNRuAO5w+yLd6aDLlhUwzUAEhIQHLYhVyKDLLjtjOzrnVKISWLVBSecSQQxZs89zRSWSpuWjVnBGnvqbycubNILJxHbmwDemK1y3gqfJTNVSYEqSpQzfEqrjeCC3GAtqmzlSZlnw0UNoLhTu9S70y6Yt3LbDIkpQE65mVxANhOxwWeg3ZxOjansX17yuw/KTgmJXLJSlYKloFEzCaEnep2i9ds9SZswLOJNpGKWoEASgmW2ex3dw0ZG8L7mpmAAYUsGTwKiWFKbv5aFed/lNpsstJdBDqIyWFqwp3UpnBThJMrKpGWxcRZbSluWmoTvqCVvQKIzDAO23GIs3NdCVhSRPU4UHKk+W6mzdgXDCrB4fLt1nlpwLwcoxxY04iKnNQfcYnx8nMCrOhKArnqK/gukpehcvsMWlKQlU43sQchaLMEFClTBypUpexiSah6sopHQTvjU3Bp8ibqzBhXjUmmVGdnL0cel4HS2QQOVdYxTTqgI41GW+GG50zVoWtGGq2my6gCjGmTgNiYVrWG0cU72kZ6+Ci1eJ6HGe0y5kn51X3M6DtnbAngAIBaZ8yT86r7mdHRqO8GcvDK1aK+55XdP8KmfST7Uxotp6Ve0xnbp/hM3haT7Uxonqcs1e0xwq3J6qPBHdtLfL+bX9sxR9z4rwJ5MAr8KXhBycyp4c8A79UXrCWt0v5pf24re5unVRUh7UsU2fBT6w+g7K4mssyaJrzszTZgfllBTGYRq4tqau+TdRZniCXIASSE8oFqSkS0ltgYMS5ByjVaUWFAkowACXLStk+WtbJQpZ3A1JqSxA4Z+ZYpMyesJUoS0ygEqCXOJKUhKmepKw9N8McryMCp2iaX3O7UkpnICShaVgqQfi0qG2ZGNbabQJaColgkOSdwzgPctmQtQtSVa01CQutFEPUv8YKdJPAiAGnd4HlUygkFYQuYgYTMxL5qUFPMdVSCp2ZRagI6V8kTk5HVqWQ+3XyqfNBC8CFDJwmiavjUyQC5BzybhFBMxAokKXyilIEwFKErwpxkImLSSvKp1RueBHKrVOl81CpkyWqUqb8JMIAJWlgyEJUp1M3kjbHL4uVFl5JcxMyeJloQE8o4QBiJWUpDCuIjgI51WTlyzsUaKgWlLoQlKFBzzZ0tTCvOxDWIDknc1RBXRuQgISsypalTFTEuoOyUoDBPxcychWsDdJLglyJExXJoxJCwkh6FyAw2kUHWIr6OaSKFmkSRLXMmWfEGSCxSXCQ4BZgTU7Yx7uN0zS4xTLMu9UctOkhesuVLXq6oBxgmWADsSyvVsg1pjMAQo5qQcQ2lxLLHgxD9I4RhbVd81FoTNo6xqpL7UlGwZtUtwjRXrcc1aQufNxFTSyEgigSwcvk7mCdP/USyqKKbQJ0M0gSbIJc0rxJmKKFs4YkFQcnYTXpi/pTJWqzmQglTzEHAC41SXILsBFTR64ETJrFAIAdiHDuW2ZBKWA4vGltV1olhISkJDZJDB3GfW1YuorV2CVb/AMzH6O2u0oSJct1EPhQRqoCnZfS9Q52s0GFaJPqzqOKkKbFvx7q1z64uaE2d1TCRR/YH/wD16jGivaaElLVLKy6gH3vFo71bCajeTc81uq6k+FrFUsF5HPCUhiwY1L/0jcruKUiSVYBjSHxKcni1abdm2AOjNmxWucogsZigKcVKOzojX3vMaQumzLJ/Sp/VC6spOrZDLJUrvkwukiQko/y4ny2YadNdsanRSyfBSg2ScRFTUudx3g7IzF9IxzJKdilFO7al+lxXpJ3mNtdMtgSDwDpKmH/kRsi+M3tFEYXaLZNpLSznEXOJGfFQ2EhoxV7WPlpbAF8x1tRwK9ZzrGx0rpZ1VPxNqR8YbBwjHzlFMtagDQE7NzPqnYC/VGWEXc0XWR3A822Dl5KecrUClA5qSSk8GIAO+ucXrtsQmKwqqlxQUDgK4/ywjMk64KW2AHiOraXPXGl0cX8ICTTFltoDsetY6ydqdjArSkUb8uSalaG18bhOEbRVi+1i8CDdoMyXNxVBBDppqkKyd83HfHparTmzgbf6kD0RjL0lpQoJGyYsDgKNkeIheHnfkmdOz2KK18pNXMJwnygC2Lc7GjVaK182pYl4A4BWAWGeEOHBJdTsXPDojVWWwBcpC0gcqkOk+Uz0INK1q0Vr8khKlOBrJSrIZ6oV7P8AqsWi1KdiMrjuTIv5C0AckSVIw43w1wpxgs5A3GpL7KxEjSQy1EBSkFZky01qwJDkMzMG64ZYkKSQpKiCCSwzIyP898CbbZlKKSuYTycwEKBzoGoRQMB6YqqKcrF9Vrk9Xue9lqKlEhkrWmlKexxHNLbWFCQnaVqUP+PJTg/EPtjGytK5jhXNIqoIAGIHPEXz25RFMt6pl5kJLyggMyQNYoWXyzYkH2QU5zScWL0YOanED3R/Cpv0k+1MH5p1jTafbAC6v4XOH+5PtTGhmyyVHpMY6/J0ocDbuH9ul/NK+3Fb3NMpf0tf3U+LN1D+3y+Etf24re5knmfS1/cz4bT9DKT5NbfqEmfLRMAmIAXM5Jv2iqIlvvJWodQMV0aIET1pUQEqlAiYwAE0nWCQ28K1RsghedlHjBKyQESpIW5bn4lhGZagBV1Q+/bNNmIlLTNwiWtEwAJBxKcpc1YBiQ29odRUWrmGtUs9inK04QSnCkBJmTAs7glZTiZhzkMp/wDMM4EaS25PhlnMnWUFLKio0JmDAAE0ySrMsG2Q2fYZMsJSGWoLZYNdilKKgBhLKZJ6g8B1WzXcEJAU4LOQQ9aZK2dfBovJyk7CIWjuENJUzlLs0zGkLRMPImUlKQCpKAFAh3f0apYRFpLcSZMsPWgJKi5cEu26p2RUs17EqQQtyg4kBSaEtkMuod8TaT6SzCZaVMQouRhAZIKa0G0kD0wqdKd0aFUVjV2K6USpMoBIBdGKmZrmc6EmK+hVjCUrUWdS2FNgI4jbAuxaVTbQJuJQTh10sMucAk0zKiCDt6Iz92aRzxMTLQrVRMUAkKLKCyAHY5Au0VjRk42CVROVzZGzhdtksxCZZUaVoWFTxPqgjpBaByaUuAcQrSlDxjEXraFInLKfiApyIpRJdzm+ItvEWblKvB1u+oSxCR8Zqqc78umG9K7pitb/AC0FdHLXLlomLXMlpxKzUrZ8X1AxavS8ZalJKVY0hJLpqK1rUjYYxFoKuSAdQClORSuHKv8AyzgldYV4KoqxmuAKdqBhkDQZw+OHSlmKur/mwS0bvyVJkqUsroa4UvUk7xBebeiZpSU4mKcQcGoNBtO/IRhZ8j4MZgEq25lJoaHZ64J3Rews/JIWl0LKwVFVUsU4Wz1RUxdUIxk5IiVVyViS775EhU84AplTC2IDE6ksKJd2/GCFn0sM6USpKEVAw4iVM4rwDHdGbvFLqmMAQZii4qM3pSI7LOMqXMUhKW+DSXeiSSAzbXAzpV4vowvmsROpJxtcK6Q2lUtcpaQAoEs4cDJ6bc3ie7r7tBlqImhISFK1JQDEBL9JbEW4CKt8zhOlSilTkkhQ8lWqWI3eponsklJQWGsl8SCWHAAtmTVvjcNsulF7tC1VlGNjt73lPXKWVzZisIBIUwBY6tAKueqhB2RQs9pUtOHEovm/Gg2cTE9ul/AqNOYqhHN5u1yCC2e9tsCkkpcpGadm2rD0ZRXSj4G0qsmgVMSQauMu4esQYuy1GXrgAuUlsWVG2b60iteksmXyhcscAOQIctTc+3jEcueQhISASSgOaAZ09B3xCgk7EqTuajxoSQ6RT/MCakjaIC37OK1pVhwufwbMUOXqi8dUEZ5VbYwxbhv+NAO1zji/4qIB27xAqUI8F80maS6LxQmWgEkYXq24n/qINKLYhaUlJcgkdAJBHs9UAbHPLOqgxM3UfRWH2uc4IfNyG2Mf+4popSzIZqPgPXVaEmSEqrUuH6DRq9fRFW9pYBS23htCn6drPwgfZVlm9FH3bM8miUFyM89v9fVEqjZ3FyqJ7BywACWnZTZv/rFOwISLXR8TqdzsKCRT+c4HotxCgnEQVEgcWr10Hqi/dVbQlXOBSWVv1F7d2UJdPK2Og72B90/wucf9yfamNKpNT0n2mM1dA/umb9JPtTGk2npV7TGGt6jdDgiu39/lfNr+8iv7meaPpa/ubRFi662+X82v7yK3uafE+lr+5nxeHof92KT5PRL45MKJmpKsSUppUgAqqHzqas+cVLbKSmQShboKkF1K/wAwBDFj1QVmYFzBJmyDOSsPiYEJIJzJyJ6RlAy9r5sa5c6QhQlqlYEsoEJLkUba2+u94XRi1vczVLPaxk7tsaVWgpViKVImAuWIqcjsNIBWhRKWLB1Hrqfw3xurJomUEDVUV8yYXZVOaVJNDuIor0sHVojOC04pIUkaxGNn6SzDbG+M1yZnHcytnkjECN4y6AdlNnrjt62seEsztLCUp3ly5zZnYE5iNpZ7rkKdPIHEipYBW1hkRmenriO/NHLOqWCZbckXdlJI2MoqzHNo7PC5YnyOjRzMFS56VSwrCylpCAhNSMLkKpkoaopsdneM3cFlWlSlqIC5agAmhGNJKjlQtma50O2PQZkgBKEJ+DxqwpWGcAhb5luIfdFKy+55yeoi0FILnWlknOmR3ZgbawmniV3L1MPlWxnFTCtClnNQVQE54g7vxBMFLuGGyqLUXOA51QwGYaqSx4UgvJ0A+DwcuijiiS5yJBc0fWMW7RooUSEoSuWeTJVjILl8RZgSRmG20jUsRHgyaTMfPV8Gih5ytvRnsAD5Ptgyqx4bJISEEKXrYgtgRmdlcxXINnFazaLzpklJJQlRcso1c7Oaxz9ogheF0zDyWCSrCEkEDiaEa24P7eOhVoX5FOnJAK0SsKE0JqoZ5tkc/UYlVZwqQMSQS5ZWEuAcJYE7Xd+6JrbcNpZDSVDXIq1SVApDksaVbhE86RNRZlBctSWObUolKX9bdUW14PuChID2qypCCDkJhDOdjt+ENsKRr7Rhcg5arN7TlWkST5hCCa/tCeLNmBnw6jHbtUHXj1QULbFkCUhs9pVF868g4sh8HShIIfnKcCoIBJHrb174JWebqLQVDCXmYkNiKiQGJbYTnv3MYqzFhi9dddAat+A2A8YnsgS5JU+sjJziCgNU0c4WPXWL3uhck2ie2WcJQpn/AGScshhNAOFTANKQpMs0IpnllT1/jGjtY1Cir8moFwdmE7uEAFL1EjcpJZzToy3mK9i1FMp3mt5WEMQCkAHLMuBtI2iGXTIxKZTkYaB8yHOWXxSaRYt51FAAKYpSGHxRsZxV2D5xYutCipBUGZJbfRh/IPGFSe45o4VEqSCa4ATXLN/Rl18I5LsaVy5hIdsQyyzhwnBwCDQYSwJq5OwV4xbsiFFE/wCDWAVFtRQBcHfxicxewHkWMFJA/wBOnW1InvGwMUgBtRXt/p6Iv3fc89fMkqIKUh1auRfbU0fKCs3RS0zSCUy0kJKefm5d8qbfREOaRaxmbIneNuTPuiwiz1psc4mpv69+7raDyNAZqSSVyyHdnNd703RYTonNFNTZko/jnshFWs+EMp0U3dmZF3SlqKgVFSaKU5D40gmoAcMR3xYuu0oM9EtGSUqqeCFADjR4ITNC7Qp0jk5aKZrd8mdhkAwqRCk6IKskxC1TArEVIYAhvg1l+ikLTvuxzSTsgBdP8KmfST7UxoiznpV7TGduo/3TN4Wk+1MaLaelXtMYq3JqjwR3dS3y/m1/bMUvc7Gqn6Uva3+FPi7Yf36X80v7ZgfoLNwykqAdrUqjE/4c6tK0z6oZT9DKT5PSpdoUhZUDQtqqD5OxfrDgQJtlzcqkkzp2LEVB8CsP+XMEgNR6bGMTSr1BcOlPUS9KkHpevHfFiXb0EftEkgOKgBhuqaRnyW4YOzBU/kELQ5wqQQqYUkpejglKSElRIyGZO2oiC8b9VNQtGFSSTzlKxhIcMTWhcRbn3fZ1F1tnsyz3JYPnsrEMiz2YmmBqgPRuBfi4i6g0t2CyrsCrjvpcqegFaPipmYlUCXJKdxLHINho7xqdKbYm02VSJU1IJKVaxaiVPhLuGNKf5eqIJN3yDRKZbjNm9LRQvayJCS6QlOT5DI0hqFtJ7gZelM7EkTkPhILABJBZiSxAVQ06euLf/wDa0CjiGA1pVSfjAbH6s97wbk3+mbPkS5kgYFS9ZWEE4g2FiagMk0Gb8IC6S2eUm2SEyEgJXg+K4JK2JL0LbtjvFJRVyLu3BvfFC1JCkrBCgCy0tShqBxJpAe9ZRlEcoEFLhglVSBuBYvSCN6X0UTpciWtEvlCXWpTqYAuWNBsZ3fcIt3fd0pJxsZqy3wqxiV/4nYOA9EOcIszXaMly07kUYZSkIAZUxQJpXWCAWdnIfYT1XbtVJTMflyuYoAYphqa7AWA39cai7rSOTRQ8wGgrXb6QRTeIrS5VnXKUpQQpGucRS+HDzxUOyW6xEOin3JzMx9ntkyfLsZJBOMlR3qSFuosWyypBy33yJKACgqWphLQlRxKLkBgcq7SGGcDL9u2UmbJTZUYlzElQEpWGhDhRrzcOJmZ3Zw0Erv0QUgJmqmq5cggkgLDsRhGLYCxB4HfFFSdy6e24NmW7BgRbh+2WrimVhAwhJBrrPrdfCLtlm2NSglCUuwAd2pzUgk11atE18aLzlqk6yFiWpRbCxL1rVmpFW26Ou+CQqWXyBBlq5oyzG2qRWKThNcBGcHyWZmi9lILy8ySS6s6sXdoD3NoYhC1FaRmDLwzHzfECCMqgB36TFuReU+z0XJnLSKHVB2/FU7mjMCwgqm9hMbCgD/mpIU2fND7Io6lWPcvaD2BV9XPZ5UpS5swoSrVxlLkYqUYdO+ApuW7pctEzlVLSvm1Z8wSwS4yPXGjmIdRQpaSopfAEsGdqbTUmucZ86MIteKaolJEyakqSdiVEJAphDJIHUImOIn3YyNGKH2OXYFFCEoIK8sQU/wAY59Acb2htx2ez2m0YUSlYUy8RKlKOtiALF6hv5pEN26IclOC3UplauuHAGRy1nzbZF6Ta5iUSVyZQUDLYkhZINQRRTtR6iIdeXZl3SizVJsSUIACQkAUCdlYcqzqbh09W/JmgJYtJVYwicgSwynUcQyyDF8+mO2/SazqQpDqmAjCeTDULZE7doNIpq1CjooNeDcPZXLhWEZRCSAOGyMIjTOfJQQAZyMkqW2NJZqhLYg7Z628mG2PSydMlpBWXw1IDO2ZfMZvwy2xfPUJ0A9pJec2VOlIRhwLIK1KBoMYyoQ5Ti66xfVeksVCguh5rn2gD+kYq0Xp8OiUrEVqGRqQ4dztch6cYLybKQ2M8PbQNxMX1JE6cYhCbfZY4UdDq3U2U9cCrwt0yYqXiIbEpgAAH5OZmd9Y0Fhu6VhGsncW2f8jsrvgdfvJYZXJlzyppw5Gdtboyhkcze5DcVsjzy6D/AHVN+kn2pg/NBxHLM+2AF1fwud9JPtTGgnI1jXaYXX5GQ4OWD99l/Mr+3FP3PkkpQAMR8KXq7xyc924s54tFuyD+2IP+ir7UV/c9nCUZSlHCPClDFuKpc5IPQ6g5hlP0tFJ+Tc2+ZKRNlpLtNbCoAkJJLZ7tpSdj7od4uBcMFMagZE6pJRuNQWygJeF+GTePKIIMszQ8sJxEpSCiYrMYdZ8LM7F6mutsspISogNLUtSgQeYTTEOBL9HRSM8qeVbMWpvky1+TlSlSjiSEgqUstUpokobysRHT1NE/guMJUk0WHfC7hgUk8DmIu6SWQrLGgUhTqCcQXhIUEk1CSdb8DupXjd3hCUzLJMKSgOJTlIfa21CnDAs0Lld9zRCogdarSJcxAVKCgokEpbVHlEbA56NzwUFndIIS6c/6E/8AcZvwtZWUTSsuwW7Oli4IG3YQMq7Y1t2S0iUZQJxIUoF8lbQQCHAZhTLKKybtsy97dimLBLUQopIUAyVA1apzpRi1Rvi7Z0sAMR2c/bub1ZZRZlyw4SzE14GmzeeHtiXwRxuIrQ8dzcIV/psnPEx2k1jnLXiwOE0QUlykO4Ks3LPsGecUDdBQhKgoYJhIxEKQsVqWfCeukb1dnUirYht3j1bIitctE4YV5FjuOe/fszyJhsarXJRxizzSxT1ukYpiaj4ygWLAOMTdTeiGImzlhNVS0TFKSEhakjPCclYaZP0x6DZ7gkyzkogMGJxAgbwaE5RDbtFpEw4mUg1LpVR83KSTuh/UIW6djmg952WUoYpmFZQEqKyAHBYBOzIeuN6m05qO0BQy6/U1eIjyy06GzEF0FK07Q+AgNtcttGR2xTVMmyAUlSpaSk6hCjRthLPt1kv6odGukZ3SzM3986eypcpCpXwipgdINGGTqBG8ENwg/clvTPkImBiVJDs7YmGIV4vHhs4qUMSnOs20kjKuym/pj1LRW9EybPY5RznJmKxEgAMXD8S7Q2nUzPcrUpqKNIqYgL5OmIgnDwyxZUrSKdtuaTMAxy0kvR6H/i4YkUeBN/aNzps9U6VOwKIQnCxYpDs5SXd1E5NnugJLkW6zygBry0kkFJSoJbEAzMQA/p9EMdmKsXrz0AmFSZlnmCWpI1Q5o5c1csOFYdddwTpMoiatKpmNayAh01IIJNC0bWQs4RizYP0sH9cDtJL8lWSzLtE5yiXhfDUl1JAAD7yIh0ovsSpyWwAVapyXxSkqG9KiNnF2htyyFSZKJapaxgBcgggucVCC9MR2Rq7NaZc1CVpIKVgKSaVBAb1EROiWkZU20hbw8WTqyRi71sEm0BluFJfCrCQQTmMqgtltgJa7iKHOLGPKFc6VAcg+nKmcenTAG5r8GeAt5y0LSQEOWUAAwNQ5YZPRhxhboW7joV34PJrrshdaANUnGQVc0EEIcCtRXZESCiUMSFYVYsOEuxIoFUq5O3YOLQXtejs9cwoY4CoqxBlAswQ5TkQKNv3QXujRKVKBchSiKqcPXM7k7qRS8UabykV7FPqNQOQMQw9G1nZ3YbAYNKuxUw0LCjHM9SQS1dpgVeOkllsmJKDimNzUB9gzUCwPWYyN8aa2i0JKQvkpZoUoVrGu1fO9kCbkV0jaXje1isQZajMmU1EnGrJ3ILACm3fGZRpjNtloSFJCJacSkpFS+BQBJetCd2cZOzXWuYWSM9+Rc+k/zlGosGjfgpQVKdaiQ1KDAs7CdohsbJ8hksgVdZ/uyd9IPtTB6edY12mAV3Ia7pw/1/xEaJcpyekwqtuy0OCCzfviPmVfagVo8prOk/7oehplfxz2QVk/vafmFfaMDbhlASkpWoIBnnWUWA+DmkelovSexWSugte4lcuvkByoQtRmBCSFCXL5yCrLEWJBG0CPQNGLNglqQV4wpS1y1MACgmgyYHeP8wOUYyVbpKJa140YxMw4EzUawdTrAZ2IVixVAyyEayxXzY0SuTTaJEvApXJtMTTXU3xstvQREyW3Bmk5cBSdIwpwnmGgrzN3U+UVbZdyVDCsax5qwQCeD722ZGHytLbIpGtPkDMFJmI62Dlx3xEnSOyDUNpkKScnmpLDcdbreFOn9gUmivbLilzgAtLLSNWZmW2Z5tuO6Kt2XHMlEiasTHbC4Llidqs84tr0jsrsbTJUNh5VPoNc+MdTpFZeaq0SVBqHlE50z1mpWvCFab8DtRpFxUgAVZiNo/l9n4CIFzDLJ2g1Yn0sc/U0Rq0isr4VWmSoZYuUQ4HE4uGzOIJ992U1E+R/7Evn0+qKOnJcImMk+S8i3oXTJW459W/qeIJ8pCjUAVJcUPtr/PXSnXlY1BjPlEfOJcegxGi/pKB+3lLG7lE4gOkqZTcR1xDpzfZlrpF9VlaoL04VzZqgRyWApx8brH87c4ry7+spDi0Sg70KwD6D/PGGTb6s/n5Jb/VHBjmcuBijpyXYsp3KqBN8OYFkmWks+QDuQAS6iWq+QG+C86W7hsQOYPEbRm1YDKvGzGbyhnocBgRNAp0OxNfUIlst7yAXNrCh5K5iCB1U9RgcZPswVireWiUmaHSeRVtKDq7c05F3zpGXTcM+aosFKEoBGEsCAHFAcy6QqhpG2m33Z3cT5Oz/ABAd/GnrgZZ7VLllZTapJxaxfDUuS7hTPU7NsMhKpHsyZQUihcmkdpkTpcpS1KQ5CkLfVFHNa0LAdcej2W9AUOpQcVJ9NWLFs2B8mMRM0hlZLXLWRUVDfaIG3JjXKKovKWSPhZaABlygPtPAZ7zGiFaS5RSWGi+56Au/pKUk4gQdzuegCMrpLfImYJaElSDhUtRCiAHoDqlI4u+WQMU5dos7F50k/wDyJ9j5xbl3lZwGE+UAMhyiRESxFTsiyw9OPc5cGkXJoRJMpasGqCAw5xU7KGqGoNwYOY0EzSIpHNmNXIYmbr3fhABd9SRQTpRpmJiR+McmXlZ1Zz5XH4RPteK69XwWdGmwxI0omLJZFBR1bXyAABypnWphs21zFHWy3AsnpYt668YAGbZwS0+TXP4RPfnFO9zKnowqtbJGxM1LHZUOSRweKudST3LKlTXBNeumdnkAgETF5YUaoHSrm7tj0jHXxpdPtDgqwoPxE9GRVmakQ2fouHOC0SFDcVhJ47SBlvitZ7rJVhKko440kV3KxYfXD4wilcm+9immylRYB+pzsenqjQ3JoPMnMpQKUnJ8vZUeiD1wXRY5YBmz7OtW0GYlgd9Trb2NI11nvixpoLTJH/ypPrf8IrKUntFFZTUQTaLmTZLLNMoa6JaiCCCzAmoNGoQ3GMZdl+rnzEpVLSkAqViS4xHCoVB4eyN9pDfdnXZZqET5CiZawAFpxEsQGDly8eeXeEpmICSNoAcEnUUXYZcRsbZFqad7tCVJtMrWE/3fP+f/ABEaKZmekxn7KgpsE5/Og+kiNGsVPSYib3L8FJP70njIUPrxBZLutMsEJUhL15wamWecT2ixS5hSpaHUkMDiIYPlQxCbqkebPbX3xRSSJQhIvDZNk9bd0OEm8PPSPSO6GquyT5s9tXfHBdkkf4f11d8M1f7+ZXKd8HvJ/wBvZ/T/ANQ8We8vlNn/AJ6ohN1yfN/XV3w6XdUl/wBn9ZX5onWDIO8HvP5TZvV3R0Wa8/lVn9XdEXiqT5v6y/zQhdUl/wBn9Zf5onXDTJPB7z+U2b1d0dTZrz+V2f1d0ReK5Pm/rL/NHPFcnzY7S/zQa4aZN4NeXyuz+rujvg15/K7P6u6IBdknzY7S/wA0I3VJ82O0v80Gv/fzDTRKbNefyqzH0d0ISLz+U2b1d0Ri6pPmx2l/mjqbpk1+D+sv80GuGmO8GvP5VZvV3Q8WW8/ldn9XdEPiuT5v6y/zRzxXJ82O0v8ANBrhpk3g15/K7P6u6O+C3n8rs/q7og8WSfNjtL/NC8VyfNjtL/NBr/38w00Smy3n8qsx9HdCEi8/lNm9XdEQuuT5sdpf5ocLqkt+z+sv80GuGmP8GvP5VZvV3Q4WW82/e7P6u6IfFcnzf1l/mjniqT5sdpf5oNcNMm8GvL5XZ/V3R3wW8/ldn9XdEPiuV5sdpf5o54qk+bHaX+aDX/v5hpol8GvP5VZj6O6FyF5/KbN6u6Ixdcnzf1l/mjvimS37P6y/zQa4aY7wa8/lVm9XdDvBbz22qzH0d0RG65Pm/rL/ADRwXXJ839df5oNcNMkVZry+UWf0jujqZF4bZ0g9Y7oj8VyfN/WV3w7xZJ839dXfEawZB3I3h56R6R3Q5FnthBxTJZelCBnmIjF1yfN/XV3x03XJ82e2vvirqXJSsQ2uxql2OaJhS5Wkhi9HHog0vM9JgWq55BFZb/8AmrZltggZr7N8UbuDZ//Z"/>
          <p:cNvSpPr>
            <a:spLocks noChangeAspect="1" noChangeArrowheads="1"/>
          </p:cNvSpPr>
          <p:nvPr/>
        </p:nvSpPr>
        <p:spPr bwMode="auto">
          <a:xfrm>
            <a:off x="63500" y="-874713"/>
            <a:ext cx="2543175" cy="180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25" name="AutoShape 4" descr="data:image/jpeg;base64,/9j/4AAQSkZJRgABAQAAAQABAAD/2wCEAAkGBhQSEBUUExQWFBUVGBcYGBUYGB8cHBgdHBwYHBcaHBwcHSYeHRwkGxoXHy8gJCcqLCwtGB4xNTAqNSYsLCkBCQoKDgwOGg8PGiokHCQvLCwsLCwsLCwsLCwsLCksLCwsLCwsLCwsLCwsLCwsLCwsLCwsLCwsLCwsLCwsLCwsLP/AABEIAL0BCwMBIgACEQEDEQH/xAAbAAABBQEBAAAAAAAAAAAAAAAFAAIDBAYBB//EAE8QAAECAwQFBgcNBQgCAwEAAAECEQADIQQFEjEGIkFRYRMycYGS0RQVUlORobEHFyNCVHN0orKzwdLTMzQ18PEkJUNiY2Ry4YKTg6PCFv/EABoBAAIDAQEAAAAAAAAAAAAAAAADAQIEBQb/xAArEQACAQIFAwMFAQEBAAAAAAAAAQIDEQQSEyExFEFRMlKhM2FxkfAigSP/2gAMAwEAAhEDEQA/AKs+fM5VMuWmWXRjJW/lNsjoTaP9t2ld8dQP7Un5hX2jA657qTNSAAtZUvAlKMLvhUo1UoAABJ2xxoxzWSR1rpK7CXI2g7LN2ld8IWa0eTZ+0e+F73B2yLV25X60d97c+YtXblfrRo6eXj4EdTS9yOeB2l+bZ+0rvhwsFq8mR2ld8R+9l/o2vtyv1o772I81bO3K/Wiemfj4I6mn7l+xwsFq8iR2ld8Lxbas8EjtK/NDPevHmbZ25X60Ie5ePNWztyf1onpvt8B1VP3L9j/F9q8iR2ld8d8VWryJPaX3xH71w81bO3J/Whe9ePNWztyf1oOlfj4DqqfuX7H+K7V5EntL74Xiu1eRI7S++Ge9gPNW3tyf1oXvXjzVt7cn9aDpfsHVU/ciTxbavIk9pXfHBYbV5MjtK/NDPeuHmrZ25P60dHuXjzNs7cr9aDpX4+A6qn7l+x3i61eRI7Su+F4rtfkSejEvvhnvXDzVs7cn9aF71w81bO3J/Wg6V+PgOqp+5fsf4rtXkSe0vvjouu1eRI7Su+Iz7l481be3J/WhH3Lx5q2duT+tB0r8B1VP3If4ttXkSO0r80LwG1eTI7Su+Ge9cPNWztyf1oQ9y8eZtnbk/rQdK/HwHVU/cv2SeLrV5EjtK7454qtXkSe0vvhnvXDzVs7cn9aF71481bO3J/Wg6V+PgOqp+5D/ABXavNye0vvheKrX5EntK74Z71481be3J/WhH3Lx5q2duT+tB0r8B1VP3If4utXkSO0rvheBWrLDI7Su+Ge9cPNWztyf1o772AZuRtnblfrQdN9vgOqp+5fscbutXkSO0rvjvi21AcyR2ld8R+9ePNWztyf1o772A81bO3J/Wg6Z+PgOqp+5HTYrV5Nn7Su+F4LaN1n7Su+GH3Mf9G2duV+tDx7mzf4Fq7cr9aI6Z+PgOpp+5fsXg9o3WftHvjhl2jdZu0rvjvvb/wChau3K/WiOfohyAGOXPQFkpClmWQ4SpQBwzCahJq0Vlh5JXsXjXpydsyIrbaJ8uWV4bOoAgHDiOZA351ghNSxNIBoSPAZzecR7RBydzj0xmmh1iCR+9p+YV9ow33ORryT/ALlY/wDqnw6zfvaPmVfaMc9zjnSfpK/up8asNyjPifpy/DPWoUKFHbPJihQoUQAoUKFAAoUKFAAoUKFAAoUKFEgKFChRAChQo6Ikk5DZk0JzIGysD7y0hkyecp1D4ozO6kVhe6bSgpkrAXhfCXdINHoGDON+cLlVjBXY2FGU3ZBZVoAbjtiRCgciD0GMjIkzETqzisOkq1XBdLAiusRSlD07SFpvyTZ5U3BhxpTjMtwDrYUgkfFzSG/rC6WIjU4G18LOja4fhQ3E5G72ej+aQ8iNBkOQoUKIAUKFCgAUKFCgAUZvTcfByfnT91OjSRnNNf2cn50/dToXV9DNOF+tH8nl9h/h8/55vWI0E5WsYz9hT/d075/8RB6dzj0xwavJ6pEdi/fEfMq+1EfuZ86V9KX91Piawfvsv5pf24i9zLOX9LmfdT404Xlf8M+J+nL8M9chQoUdk8oKFChQAKFChQAKFChQAKFChQAKFChRIChQo4osHzatICSvb7emUgrUaD+d0Y+99MCtOGWkt5Q2Ac47xRwKVruitpbfxUrC5AAThTh5zuS9HoNg9MZczyoLWlpaRiJUBqgFyVCldj0qdzRgrV3eyOhRw6tmZbtCtZKpkzEVjGog4i7ga1NVgU+gNvjQWC4eRlGbOnYEKlu6VOokswAcuavRwSwdyWAyrolgEzzhDIUAAkK1nYBLgBRC3rsZmiOzY5EyckJmHHMlqs8yah1YAnJIUGdWoWA2DcXwz35Z0YK3CLt9zEGVyiJcyUslk4S4BQHU5BYjDsAzKuMZwXUtQMxCSuViZSwK0Yq1TlmK8TBS0WK0GQJrAIZW0AKoeUAAZk0AbgKNEFmvWeKSULxmdLVMWmqWAAKWAAD0B64pT/ytmPaVTZoPXXpXME+UVKK0pGEpDJzDBR2GoA9G6NxZNIZK5glpUCsgkgVZgHB3Gvtjza8gpJeehIxrVhmSiAWBZ1S3KclBnI2ZUdlmtCpUxE6UoTgmowgmiaayecCQo8BnSj7aFd8M52Iwi5R7BCirYLamYmhBKdVTVZTVDxajpXuchq2zFChQoCBQoUKABRnNNf2cn50/dTo0cZ7TPmSfnT9zOhdT0M04X60Tyq7P4bOP+4/ERoZp1j0xn7qP91zvpJ9qY0M1JxGhzMcKtyeqhwMu79+l/NL+3EPuYZy/pa/up8TXUP7dL4S1/biD3L85f0tf3M+NOF7GfFeiX4Z69ChQo7B5QUKFCgAUKFCgAUKFCiQOtHDFW13nLl89aUg0cqAD5t0tGYtunFClEsuSoHWYAChJOEsXajRSU1FbjIU5T4NVabWED8N/f0DfGUvDTZWryYbeDxcJYvszNKZGA8mYtSDyk5CEgYiVLYjoSdZTkAjCH9kQotcmSOU8HXNS6sUxeqCcgQHoXbnF/wAOfVxfaJ0qWC7yJUac2iVhCsMzXdRd1lLDElgzZFiAc24xo7Np3JUhBUFIK5yJICqF15KPBj0PGfs6LJaCQpGDAgKChqKcA4wGJDgZNsfoiC7tH5ayFLWpBQUzZKXTiZyApYYAhwNUNnwhUMa0nc0ywClwc0gsE4TEWi1qfDPTKMqWMpICyoku+QA2OTnStiy2eXauWly0GRKVJKVKLrUwZQDk4QSQCQxybZW2hIk2g4lqXNnyzOKiwYIUhLNxKi24JyiGelfK2cyEKCJapgnMAkKK0FKWBZ+ask1zjJKq5M2xw6SFYdDgqYszphmS0VJBIUcKQ3RQfFbadkXrDfybRJRPOpjOJQqWKAcQG3YDtiGXanZAWrkysJU1HxLIIJcEBiA+2o3x3kUS1IkyxgS83VrQYsNNoy40pxjPJuSs+TTCEYyJL7my/BpbA8mnlUmmYYhRY9J3GsDrqWhEoYDqJZb1dgTiJ6xu7oV+2mXMSlSA4TMmJUal1AMtPHKBstQwckR8GpKgwLMaFnzahp0xOVx2YyKWUns8ozgnBM1JskLBmAKKUrdDBLFgCxDEZRBY7uRIMqSuawkpJxB0qUllLCg3xwo4GBoC+2LdiXyMxUsMJSUhMsmpSU1SkqzZ1HP0xJdFvOOYmdmVlcoFIPwadm4VBOGhh8ZeOBEqSfJS0MvRSUS5pxFKnKgAaALwuWFMxTiemPT7FbUzEBSCFJLsUlwWLGvTGFkWgzFqXKW2CaZc0LAKTg2hqvscZisE9GcFiSmzkqOKYspmEMklRKsLPQ1pvjpYbEb5WcbHYRJZomveFAq230mUXUWDigzGbg9TGKiNJ0BipXlPQ7OaRlQ5vs2tG/PE5Cpz5saCFENntaVpBSXBETRJAoz2mXMkfOn7mdGhjPaZcyT86r7mdFKvoZowv1onlV0/wud9JPtTGlUmp6T7TGaugf3TN+kn2pjRtU9KvaY4Vb1HqocEd2D+3y/m1/eRD7mOaPpa/uZ8TXZ+/wAv5tf3kQe5iao+lr+5nxow3KM+J+nL8M9ehQEvy/1SaITLUWriWAepOZ6YbYNLZS5a1qOEoYKG4n/unSI6zkkeXUJNXsHYUVbtvJE9GOWXH85xbaLLfgq1bk5CjhMCbTpJLQpSSCVJNRtAYa3RUREpKPJMYuXCC8ICM/Y9M5K5hQSEDylHa+qGarjWHTFXSC/uTWTyowqlqEtCM3wnXUp2AchujKKOrG17jFRk3axX01sxmTJSTOEpJJd6kMFHEAKijg5VAgBZOSSJeHVSsaqwUzJyi7YRLNJZq+tWjcA+WJ1tUpBGNRFHUGSKYiSXZL5NuhkzRGdKLBcsqSw5xDlgQyiKHcXzjk4ispSudnDUWo2LCZ+AuZClaxPKKClTHDhLkttzZIajZRxOlLkJWhRJIChmCCaEAuSRV97baOTsl7plSBypJWgHFVypQJDg1BcxeXa02GxzbXOwrm4chkH/AGctLf5jrKd3c5ARgV5ux0XHTWwKvOUnGJhICpYUA7o3uDSu2IEoVjVaMTNKVLw1AKWCwcROdWfKsdm3gLVIC0Ck5Q1dzqLjcWII/rEGmSfBrumIK3UoK4knCgK20oC7wQi82Vmmc1GKZJItUuZZeXQxUrGlKy5IcSwwJqGUSCBR3MEJcnkpajtBlkvWrTc8+EYDQa92kKlNVE4TEhVAl0gb3JxBJ6hk8G7bpHPEnkgeUqkcqP2jazPRiXNDsaHyoOMtjM66aAmjl4qN7ISTqqmJkip+KdU/+xLvx4xu5l+yZVsWJmI4RmgYgirgGrvU5cI848UzJE5E11pPKconekgkvnUuoHq4wbuS75s8qWoEBZLrOZU5JPQCS7Nuo0aK0Iq0hCqSk3Yj0aveX4NMTNJCja1rSli7LQXV0AsXpEi74QqbgIwlKmBNRuAO5w+yLd6aDLlhUwzUAEhIQHLYhVyKDLLjtjOzrnVKISWLVBSecSQQxZs89zRSWSpuWjVnBGnvqbycubNILJxHbmwDemK1y3gqfJTNVSYEqSpQzfEqrjeCC3GAtqmzlSZlnw0UNoLhTu9S70y6Yt3LbDIkpQE65mVxANhOxwWeg3ZxOjansX17yuw/KTgmJXLJSlYKloFEzCaEnep2i9ds9SZswLOJNpGKWoEASgmW2ex3dw0ZG8L7mpmAAYUsGTwKiWFKbv5aFed/lNpsstJdBDqIyWFqwp3UpnBThJMrKpGWxcRZbSluWmoTvqCVvQKIzDAO23GIs3NdCVhSRPU4UHKk+W6mzdgXDCrB4fLt1nlpwLwcoxxY04iKnNQfcYnx8nMCrOhKArnqK/gukpehcvsMWlKQlU43sQchaLMEFClTBypUpexiSah6sopHQTvjU3Bp8ibqzBhXjUmmVGdnL0cel4HS2QQOVdYxTTqgI41GW+GG50zVoWtGGq2my6gCjGmTgNiYVrWG0cU72kZ6+Ci1eJ6HGe0y5kn51X3M6DtnbAngAIBaZ8yT86r7mdHRqO8GcvDK1aK+55XdP8KmfST7Uxotp6Ve0xnbp/hM3haT7Uxonqcs1e0xwq3J6qPBHdtLfL+bX9sxR9z4rwJ5MAr8KXhBycyp4c8A79UXrCWt0v5pf24re5unVRUh7UsU2fBT6w+g7K4mssyaJrzszTZgfllBTGYRq4tqau+TdRZniCXIASSE8oFqSkS0ltgYMS5ByjVaUWFAkowACXLStk+WtbJQpZ3A1JqSxA4Z+ZYpMyesJUoS0ygEqCXOJKUhKmepKw9N8McryMCp2iaX3O7UkpnICShaVgqQfi0qG2ZGNbabQJaColgkOSdwzgPctmQtQtSVa01CQutFEPUv8YKdJPAiAGnd4HlUygkFYQuYgYTMxL5qUFPMdVSCp2ZRagI6V8kTk5HVqWQ+3XyqfNBC8CFDJwmiavjUyQC5BzybhFBMxAokKXyilIEwFKErwpxkImLSSvKp1RueBHKrVOl81CpkyWqUqb8JMIAJWlgyEJUp1M3kjbHL4uVFl5JcxMyeJloQE8o4QBiJWUpDCuIjgI51WTlyzsUaKgWlLoQlKFBzzZ0tTCvOxDWIDknc1RBXRuQgISsypalTFTEuoOyUoDBPxcychWsDdJLglyJExXJoxJCwkh6FyAw2kUHWIr6OaSKFmkSRLXMmWfEGSCxSXCQ4BZgTU7Yx7uN0zS4xTLMu9UctOkhesuVLXq6oBxgmWADsSyvVsg1pjMAQo5qQcQ2lxLLHgxD9I4RhbVd81FoTNo6xqpL7UlGwZtUtwjRXrcc1aQufNxFTSyEgigSwcvk7mCdP/USyqKKbQJ0M0gSbIJc0rxJmKKFs4YkFQcnYTXpi/pTJWqzmQglTzEHAC41SXILsBFTR64ETJrFAIAdiHDuW2ZBKWA4vGltV1olhISkJDZJDB3GfW1YuorV2CVb/AMzH6O2u0oSJct1EPhQRqoCnZfS9Q52s0GFaJPqzqOKkKbFvx7q1z64uaE2d1TCRR/YH/wD16jGivaaElLVLKy6gH3vFo71bCajeTc81uq6k+FrFUsF5HPCUhiwY1L/0jcruKUiSVYBjSHxKcni1abdm2AOjNmxWucogsZigKcVKOzojX3vMaQumzLJ/Sp/VC6spOrZDLJUrvkwukiQko/y4ny2YadNdsanRSyfBSg2ScRFTUudx3g7IzF9IxzJKdilFO7al+lxXpJ3mNtdMtgSDwDpKmH/kRsi+M3tFEYXaLZNpLSznEXOJGfFQ2EhoxV7WPlpbAF8x1tRwK9ZzrGx0rpZ1VPxNqR8YbBwjHzlFMtagDQE7NzPqnYC/VGWEXc0XWR3A822Dl5KecrUClA5qSSk8GIAO+ucXrtsQmKwqqlxQUDgK4/ywjMk64KW2AHiOraXPXGl0cX8ICTTFltoDsetY6ydqdjArSkUb8uSalaG18bhOEbRVi+1i8CDdoMyXNxVBBDppqkKyd83HfHparTmzgbf6kD0RjL0lpQoJGyYsDgKNkeIheHnfkmdOz2KK18pNXMJwnygC2Lc7GjVaK182pYl4A4BWAWGeEOHBJdTsXPDojVWWwBcpC0gcqkOk+Uz0INK1q0Vr8khKlOBrJSrIZ6oV7P8AqsWi1KdiMrjuTIv5C0AckSVIw43w1wpxgs5A3GpL7KxEjSQy1EBSkFZky01qwJDkMzMG64ZYkKSQpKiCCSwzIyP898CbbZlKKSuYTycwEKBzoGoRQMB6YqqKcrF9Vrk9Xue9lqKlEhkrWmlKexxHNLbWFCQnaVqUP+PJTg/EPtjGytK5jhXNIqoIAGIHPEXz25RFMt6pl5kJLyggMyQNYoWXyzYkH2QU5zScWL0YOanED3R/Cpv0k+1MH5p1jTafbAC6v4XOH+5PtTGhmyyVHpMY6/J0ocDbuH9ul/NK+3Fb3NMpf0tf3U+LN1D+3y+Etf24re5knmfS1/cz4bT9DKT5NbfqEmfLRMAmIAXM5Jv2iqIlvvJWodQMV0aIET1pUQEqlAiYwAE0nWCQ28K1RsghedlHjBKyQESpIW5bn4lhGZagBV1Q+/bNNmIlLTNwiWtEwAJBxKcpc1YBiQ29odRUWrmGtUs9inK04QSnCkBJmTAs7glZTiZhzkMp/wDMM4EaS25PhlnMnWUFLKio0JmDAAE0ySrMsG2Q2fYZMsJSGWoLZYNdilKKgBhLKZJ6g8B1WzXcEJAU4LOQQ9aZK2dfBovJyk7CIWjuENJUzlLs0zGkLRMPImUlKQCpKAFAh3f0apYRFpLcSZMsPWgJKi5cEu26p2RUs17EqQQtyg4kBSaEtkMuod8TaT6SzCZaVMQouRhAZIKa0G0kD0wqdKd0aFUVjV2K6USpMoBIBdGKmZrmc6EmK+hVjCUrUWdS2FNgI4jbAuxaVTbQJuJQTh10sMucAk0zKiCDt6Iz92aRzxMTLQrVRMUAkKLKCyAHY5Au0VjRk42CVROVzZGzhdtksxCZZUaVoWFTxPqgjpBaByaUuAcQrSlDxjEXraFInLKfiApyIpRJdzm+ItvEWblKvB1u+oSxCR8Zqqc78umG9K7pitb/AC0FdHLXLlomLXMlpxKzUrZ8X1AxavS8ZalJKVY0hJLpqK1rUjYYxFoKuSAdQClORSuHKv8AyzgldYV4KoqxmuAKdqBhkDQZw+OHSlmKur/mwS0bvyVJkqUsroa4UvUk7xBebeiZpSU4mKcQcGoNBtO/IRhZ8j4MZgEq25lJoaHZ64J3Rews/JIWl0LKwVFVUsU4Wz1RUxdUIxk5IiVVyViS775EhU84AplTC2IDE6ksKJd2/GCFn0sM6USpKEVAw4iVM4rwDHdGbvFLqmMAQZii4qM3pSI7LOMqXMUhKW+DSXeiSSAzbXAzpV4vowvmsROpJxtcK6Q2lUtcpaQAoEs4cDJ6bc3ie7r7tBlqImhISFK1JQDEBL9JbEW4CKt8zhOlSilTkkhQ8lWqWI3eponsklJQWGsl8SCWHAAtmTVvjcNsulF7tC1VlGNjt73lPXKWVzZisIBIUwBY6tAKueqhB2RQs9pUtOHEovm/Gg2cTE9ul/AqNOYqhHN5u1yCC2e9tsCkkpcpGadm2rD0ZRXSj4G0qsmgVMSQauMu4esQYuy1GXrgAuUlsWVG2b60iteksmXyhcscAOQIctTc+3jEcueQhISASSgOaAZ09B3xCgk7EqTuajxoSQ6RT/MCakjaIC37OK1pVhwufwbMUOXqi8dUEZ5VbYwxbhv+NAO1zji/4qIB27xAqUI8F80maS6LxQmWgEkYXq24n/qINKLYhaUlJcgkdAJBHs9UAbHPLOqgxM3UfRWH2uc4IfNyG2Mf+4popSzIZqPgPXVaEmSEqrUuH6DRq9fRFW9pYBS23htCn6drPwgfZVlm9FH3bM8miUFyM89v9fVEqjZ3FyqJ7BywACWnZTZv/rFOwISLXR8TqdzsKCRT+c4HotxCgnEQVEgcWr10Hqi/dVbQlXOBSWVv1F7d2UJdPK2Og72B90/wucf9yfamNKpNT0n2mM1dA/umb9JPtTGk2npV7TGGt6jdDgiu39/lfNr+8iv7meaPpa/ubRFi662+X82v7yK3uafE+lr+5nxeHof92KT5PRL45MKJmpKsSUppUgAqqHzqas+cVLbKSmQShboKkF1K/wAwBDFj1QVmYFzBJmyDOSsPiYEJIJzJyJ6RlAy9r5sa5c6QhQlqlYEsoEJLkUba2+u94XRi1vczVLPaxk7tsaVWgpViKVImAuWIqcjsNIBWhRKWLB1Hrqfw3xurJomUEDVUV8yYXZVOaVJNDuIor0sHVojOC04pIUkaxGNn6SzDbG+M1yZnHcytnkjECN4y6AdlNnrjt62seEsztLCUp3ly5zZnYE5iNpZ7rkKdPIHEipYBW1hkRmenriO/NHLOqWCZbckXdlJI2MoqzHNo7PC5YnyOjRzMFS56VSwrCylpCAhNSMLkKpkoaopsdneM3cFlWlSlqIC5agAmhGNJKjlQtma50O2PQZkgBKEJ+DxqwpWGcAhb5luIfdFKy+55yeoi0FILnWlknOmR3ZgbawmniV3L1MPlWxnFTCtClnNQVQE54g7vxBMFLuGGyqLUXOA51QwGYaqSx4UgvJ0A+DwcuijiiS5yJBc0fWMW7RooUSEoSuWeTJVjILl8RZgSRmG20jUsRHgyaTMfPV8Gih5ytvRnsAD5Ptgyqx4bJISEEKXrYgtgRmdlcxXINnFazaLzpklJJQlRcso1c7Oaxz9ogheF0zDyWCSrCEkEDiaEa24P7eOhVoX5FOnJAK0SsKE0JqoZ5tkc/UYlVZwqQMSQS5ZWEuAcJYE7Xd+6JrbcNpZDSVDXIq1SVApDksaVbhE86RNRZlBctSWObUolKX9bdUW14PuChID2qypCCDkJhDOdjt+ENsKRr7Rhcg5arN7TlWkST5hCCa/tCeLNmBnw6jHbtUHXj1QULbFkCUhs9pVF868g4sh8HShIIfnKcCoIBJHrb174JWebqLQVDCXmYkNiKiQGJbYTnv3MYqzFhi9dddAat+A2A8YnsgS5JU+sjJziCgNU0c4WPXWL3uhck2ie2WcJQpn/AGScshhNAOFTANKQpMs0IpnllT1/jGjtY1Cir8moFwdmE7uEAFL1EjcpJZzToy3mK9i1FMp3mt5WEMQCkAHLMuBtI2iGXTIxKZTkYaB8yHOWXxSaRYt51FAAKYpSGHxRsZxV2D5xYutCipBUGZJbfRh/IPGFSe45o4VEqSCa4ATXLN/Rl18I5LsaVy5hIdsQyyzhwnBwCDQYSwJq5OwV4xbsiFFE/wCDWAVFtRQBcHfxicxewHkWMFJA/wBOnW1InvGwMUgBtRXt/p6Iv3fc89fMkqIKUh1auRfbU0fKCs3RS0zSCUy0kJKefm5d8qbfREOaRaxmbIneNuTPuiwiz1psc4mpv69+7raDyNAZqSSVyyHdnNd703RYTonNFNTZko/jnshFWs+EMp0U3dmZF3SlqKgVFSaKU5D40gmoAcMR3xYuu0oM9EtGSUqqeCFADjR4ITNC7Qp0jk5aKZrd8mdhkAwqRCk6IKskxC1TArEVIYAhvg1l+ikLTvuxzSTsgBdP8KmfST7UxoiznpV7TGduo/3TN4Wk+1MaLaelXtMYq3JqjwR3dS3y/m1/bMUvc7Gqn6Uva3+FPi7Yf36X80v7ZgfoLNwykqAdrUqjE/4c6tK0z6oZT9DKT5PSpdoUhZUDQtqqD5OxfrDgQJtlzcqkkzp2LEVB8CsP+XMEgNR6bGMTSr1BcOlPUS9KkHpevHfFiXb0EftEkgOKgBhuqaRnyW4YOzBU/kELQ5wqQQqYUkpejglKSElRIyGZO2oiC8b9VNQtGFSSTzlKxhIcMTWhcRbn3fZ1F1tnsyz3JYPnsrEMiz2YmmBqgPRuBfi4i6g0t2CyrsCrjvpcqegFaPipmYlUCXJKdxLHINho7xqdKbYm02VSJU1IJKVaxaiVPhLuGNKf5eqIJN3yDRKZbjNm9LRQvayJCS6QlOT5DI0hqFtJ7gZelM7EkTkPhILABJBZiSxAVQ06euLf/wDa0CjiGA1pVSfjAbH6s97wbk3+mbPkS5kgYFS9ZWEE4g2FiagMk0Gb8IC6S2eUm2SEyEgJXg+K4JK2JL0LbtjvFJRVyLu3BvfFC1JCkrBCgCy0tShqBxJpAe9ZRlEcoEFLhglVSBuBYvSCN6X0UTpciWtEvlCXWpTqYAuWNBsZ3fcIt3fd0pJxsZqy3wqxiV/4nYOA9EOcIszXaMly07kUYZSkIAZUxQJpXWCAWdnIfYT1XbtVJTMflyuYoAYphqa7AWA39cai7rSOTRQ8wGgrXb6QRTeIrS5VnXKUpQQpGucRS+HDzxUOyW6xEOin3JzMx9ntkyfLsZJBOMlR3qSFuosWyypBy33yJKACgqWphLQlRxKLkBgcq7SGGcDL9u2UmbJTZUYlzElQEpWGhDhRrzcOJmZ3Zw0Erv0QUgJmqmq5cggkgLDsRhGLYCxB4HfFFSdy6e24NmW7BgRbh+2WrimVhAwhJBrrPrdfCLtlm2NSglCUuwAd2pzUgk11atE18aLzlqk6yFiWpRbCxL1rVmpFW26Ou+CQqWXyBBlq5oyzG2qRWKThNcBGcHyWZmi9lILy8ySS6s6sXdoD3NoYhC1FaRmDLwzHzfECCMqgB36TFuReU+z0XJnLSKHVB2/FU7mjMCwgqm9hMbCgD/mpIU2fND7Io6lWPcvaD2BV9XPZ5UpS5swoSrVxlLkYqUYdO+ApuW7pctEzlVLSvm1Z8wSwS4yPXGjmIdRQpaSopfAEsGdqbTUmucZ86MIteKaolJEyakqSdiVEJAphDJIHUImOIn3YyNGKH2OXYFFCEoIK8sQU/wAY59Acb2htx2ez2m0YUSlYUy8RKlKOtiALF6hv5pEN26IclOC3UplauuHAGRy1nzbZF6Ta5iUSVyZQUDLYkhZINQRRTtR6iIdeXZl3SizVJsSUIACQkAUCdlYcqzqbh09W/JmgJYtJVYwicgSwynUcQyyDF8+mO2/SazqQpDqmAjCeTDULZE7doNIpq1CjooNeDcPZXLhWEZRCSAOGyMIjTOfJQQAZyMkqW2NJZqhLYg7Z628mG2PSydMlpBWXw1IDO2ZfMZvwy2xfPUJ0A9pJec2VOlIRhwLIK1KBoMYyoQ5Ti66xfVeksVCguh5rn2gD+kYq0Xp8OiUrEVqGRqQ4dztch6cYLybKQ2M8PbQNxMX1JE6cYhCbfZY4UdDq3U2U9cCrwt0yYqXiIbEpgAAH5OZmd9Y0Fhu6VhGsncW2f8jsrvgdfvJYZXJlzyppw5Gdtboyhkcze5DcVsjzy6D/AHVN+kn2pg/NBxHLM+2AF1fwud9JPtTGgnI1jXaYXX5GQ4OWD99l/Mr+3FP3PkkpQAMR8KXq7xyc924s54tFuyD+2IP+ir7UV/c9nCUZSlHCPClDFuKpc5IPQ6g5hlP0tFJ+Tc2+ZKRNlpLtNbCoAkJJLZ7tpSdj7od4uBcMFMagZE6pJRuNQWygJeF+GTePKIIMszQ8sJxEpSCiYrMYdZ8LM7F6mutsspISogNLUtSgQeYTTEOBL9HRSM8qeVbMWpvky1+TlSlSjiSEgqUstUpokobysRHT1NE/guMJUk0WHfC7hgUk8DmIu6SWQrLGgUhTqCcQXhIUEk1CSdb8DupXjd3hCUzLJMKSgOJTlIfa21CnDAs0Lld9zRCogdarSJcxAVKCgokEpbVHlEbA56NzwUFndIIS6c/6E/8AcZvwtZWUTSsuwW7Oli4IG3YQMq7Y1t2S0iUZQJxIUoF8lbQQCHAZhTLKKybtsy97dimLBLUQopIUAyVA1apzpRi1Rvi7Z0sAMR2c/bub1ZZRZlyw4SzE14GmzeeHtiXwRxuIrQ8dzcIV/psnPEx2k1jnLXiwOE0QUlykO4Ks3LPsGecUDdBQhKgoYJhIxEKQsVqWfCeukb1dnUirYht3j1bIitctE4YV5FjuOe/fszyJhsarXJRxizzSxT1ukYpiaj4ygWLAOMTdTeiGImzlhNVS0TFKSEhakjPCclYaZP0x6DZ7gkyzkogMGJxAgbwaE5RDbtFpEw4mUg1LpVR83KSTuh/UIW6djmg952WUoYpmFZQEqKyAHBYBOzIeuN6m05qO0BQy6/U1eIjyy06GzEF0FK07Q+AgNtcttGR2xTVMmyAUlSpaSk6hCjRthLPt1kv6odGukZ3SzM3986eypcpCpXwipgdINGGTqBG8ENwg/clvTPkImBiVJDs7YmGIV4vHhs4qUMSnOs20kjKuym/pj1LRW9EybPY5RznJmKxEgAMXD8S7Q2nUzPcrUpqKNIqYgL5OmIgnDwyxZUrSKdtuaTMAxy0kvR6H/i4YkUeBN/aNzps9U6VOwKIQnCxYpDs5SXd1E5NnugJLkW6zygBry0kkFJSoJbEAzMQA/p9EMdmKsXrz0AmFSZlnmCWpI1Q5o5c1csOFYdddwTpMoiatKpmNayAh01IIJNC0bWQs4RizYP0sH9cDtJL8lWSzLtE5yiXhfDUl1JAAD7yIh0ovsSpyWwAVapyXxSkqG9KiNnF2htyyFSZKJapaxgBcgggucVCC9MR2Rq7NaZc1CVpIKVgKSaVBAb1EROiWkZU20hbw8WTqyRi71sEm0BluFJfCrCQQTmMqgtltgJa7iKHOLGPKFc6VAcg+nKmcenTAG5r8GeAt5y0LSQEOWUAAwNQ5YZPRhxhboW7joV34PJrrshdaANUnGQVc0EEIcCtRXZESCiUMSFYVYsOEuxIoFUq5O3YOLQXtejs9cwoY4CoqxBlAswQ5TkQKNv3QXujRKVKBchSiKqcPXM7k7qRS8UabykV7FPqNQOQMQw9G1nZ3YbAYNKuxUw0LCjHM9SQS1dpgVeOkllsmJKDimNzUB9gzUCwPWYyN8aa2i0JKQvkpZoUoVrGu1fO9kCbkV0jaXje1isQZajMmU1EnGrJ3ILACm3fGZRpjNtloSFJCJacSkpFS+BQBJetCd2cZOzXWuYWSM9+Rc+k/zlGosGjfgpQVKdaiQ1KDAs7CdohsbJ8hksgVdZ/uyd9IPtTB6edY12mAV3Ia7pw/1/xEaJcpyekwqtuy0OCCzfviPmVfagVo8prOk/7oehplfxz2QVk/vafmFfaMDbhlASkpWoIBnnWUWA+DmkelovSexWSugte4lcuvkByoQtRmBCSFCXL5yCrLEWJBG0CPQNGLNglqQV4wpS1y1MACgmgyYHeP8wOUYyVbpKJa140YxMw4EzUawdTrAZ2IVixVAyyEayxXzY0SuTTaJEvApXJtMTTXU3xstvQREyW3Bmk5cBSdIwpwnmGgrzN3U+UVbZdyVDCsax5qwQCeD722ZGHytLbIpGtPkDMFJmI62Dlx3xEnSOyDUNpkKScnmpLDcdbreFOn9gUmivbLilzgAtLLSNWZmW2Z5tuO6Kt2XHMlEiasTHbC4Llidqs84tr0jsrsbTJUNh5VPoNc+MdTpFZeaq0SVBqHlE50z1mpWvCFab8DtRpFxUgAVZiNo/l9n4CIFzDLJ2g1Yn0sc/U0Rq0isr4VWmSoZYuUQ4HE4uGzOIJ992U1E+R/7Evn0+qKOnJcImMk+S8i3oXTJW459W/qeIJ8pCjUAVJcUPtr/PXSnXlY1BjPlEfOJcegxGi/pKB+3lLG7lE4gOkqZTcR1xDpzfZlrpF9VlaoL04VzZqgRyWApx8brH87c4ry7+spDi0Sg70KwD6D/PGGTb6s/n5Jb/VHBjmcuBijpyXYsp3KqBN8OYFkmWks+QDuQAS6iWq+QG+C86W7hsQOYPEbRm1YDKvGzGbyhnocBgRNAp0OxNfUIlst7yAXNrCh5K5iCB1U9RgcZPswVireWiUmaHSeRVtKDq7c05F3zpGXTcM+aosFKEoBGEsCAHFAcy6QqhpG2m33Z3cT5Oz/ABAd/GnrgZZ7VLllZTapJxaxfDUuS7hTPU7NsMhKpHsyZQUihcmkdpkTpcpS1KQ5CkLfVFHNa0LAdcej2W9AUOpQcVJ9NWLFs2B8mMRM0hlZLXLWRUVDfaIG3JjXKKovKWSPhZaABlygPtPAZ7zGiFaS5RSWGi+56Au/pKUk4gQdzuegCMrpLfImYJaElSDhUtRCiAHoDqlI4u+WQMU5dos7F50k/wDyJ9j5xbl3lZwGE+UAMhyiRESxFTsiyw9OPc5cGkXJoRJMpasGqCAw5xU7KGqGoNwYOY0EzSIpHNmNXIYmbr3fhABd9SRQTpRpmJiR+McmXlZ1Zz5XH4RPteK69XwWdGmwxI0omLJZFBR1bXyAABypnWphs21zFHWy3AsnpYt668YAGbZwS0+TXP4RPfnFO9zKnowqtbJGxM1LHZUOSRweKudST3LKlTXBNeumdnkAgETF5YUaoHSrm7tj0jHXxpdPtDgqwoPxE9GRVmakQ2fouHOC0SFDcVhJ47SBlvitZ7rJVhKko440kV3KxYfXD4wilcm+9immylRYB+pzsenqjQ3JoPMnMpQKUnJ8vZUeiD1wXRY5YBmz7OtW0GYlgd9Trb2NI11nvixpoLTJH/ypPrf8IrKUntFFZTUQTaLmTZLLNMoa6JaiCCCzAmoNGoQ3GMZdl+rnzEpVLSkAqViS4xHCoVB4eyN9pDfdnXZZqET5CiZawAFpxEsQGDly8eeXeEpmICSNoAcEnUUXYZcRsbZFqad7tCVJtMrWE/3fP+f/ABEaKZmekxn7KgpsE5/Og+kiNGsVPSYib3L8FJP70njIUPrxBZLutMsEJUhL15wamWecT2ixS5hSpaHUkMDiIYPlQxCbqkebPbX3xRSSJQhIvDZNk9bd0OEm8PPSPSO6GquyT5s9tXfHBdkkf4f11d8M1f7+ZXKd8HvJ/wBvZ/T/ANQ8We8vlNn/AJ6ohN1yfN/XV3w6XdUl/wBn9ZX5onWDIO8HvP5TZvV3R0Wa8/lVn9XdEXiqT5v6y/zQhdUl/wBn9Zf5onXDTJPB7z+U2b1d0dTZrz+V2f1d0ReK5Pm/rL/NHPFcnzY7S/zQa4aZN4NeXyuz+rujvg15/K7P6u6IBdknzY7S/wA0I3VJ82O0v80Gv/fzDTRKbNefyqzH0d0ISLz+U2b1d0Ri6pPmx2l/mjqbpk1+D+sv80GuGmO8GvP5VZvV3Q8WW8/ldn9XdEPiuT5v6y/zRzxXJ82O0v8ANBrhpk3g15/K7P6u6O+C3n8rs/q7og8WSfNjtL/NC8VyfNjtL/NBr/38w00Smy3n8qsx9HdCEi8/lNm9XdEQuuT5sdpf5ocLqkt+z+sv80GuGmP8GvP5VZvV3Q4WW82/e7P6u6IfFcnzf1l/mjniqT5sdpf5oNcNMm8GvL5XZ/V3R3wW8/ldn9XdEPiuV5sdpf5o54qk+bHaX+aDX/v5hpol8GvP5VZj6O6FyF5/KbN6u6Ixdcnzf1l/mjvimS37P6y/zQa4aY7wa8/lVm9XdDvBbz22qzH0d0RG65Pm/rL/ADRwXXJ839df5oNcNMkVZry+UWf0jujqZF4bZ0g9Y7oj8VyfN/WV3w7xZJ839dXfEawZB3I3h56R6R3Q5FnthBxTJZelCBnmIjF1yfN/XV3x03XJ82e2vvirqXJSsQ2uxql2OaJhS5Wkhi9HHog0vM9JgWq55BFZb/8AmrZltggZr7N8UbuDZ//Z"/>
          <p:cNvSpPr>
            <a:spLocks noChangeAspect="1" noChangeArrowheads="1"/>
          </p:cNvSpPr>
          <p:nvPr/>
        </p:nvSpPr>
        <p:spPr bwMode="auto">
          <a:xfrm>
            <a:off x="215900" y="-722313"/>
            <a:ext cx="2543175" cy="180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pic>
        <p:nvPicPr>
          <p:cNvPr id="5129" name="Picture 2" descr="http://t2.gstatic.com/images?q=tbn:ANd9GcQ2J4hkvNZWK0JpudPPdOcej4IQN8xQibqjb2Zfl2gzilBlAI28Q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102" y="980728"/>
            <a:ext cx="7372354" cy="5699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AutoShape 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63500" y="-8969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1" name="AutoShape 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15900" y="-7445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2" name="AutoShape 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68300" y="-5921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3" name="AutoShape 1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520700" y="-4397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6" name="AutoShape 1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130300" y="169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7" name="AutoShape 2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282700" y="322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8" name="AutoShape 2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435100" y="474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9" name="AutoShape 2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587500" y="627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0" name="AutoShape 2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739900" y="779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1" name="AutoShape 2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892300" y="931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2" name="AutoShape 3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044700" y="1084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3" name="AutoShape 3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197100" y="1236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4" name="AutoShape 3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349500" y="1389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5" name="AutoShape 3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501900" y="1541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6" name="AutoShape 3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654300" y="1693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7" name="AutoShape 4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806700" y="1846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8" name="AutoShape 4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959100" y="1998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9" name="AutoShape 4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111500" y="2151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0" name="AutoShape 4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263900" y="2303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1" name="AutoShape 4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416300" y="2455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2" name="AutoShape 5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568700" y="2608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3" name="AutoShape 5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721100" y="2760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4" name="AutoShape 5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873500" y="2913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5" name="AutoShape 5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025900" y="3065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6" name="AutoShape 5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178300" y="3217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7" name="AutoShape 6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330700" y="3370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8" name="AutoShape 6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483100" y="3522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9" name="AutoShape 6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635500" y="3675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15900" y="398731"/>
            <a:ext cx="777777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</a:t>
            </a:r>
            <a:endParaRPr kumimoji="0" lang="pt-BR" sz="8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77342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aixaDeTexto 1"/>
          <p:cNvSpPr txBox="1">
            <a:spLocks noChangeArrowheads="1"/>
          </p:cNvSpPr>
          <p:nvPr/>
        </p:nvSpPr>
        <p:spPr bwMode="auto">
          <a:xfrm flipH="1">
            <a:off x="34925" y="56818"/>
            <a:ext cx="91090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 charset="0"/>
              </a:rPr>
              <a:t>SODOMA E GOMORRA</a:t>
            </a:r>
          </a:p>
        </p:txBody>
      </p:sp>
      <p:sp>
        <p:nvSpPr>
          <p:cNvPr id="5124" name="AutoShape 2" descr="data:image/jpeg;base64,/9j/4AAQSkZJRgABAQAAAQABAAD/2wCEAAkGBhQSEBUUExQWFBUVGBcYGBUYGB8cHBgdHBwYHBcaHBwcHSYeHRwkGxoXHy8gJCcqLCwtGB4xNTAqNSYsLCkBCQoKDgwOGg8PGiokHCQvLCwsLCwsLCwsLCwsLCksLCwsLCwsLCwsLCwsLCwsLCwsLCwsLCwsLCwsLCwsLCwsLP/AABEIAL0BCwMBIgACEQEDEQH/xAAbAAABBQEBAAAAAAAAAAAAAAAFAAIDBAYBB//EAE8QAAECAwQFBgcNBQgCAwEAAAECEQADIQQFEjEGIkFRYRMycYGS0RQVUlORobEHFyNCVHN0orKzwdLTMzQ18PEkJUNiY2Ry4YKTg6PCFv/EABoBAAIDAQEAAAAAAAAAAAAAAAADAQIEBQb/xAArEQACAQIFAwMFAQEBAAAAAAAAAQIDEQQSEyExFEFRMlKhM2FxkfAigSP/2gAMAwEAAhEDEQA/AKs+fM5VMuWmWXRjJW/lNsjoTaP9t2ld8dQP7Un5hX2jA657qTNSAAtZUvAlKMLvhUo1UoAABJ2xxoxzWSR1rpK7CXI2g7LN2ld8IWa0eTZ+0e+F73B2yLV25X60d97c+YtXblfrRo6eXj4EdTS9yOeB2l+bZ+0rvhwsFq8mR2ld8R+9l/o2vtyv1o772I81bO3K/Wiemfj4I6mn7l+xwsFq8iR2ld8Lxbas8EjtK/NDPevHmbZ25X60Ie5ePNWztyf1onpvt8B1VP3L9j/F9q8iR2ld8d8VWryJPaX3xH71w81bO3J/Whe9ePNWztyf1oOlfj4DqqfuX7H+K7V5EntL74Xiu1eRI7S++Ge9gPNW3tyf1oXvXjzVt7cn9aDpfsHVU/ciTxbavIk9pXfHBYbV5MjtK/NDPeuHmrZ25P60dHuXjzNs7cr9aDpX4+A6qn7l+x3i61eRI7Su+F4rtfkSejEvvhnvXDzVs7cn9aF71w81bO3J/Wg6V+PgOqp+5fsf4rtXkSe0vvjouu1eRI7Su+Iz7l481be3J/WhH3Lx5q2duT+tB0r8B1VP3If4ttXkSO0r80LwG1eTI7Su+Ge9cPNWztyf1oQ9y8eZtnbk/rQdK/HwHVU/cv2SeLrV5EjtK7454qtXkSe0vvhnvXDzVs7cn9aF71481bO3J/Wg6V+PgOqp+5D/ABXavNye0vvheKrX5EntK74Z71481be3J/WhH3Lx5q2duT+tB0r8B1VP3If4utXkSO0rvheBWrLDI7Su+Ge9cPNWztyf1o772AZuRtnblfrQdN9vgOqp+5fscbutXkSO0rvjvi21AcyR2ld8R+9ePNWztyf1o772A81bO3J/Wg6Z+PgOqp+5HTYrV5Nn7Su+F4LaN1n7Su+GH3Mf9G2duV+tDx7mzf4Fq7cr9aI6Z+PgOpp+5fsXg9o3WftHvjhl2jdZu0rvjvvb/wChau3K/WiOfohyAGOXPQFkpClmWQ4SpQBwzCahJq0Vlh5JXsXjXpydsyIrbaJ8uWV4bOoAgHDiOZA351ghNSxNIBoSPAZzecR7RBydzj0xmmh1iCR+9p+YV9ow33ORryT/ALlY/wDqnw6zfvaPmVfaMc9zjnSfpK/up8asNyjPifpy/DPWoUKFHbPJihQoUQAoUKFAAoUKFAAoUKFAAoUKFEgKFChRAChQo6Ikk5DZk0JzIGysD7y0hkyecp1D4ozO6kVhe6bSgpkrAXhfCXdINHoGDON+cLlVjBXY2FGU3ZBZVoAbjtiRCgciD0GMjIkzETqzisOkq1XBdLAiusRSlD07SFpvyTZ5U3BhxpTjMtwDrYUgkfFzSG/rC6WIjU4G18LOja4fhQ3E5G72ej+aQ8iNBkOQoUKIAUKFCgAUKFCgAUZvTcfByfnT91OjSRnNNf2cn50/dToXV9DNOF+tH8nl9h/h8/55vWI0E5WsYz9hT/d075/8RB6dzj0xwavJ6pEdi/fEfMq+1EfuZ86V9KX91Piawfvsv5pf24i9zLOX9LmfdT404Xlf8M+J+nL8M9chQoUdk8oKFChQAKFChQAKFChQAKFChQAKFChRIChQo4osHzatICSvb7emUgrUaD+d0Y+99MCtOGWkt5Q2Ac47xRwKVruitpbfxUrC5AAThTh5zuS9HoNg9MZczyoLWlpaRiJUBqgFyVCldj0qdzRgrV3eyOhRw6tmZbtCtZKpkzEVjGog4i7ga1NVgU+gNvjQWC4eRlGbOnYEKlu6VOokswAcuavRwSwdyWAyrolgEzzhDIUAAkK1nYBLgBRC3rsZmiOzY5EyckJmHHMlqs8yah1YAnJIUGdWoWA2DcXwz35Z0YK3CLt9zEGVyiJcyUslk4S4BQHU5BYjDsAzKuMZwXUtQMxCSuViZSwK0Yq1TlmK8TBS0WK0GQJrAIZW0AKoeUAAZk0AbgKNEFmvWeKSULxmdLVMWmqWAAKWAAD0B64pT/ytmPaVTZoPXXpXME+UVKK0pGEpDJzDBR2GoA9G6NxZNIZK5glpUCsgkgVZgHB3Gvtjza8gpJeehIxrVhmSiAWBZ1S3KclBnI2ZUdlmtCpUxE6UoTgmowgmiaayecCQo8BnSj7aFd8M52Iwi5R7BCirYLamYmhBKdVTVZTVDxajpXuchq2zFChQoCBQoUKABRnNNf2cn50/dTo0cZ7TPmSfnT9zOhdT0M04X60Tyq7P4bOP+4/ERoZp1j0xn7qP91zvpJ9qY0M1JxGhzMcKtyeqhwMu79+l/NL+3EPuYZy/pa/up8TXUP7dL4S1/biD3L85f0tf3M+NOF7GfFeiX4Z69ChQo7B5QUKFCgAUKFCgAUKFCiQOtHDFW13nLl89aUg0cqAD5t0tGYtunFClEsuSoHWYAChJOEsXajRSU1FbjIU5T4NVabWED8N/f0DfGUvDTZWryYbeDxcJYvszNKZGA8mYtSDyk5CEgYiVLYjoSdZTkAjCH9kQotcmSOU8HXNS6sUxeqCcgQHoXbnF/wAOfVxfaJ0qWC7yJUac2iVhCsMzXdRd1lLDElgzZFiAc24xo7Np3JUhBUFIK5yJICqF15KPBj0PGfs6LJaCQpGDAgKChqKcA4wGJDgZNsfoiC7tH5ayFLWpBQUzZKXTiZyApYYAhwNUNnwhUMa0nc0ywClwc0gsE4TEWi1qfDPTKMqWMpICyoku+QA2OTnStiy2eXauWly0GRKVJKVKLrUwZQDk4QSQCQxybZW2hIk2g4lqXNnyzOKiwYIUhLNxKi24JyiGelfK2cyEKCJapgnMAkKK0FKWBZ+ask1zjJKq5M2xw6SFYdDgqYszphmS0VJBIUcKQ3RQfFbadkXrDfybRJRPOpjOJQqWKAcQG3YDtiGXanZAWrkysJU1HxLIIJcEBiA+2o3x3kUS1IkyxgS83VrQYsNNoy40pxjPJuSs+TTCEYyJL7my/BpbA8mnlUmmYYhRY9J3GsDrqWhEoYDqJZb1dgTiJ6xu7oV+2mXMSlSA4TMmJUal1AMtPHKBstQwckR8GpKgwLMaFnzahp0xOVx2YyKWUns8ozgnBM1JskLBmAKKUrdDBLFgCxDEZRBY7uRIMqSuawkpJxB0qUllLCg3xwo4GBoC+2LdiXyMxUsMJSUhMsmpSU1SkqzZ1HP0xJdFvOOYmdmVlcoFIPwadm4VBOGhh8ZeOBEqSfJS0MvRSUS5pxFKnKgAaALwuWFMxTiemPT7FbUzEBSCFJLsUlwWLGvTGFkWgzFqXKW2CaZc0LAKTg2hqvscZisE9GcFiSmzkqOKYspmEMklRKsLPQ1pvjpYbEb5WcbHYRJZomveFAq230mUXUWDigzGbg9TGKiNJ0BipXlPQ7OaRlQ5vs2tG/PE5Cpz5saCFENntaVpBSXBETRJAoz2mXMkfOn7mdGhjPaZcyT86r7mdFKvoZowv1onlV0/wud9JPtTGlUmp6T7TGaugf3TN+kn2pjRtU9KvaY4Vb1HqocEd2D+3y/m1/eRD7mOaPpa/uZ8TXZ+/wAv5tf3kQe5iao+lr+5nxow3KM+J+nL8M9ehQEvy/1SaITLUWriWAepOZ6YbYNLZS5a1qOEoYKG4n/unSI6zkkeXUJNXsHYUVbtvJE9GOWXH85xbaLLfgq1bk5CjhMCbTpJLQpSSCVJNRtAYa3RUREpKPJMYuXCC8ICM/Y9M5K5hQSEDylHa+qGarjWHTFXSC/uTWTyowqlqEtCM3wnXUp2AchujKKOrG17jFRk3axX01sxmTJSTOEpJJd6kMFHEAKijg5VAgBZOSSJeHVSsaqwUzJyi7YRLNJZq+tWjcA+WJ1tUpBGNRFHUGSKYiSXZL5NuhkzRGdKLBcsqSw5xDlgQyiKHcXzjk4ispSudnDUWo2LCZ+AuZClaxPKKClTHDhLkttzZIajZRxOlLkJWhRJIChmCCaEAuSRV97baOTsl7plSBypJWgHFVypQJDg1BcxeXa02GxzbXOwrm4chkH/AGctLf5jrKd3c5ARgV5ux0XHTWwKvOUnGJhICpYUA7o3uDSu2IEoVjVaMTNKVLw1AKWCwcROdWfKsdm3gLVIC0Ck5Q1dzqLjcWII/rEGmSfBrumIK3UoK4knCgK20oC7wQi82Vmmc1GKZJItUuZZeXQxUrGlKy5IcSwwJqGUSCBR3MEJcnkpajtBlkvWrTc8+EYDQa92kKlNVE4TEhVAl0gb3JxBJ6hk8G7bpHPEnkgeUqkcqP2jazPRiXNDsaHyoOMtjM66aAmjl4qN7ISTqqmJkip+KdU/+xLvx4xu5l+yZVsWJmI4RmgYgirgGrvU5cI848UzJE5E11pPKconekgkvnUuoHq4wbuS75s8qWoEBZLrOZU5JPQCS7Nuo0aK0Iq0hCqSk3Yj0aveX4NMTNJCja1rSli7LQXV0AsXpEi74QqbgIwlKmBNRuAO5w+yLd6aDLlhUwzUAEhIQHLYhVyKDLLjtjOzrnVKISWLVBSecSQQxZs89zRSWSpuWjVnBGnvqbycubNILJxHbmwDemK1y3gqfJTNVSYEqSpQzfEqrjeCC3GAtqmzlSZlnw0UNoLhTu9S70y6Yt3LbDIkpQE65mVxANhOxwWeg3ZxOjansX17yuw/KTgmJXLJSlYKloFEzCaEnep2i9ds9SZswLOJNpGKWoEASgmW2ex3dw0ZG8L7mpmAAYUsGTwKiWFKbv5aFed/lNpsstJdBDqIyWFqwp3UpnBThJMrKpGWxcRZbSluWmoTvqCVvQKIzDAO23GIs3NdCVhSRPU4UHKk+W6mzdgXDCrB4fLt1nlpwLwcoxxY04iKnNQfcYnx8nMCrOhKArnqK/gukpehcvsMWlKQlU43sQchaLMEFClTBypUpexiSah6sopHQTvjU3Bp8ibqzBhXjUmmVGdnL0cel4HS2QQOVdYxTTqgI41GW+GG50zVoWtGGq2my6gCjGmTgNiYVrWG0cU72kZ6+Ci1eJ6HGe0y5kn51X3M6DtnbAngAIBaZ8yT86r7mdHRqO8GcvDK1aK+55XdP8KmfST7Uxotp6Ve0xnbp/hM3haT7Uxonqcs1e0xwq3J6qPBHdtLfL+bX9sxR9z4rwJ5MAr8KXhBycyp4c8A79UXrCWt0v5pf24re5unVRUh7UsU2fBT6w+g7K4mssyaJrzszTZgfllBTGYRq4tqau+TdRZniCXIASSE8oFqSkS0ltgYMS5ByjVaUWFAkowACXLStk+WtbJQpZ3A1JqSxA4Z+ZYpMyesJUoS0ygEqCXOJKUhKmepKw9N8McryMCp2iaX3O7UkpnICShaVgqQfi0qG2ZGNbabQJaColgkOSdwzgPctmQtQtSVa01CQutFEPUv8YKdJPAiAGnd4HlUygkFYQuYgYTMxL5qUFPMdVSCp2ZRagI6V8kTk5HVqWQ+3XyqfNBC8CFDJwmiavjUyQC5BzybhFBMxAokKXyilIEwFKErwpxkImLSSvKp1RueBHKrVOl81CpkyWqUqb8JMIAJWlgyEJUp1M3kjbHL4uVFl5JcxMyeJloQE8o4QBiJWUpDCuIjgI51WTlyzsUaKgWlLoQlKFBzzZ0tTCvOxDWIDknc1RBXRuQgISsypalTFTEuoOyUoDBPxcychWsDdJLglyJExXJoxJCwkh6FyAw2kUHWIr6OaSKFmkSRLXMmWfEGSCxSXCQ4BZgTU7Yx7uN0zS4xTLMu9UctOkhesuVLXq6oBxgmWADsSyvVsg1pjMAQo5qQcQ2lxLLHgxD9I4RhbVd81FoTNo6xqpL7UlGwZtUtwjRXrcc1aQufNxFTSyEgigSwcvk7mCdP/USyqKKbQJ0M0gSbIJc0rxJmKKFs4YkFQcnYTXpi/pTJWqzmQglTzEHAC41SXILsBFTR64ETJrFAIAdiHDuW2ZBKWA4vGltV1olhISkJDZJDB3GfW1YuorV2CVb/AMzH6O2u0oSJct1EPhQRqoCnZfS9Q52s0GFaJPqzqOKkKbFvx7q1z64uaE2d1TCRR/YH/wD16jGivaaElLVLKy6gH3vFo71bCajeTc81uq6k+FrFUsF5HPCUhiwY1L/0jcruKUiSVYBjSHxKcni1abdm2AOjNmxWucogsZigKcVKOzojX3vMaQumzLJ/Sp/VC6spOrZDLJUrvkwukiQko/y4ny2YadNdsanRSyfBSg2ScRFTUudx3g7IzF9IxzJKdilFO7al+lxXpJ3mNtdMtgSDwDpKmH/kRsi+M3tFEYXaLZNpLSznEXOJGfFQ2EhoxV7WPlpbAF8x1tRwK9ZzrGx0rpZ1VPxNqR8YbBwjHzlFMtagDQE7NzPqnYC/VGWEXc0XWR3A822Dl5KecrUClA5qSSk8GIAO+ucXrtsQmKwqqlxQUDgK4/ywjMk64KW2AHiOraXPXGl0cX8ICTTFltoDsetY6ydqdjArSkUb8uSalaG18bhOEbRVi+1i8CDdoMyXNxVBBDppqkKyd83HfHparTmzgbf6kD0RjL0lpQoJGyYsDgKNkeIheHnfkmdOz2KK18pNXMJwnygC2Lc7GjVaK182pYl4A4BWAWGeEOHBJdTsXPDojVWWwBcpC0gcqkOk+Uz0INK1q0Vr8khKlOBrJSrIZ6oV7P8AqsWi1KdiMrjuTIv5C0AckSVIw43w1wpxgs5A3GpL7KxEjSQy1EBSkFZky01qwJDkMzMG64ZYkKSQpKiCCSwzIyP898CbbZlKKSuYTycwEKBzoGoRQMB6YqqKcrF9Vrk9Xue9lqKlEhkrWmlKexxHNLbWFCQnaVqUP+PJTg/EPtjGytK5jhXNIqoIAGIHPEXz25RFMt6pl5kJLyggMyQNYoWXyzYkH2QU5zScWL0YOanED3R/Cpv0k+1MH5p1jTafbAC6v4XOH+5PtTGhmyyVHpMY6/J0ocDbuH9ul/NK+3Fb3NMpf0tf3U+LN1D+3y+Etf24re5knmfS1/cz4bT9DKT5NbfqEmfLRMAmIAXM5Jv2iqIlvvJWodQMV0aIET1pUQEqlAiYwAE0nWCQ28K1RsghedlHjBKyQESpIW5bn4lhGZagBV1Q+/bNNmIlLTNwiWtEwAJBxKcpc1YBiQ29odRUWrmGtUs9inK04QSnCkBJmTAs7glZTiZhzkMp/wDMM4EaS25PhlnMnWUFLKio0JmDAAE0ySrMsG2Q2fYZMsJSGWoLZYNdilKKgBhLKZJ6g8B1WzXcEJAU4LOQQ9aZK2dfBovJyk7CIWjuENJUzlLs0zGkLRMPImUlKQCpKAFAh3f0apYRFpLcSZMsPWgJKi5cEu26p2RUs17EqQQtyg4kBSaEtkMuod8TaT6SzCZaVMQouRhAZIKa0G0kD0wqdKd0aFUVjV2K6USpMoBIBdGKmZrmc6EmK+hVjCUrUWdS2FNgI4jbAuxaVTbQJuJQTh10sMucAk0zKiCDt6Iz92aRzxMTLQrVRMUAkKLKCyAHY5Au0VjRk42CVROVzZGzhdtksxCZZUaVoWFTxPqgjpBaByaUuAcQrSlDxjEXraFInLKfiApyIpRJdzm+ItvEWblKvB1u+oSxCR8Zqqc78umG9K7pitb/AC0FdHLXLlomLXMlpxKzUrZ8X1AxavS8ZalJKVY0hJLpqK1rUjYYxFoKuSAdQClORSuHKv8AyzgldYV4KoqxmuAKdqBhkDQZw+OHSlmKur/mwS0bvyVJkqUsroa4UvUk7xBebeiZpSU4mKcQcGoNBtO/IRhZ8j4MZgEq25lJoaHZ64J3Rews/JIWl0LKwVFVUsU4Wz1RUxdUIxk5IiVVyViS775EhU84AplTC2IDE6ksKJd2/GCFn0sM6USpKEVAw4iVM4rwDHdGbvFLqmMAQZii4qM3pSI7LOMqXMUhKW+DSXeiSSAzbXAzpV4vowvmsROpJxtcK6Q2lUtcpaQAoEs4cDJ6bc3ie7r7tBlqImhISFK1JQDEBL9JbEW4CKt8zhOlSilTkkhQ8lWqWI3eponsklJQWGsl8SCWHAAtmTVvjcNsulF7tC1VlGNjt73lPXKWVzZisIBIUwBY6tAKueqhB2RQs9pUtOHEovm/Gg2cTE9ul/AqNOYqhHN5u1yCC2e9tsCkkpcpGadm2rD0ZRXSj4G0qsmgVMSQauMu4esQYuy1GXrgAuUlsWVG2b60iteksmXyhcscAOQIctTc+3jEcueQhISASSgOaAZ09B3xCgk7EqTuajxoSQ6RT/MCakjaIC37OK1pVhwufwbMUOXqi8dUEZ5VbYwxbhv+NAO1zji/4qIB27xAqUI8F80maS6LxQmWgEkYXq24n/qINKLYhaUlJcgkdAJBHs9UAbHPLOqgxM3UfRWH2uc4IfNyG2Mf+4popSzIZqPgPXVaEmSEqrUuH6DRq9fRFW9pYBS23htCn6drPwgfZVlm9FH3bM8miUFyM89v9fVEqjZ3FyqJ7BywACWnZTZv/rFOwISLXR8TqdzsKCRT+c4HotxCgnEQVEgcWr10Hqi/dVbQlXOBSWVv1F7d2UJdPK2Og72B90/wucf9yfamNKpNT0n2mM1dA/umb9JPtTGk2npV7TGGt6jdDgiu39/lfNr+8iv7meaPpa/ubRFi662+X82v7yK3uafE+lr+5nxeHof92KT5PRL45MKJmpKsSUppUgAqqHzqas+cVLbKSmQShboKkF1K/wAwBDFj1QVmYFzBJmyDOSsPiYEJIJzJyJ6RlAy9r5sa5c6QhQlqlYEsoEJLkUba2+u94XRi1vczVLPaxk7tsaVWgpViKVImAuWIqcjsNIBWhRKWLB1Hrqfw3xurJomUEDVUV8yYXZVOaVJNDuIor0sHVojOC04pIUkaxGNn6SzDbG+M1yZnHcytnkjECN4y6AdlNnrjt62seEsztLCUp3ly5zZnYE5iNpZ7rkKdPIHEipYBW1hkRmenriO/NHLOqWCZbckXdlJI2MoqzHNo7PC5YnyOjRzMFS56VSwrCylpCAhNSMLkKpkoaopsdneM3cFlWlSlqIC5agAmhGNJKjlQtma50O2PQZkgBKEJ+DxqwpWGcAhb5luIfdFKy+55yeoi0FILnWlknOmR3ZgbawmniV3L1MPlWxnFTCtClnNQVQE54g7vxBMFLuGGyqLUXOA51QwGYaqSx4UgvJ0A+DwcuijiiS5yJBc0fWMW7RooUSEoSuWeTJVjILl8RZgSRmG20jUsRHgyaTMfPV8Gih5ytvRnsAD5Ptgyqx4bJISEEKXrYgtgRmdlcxXINnFazaLzpklJJQlRcso1c7Oaxz9ogheF0zDyWCSrCEkEDiaEa24P7eOhVoX5FOnJAK0SsKE0JqoZ5tkc/UYlVZwqQMSQS5ZWEuAcJYE7Xd+6JrbcNpZDSVDXIq1SVApDksaVbhE86RNRZlBctSWObUolKX9bdUW14PuChID2qypCCDkJhDOdjt+ENsKRr7Rhcg5arN7TlWkST5hCCa/tCeLNmBnw6jHbtUHXj1QULbFkCUhs9pVF868g4sh8HShIIfnKcCoIBJHrb174JWebqLQVDCXmYkNiKiQGJbYTnv3MYqzFhi9dddAat+A2A8YnsgS5JU+sjJziCgNU0c4WPXWL3uhck2ie2WcJQpn/AGScshhNAOFTANKQpMs0IpnllT1/jGjtY1Cir8moFwdmE7uEAFL1EjcpJZzToy3mK9i1FMp3mt5WEMQCkAHLMuBtI2iGXTIxKZTkYaB8yHOWXxSaRYt51FAAKYpSGHxRsZxV2D5xYutCipBUGZJbfRh/IPGFSe45o4VEqSCa4ATXLN/Rl18I5LsaVy5hIdsQyyzhwnBwCDQYSwJq5OwV4xbsiFFE/wCDWAVFtRQBcHfxicxewHkWMFJA/wBOnW1InvGwMUgBtRXt/p6Iv3fc89fMkqIKUh1auRfbU0fKCs3RS0zSCUy0kJKefm5d8qbfREOaRaxmbIneNuTPuiwiz1psc4mpv69+7raDyNAZqSSVyyHdnNd703RYTonNFNTZko/jnshFWs+EMp0U3dmZF3SlqKgVFSaKU5D40gmoAcMR3xYuu0oM9EtGSUqqeCFADjR4ITNC7Qp0jk5aKZrd8mdhkAwqRCk6IKskxC1TArEVIYAhvg1l+ikLTvuxzSTsgBdP8KmfST7UxoiznpV7TGduo/3TN4Wk+1MaLaelXtMYq3JqjwR3dS3y/m1/bMUvc7Gqn6Uva3+FPi7Yf36X80v7ZgfoLNwykqAdrUqjE/4c6tK0z6oZT9DKT5PSpdoUhZUDQtqqD5OxfrDgQJtlzcqkkzp2LEVB8CsP+XMEgNR6bGMTSr1BcOlPUS9KkHpevHfFiXb0EftEkgOKgBhuqaRnyW4YOzBU/kELQ5wqQQqYUkpejglKSElRIyGZO2oiC8b9VNQtGFSSTzlKxhIcMTWhcRbn3fZ1F1tnsyz3JYPnsrEMiz2YmmBqgPRuBfi4i6g0t2CyrsCrjvpcqegFaPipmYlUCXJKdxLHINho7xqdKbYm02VSJU1IJKVaxaiVPhLuGNKf5eqIJN3yDRKZbjNm9LRQvayJCS6QlOT5DI0hqFtJ7gZelM7EkTkPhILABJBZiSxAVQ06euLf/wDa0CjiGA1pVSfjAbH6s97wbk3+mbPkS5kgYFS9ZWEE4g2FiagMk0Gb8IC6S2eUm2SEyEgJXg+K4JK2JL0LbtjvFJRVyLu3BvfFC1JCkrBCgCy0tShqBxJpAe9ZRlEcoEFLhglVSBuBYvSCN6X0UTpciWtEvlCXWpTqYAuWNBsZ3fcIt3fd0pJxsZqy3wqxiV/4nYOA9EOcIszXaMly07kUYZSkIAZUxQJpXWCAWdnIfYT1XbtVJTMflyuYoAYphqa7AWA39cai7rSOTRQ8wGgrXb6QRTeIrS5VnXKUpQQpGucRS+HDzxUOyW6xEOin3JzMx9ntkyfLsZJBOMlR3qSFuosWyypBy33yJKACgqWphLQlRxKLkBgcq7SGGcDL9u2UmbJTZUYlzElQEpWGhDhRrzcOJmZ3Zw0Erv0QUgJmqmq5cggkgLDsRhGLYCxB4HfFFSdy6e24NmW7BgRbh+2WrimVhAwhJBrrPrdfCLtlm2NSglCUuwAd2pzUgk11atE18aLzlqk6yFiWpRbCxL1rVmpFW26Ou+CQqWXyBBlq5oyzG2qRWKThNcBGcHyWZmi9lILy8ySS6s6sXdoD3NoYhC1FaRmDLwzHzfECCMqgB36TFuReU+z0XJnLSKHVB2/FU7mjMCwgqm9hMbCgD/mpIU2fND7Io6lWPcvaD2BV9XPZ5UpS5swoSrVxlLkYqUYdO+ApuW7pctEzlVLSvm1Z8wSwS4yPXGjmIdRQpaSopfAEsGdqbTUmucZ86MIteKaolJEyakqSdiVEJAphDJIHUImOIn3YyNGKH2OXYFFCEoIK8sQU/wAY59Acb2htx2ez2m0YUSlYUy8RKlKOtiALF6hv5pEN26IclOC3UplauuHAGRy1nzbZF6Ta5iUSVyZQUDLYkhZINQRRTtR6iIdeXZl3SizVJsSUIACQkAUCdlYcqzqbh09W/JmgJYtJVYwicgSwynUcQyyDF8+mO2/SazqQpDqmAjCeTDULZE7doNIpq1CjooNeDcPZXLhWEZRCSAOGyMIjTOfJQQAZyMkqW2NJZqhLYg7Z628mG2PSydMlpBWXw1IDO2ZfMZvwy2xfPUJ0A9pJec2VOlIRhwLIK1KBoMYyoQ5Ti66xfVeksVCguh5rn2gD+kYq0Xp8OiUrEVqGRqQ4dztch6cYLybKQ2M8PbQNxMX1JE6cYhCbfZY4UdDq3U2U9cCrwt0yYqXiIbEpgAAH5OZmd9Y0Fhu6VhGsncW2f8jsrvgdfvJYZXJlzyppw5Gdtboyhkcze5DcVsjzy6D/AHVN+kn2pg/NBxHLM+2AF1fwud9JPtTGgnI1jXaYXX5GQ4OWD99l/Mr+3FP3PkkpQAMR8KXq7xyc924s54tFuyD+2IP+ir7UV/c9nCUZSlHCPClDFuKpc5IPQ6g5hlP0tFJ+Tc2+ZKRNlpLtNbCoAkJJLZ7tpSdj7od4uBcMFMagZE6pJRuNQWygJeF+GTePKIIMszQ8sJxEpSCiYrMYdZ8LM7F6mutsspISogNLUtSgQeYTTEOBL9HRSM8qeVbMWpvky1+TlSlSjiSEgqUstUpokobysRHT1NE/guMJUk0WHfC7hgUk8DmIu6SWQrLGgUhTqCcQXhIUEk1CSdb8DupXjd3hCUzLJMKSgOJTlIfa21CnDAs0Lld9zRCogdarSJcxAVKCgokEpbVHlEbA56NzwUFndIIS6c/6E/8AcZvwtZWUTSsuwW7Oli4IG3YQMq7Y1t2S0iUZQJxIUoF8lbQQCHAZhTLKKybtsy97dimLBLUQopIUAyVA1apzpRi1Rvi7Z0sAMR2c/bub1ZZRZlyw4SzE14GmzeeHtiXwRxuIrQ8dzcIV/psnPEx2k1jnLXiwOE0QUlykO4Ks3LPsGecUDdBQhKgoYJhIxEKQsVqWfCeukb1dnUirYht3j1bIitctE4YV5FjuOe/fszyJhsarXJRxizzSxT1ukYpiaj4ygWLAOMTdTeiGImzlhNVS0TFKSEhakjPCclYaZP0x6DZ7gkyzkogMGJxAgbwaE5RDbtFpEw4mUg1LpVR83KSTuh/UIW6djmg952WUoYpmFZQEqKyAHBYBOzIeuN6m05qO0BQy6/U1eIjyy06GzEF0FK07Q+AgNtcttGR2xTVMmyAUlSpaSk6hCjRthLPt1kv6odGukZ3SzM3986eypcpCpXwipgdINGGTqBG8ENwg/clvTPkImBiVJDs7YmGIV4vHhs4qUMSnOs20kjKuym/pj1LRW9EybPY5RznJmKxEgAMXD8S7Q2nUzPcrUpqKNIqYgL5OmIgnDwyxZUrSKdtuaTMAxy0kvR6H/i4YkUeBN/aNzps9U6VOwKIQnCxYpDs5SXd1E5NnugJLkW6zygBry0kkFJSoJbEAzMQA/p9EMdmKsXrz0AmFSZlnmCWpI1Q5o5c1csOFYdddwTpMoiatKpmNayAh01IIJNC0bWQs4RizYP0sH9cDtJL8lWSzLtE5yiXhfDUl1JAAD7yIh0ovsSpyWwAVapyXxSkqG9KiNnF2htyyFSZKJapaxgBcgggucVCC9MR2Rq7NaZc1CVpIKVgKSaVBAb1EROiWkZU20hbw8WTqyRi71sEm0BluFJfCrCQQTmMqgtltgJa7iKHOLGPKFc6VAcg+nKmcenTAG5r8GeAt5y0LSQEOWUAAwNQ5YZPRhxhboW7joV34PJrrshdaANUnGQVc0EEIcCtRXZESCiUMSFYVYsOEuxIoFUq5O3YOLQXtejs9cwoY4CoqxBlAswQ5TkQKNv3QXujRKVKBchSiKqcPXM7k7qRS8UabykV7FPqNQOQMQw9G1nZ3YbAYNKuxUw0LCjHM9SQS1dpgVeOkllsmJKDimNzUB9gzUCwPWYyN8aa2i0JKQvkpZoUoVrGu1fO9kCbkV0jaXje1isQZajMmU1EnGrJ3ILACm3fGZRpjNtloSFJCJacSkpFS+BQBJetCd2cZOzXWuYWSM9+Rc+k/zlGosGjfgpQVKdaiQ1KDAs7CdohsbJ8hksgVdZ/uyd9IPtTB6edY12mAV3Ia7pw/1/xEaJcpyekwqtuy0OCCzfviPmVfagVo8prOk/7oehplfxz2QVk/vafmFfaMDbhlASkpWoIBnnWUWA+DmkelovSexWSugte4lcuvkByoQtRmBCSFCXL5yCrLEWJBG0CPQNGLNglqQV4wpS1y1MACgmgyYHeP8wOUYyVbpKJa140YxMw4EzUawdTrAZ2IVixVAyyEayxXzY0SuTTaJEvApXJtMTTXU3xstvQREyW3Bmk5cBSdIwpwnmGgrzN3U+UVbZdyVDCsax5qwQCeD722ZGHytLbIpGtPkDMFJmI62Dlx3xEnSOyDUNpkKScnmpLDcdbreFOn9gUmivbLilzgAtLLSNWZmW2Z5tuO6Kt2XHMlEiasTHbC4Llidqs84tr0jsrsbTJUNh5VPoNc+MdTpFZeaq0SVBqHlE50z1mpWvCFab8DtRpFxUgAVZiNo/l9n4CIFzDLJ2g1Yn0sc/U0Rq0isr4VWmSoZYuUQ4HE4uGzOIJ992U1E+R/7Evn0+qKOnJcImMk+S8i3oXTJW459W/qeIJ8pCjUAVJcUPtr/PXSnXlY1BjPlEfOJcegxGi/pKB+3lLG7lE4gOkqZTcR1xDpzfZlrpF9VlaoL04VzZqgRyWApx8brH87c4ry7+spDi0Sg70KwD6D/PGGTb6s/n5Jb/VHBjmcuBijpyXYsp3KqBN8OYFkmWks+QDuQAS6iWq+QG+C86W7hsQOYPEbRm1YDKvGzGbyhnocBgRNAp0OxNfUIlst7yAXNrCh5K5iCB1U9RgcZPswVireWiUmaHSeRVtKDq7c05F3zpGXTcM+aosFKEoBGEsCAHFAcy6QqhpG2m33Z3cT5Oz/ABAd/GnrgZZ7VLllZTapJxaxfDUuS7hTPU7NsMhKpHsyZQUihcmkdpkTpcpS1KQ5CkLfVFHNa0LAdcej2W9AUOpQcVJ9NWLFs2B8mMRM0hlZLXLWRUVDfaIG3JjXKKovKWSPhZaABlygPtPAZ7zGiFaS5RSWGi+56Au/pKUk4gQdzuegCMrpLfImYJaElSDhUtRCiAHoDqlI4u+WQMU5dos7F50k/wDyJ9j5xbl3lZwGE+UAMhyiRESxFTsiyw9OPc5cGkXJoRJMpasGqCAw5xU7KGqGoNwYOY0EzSIpHNmNXIYmbr3fhABd9SRQTpRpmJiR+McmXlZ1Zz5XH4RPteK69XwWdGmwxI0omLJZFBR1bXyAABypnWphs21zFHWy3AsnpYt668YAGbZwS0+TXP4RPfnFO9zKnowqtbJGxM1LHZUOSRweKudST3LKlTXBNeumdnkAgETF5YUaoHSrm7tj0jHXxpdPtDgqwoPxE9GRVmakQ2fouHOC0SFDcVhJ47SBlvitZ7rJVhKko440kV3KxYfXD4wilcm+9immylRYB+pzsenqjQ3JoPMnMpQKUnJ8vZUeiD1wXRY5YBmz7OtW0GYlgd9Trb2NI11nvixpoLTJH/ypPrf8IrKUntFFZTUQTaLmTZLLNMoa6JaiCCCzAmoNGoQ3GMZdl+rnzEpVLSkAqViS4xHCoVB4eyN9pDfdnXZZqET5CiZawAFpxEsQGDly8eeXeEpmICSNoAcEnUUXYZcRsbZFqad7tCVJtMrWE/3fP+f/ABEaKZmekxn7KgpsE5/Og+kiNGsVPSYib3L8FJP70njIUPrxBZLutMsEJUhL15wamWecT2ixS5hSpaHUkMDiIYPlQxCbqkebPbX3xRSSJQhIvDZNk9bd0OEm8PPSPSO6GquyT5s9tXfHBdkkf4f11d8M1f7+ZXKd8HvJ/wBvZ/T/ANQ8We8vlNn/AJ6ohN1yfN/XV3w6XdUl/wBn9ZX5onWDIO8HvP5TZvV3R0Wa8/lVn9XdEXiqT5v6y/zQhdUl/wBn9Zf5onXDTJPB7z+U2b1d0dTZrz+V2f1d0ReK5Pm/rL/NHPFcnzY7S/zQa4aZN4NeXyuz+rujvg15/K7P6u6IBdknzY7S/wA0I3VJ82O0v80Gv/fzDTRKbNefyqzH0d0ISLz+U2b1d0Ri6pPmx2l/mjqbpk1+D+sv80GuGmO8GvP5VZvV3Q8WW8/ldn9XdEPiuT5v6y/zRzxXJ82O0v8ANBrhpk3g15/K7P6u6O+C3n8rs/q7og8WSfNjtL/NC8VyfNjtL/NBr/38w00Smy3n8qsx9HdCEi8/lNm9XdEQuuT5sdpf5ocLqkt+z+sv80GuGmP8GvP5VZvV3Q4WW82/e7P6u6IfFcnzf1l/mjniqT5sdpf5oNcNMm8GvL5XZ/V3R3wW8/ldn9XdEPiuV5sdpf5o54qk+bHaX+aDX/v5hpol8GvP5VZj6O6FyF5/KbN6u6Ixdcnzf1l/mjvimS37P6y/zQa4aY7wa8/lVm9XdDvBbz22qzH0d0RG65Pm/rL/ADRwXXJ839df5oNcNMkVZry+UWf0jujqZF4bZ0g9Y7oj8VyfN/WV3w7xZJ839dXfEawZB3I3h56R6R3Q5FnthBxTJZelCBnmIjF1yfN/XV3x03XJ82e2vvirqXJSsQ2uxql2OaJhS5Wkhi9HHog0vM9JgWq55BFZb/8AmrZltggZr7N8UbuDZ//Z"/>
          <p:cNvSpPr>
            <a:spLocks noChangeAspect="1" noChangeArrowheads="1"/>
          </p:cNvSpPr>
          <p:nvPr/>
        </p:nvSpPr>
        <p:spPr bwMode="auto">
          <a:xfrm>
            <a:off x="63500" y="-874713"/>
            <a:ext cx="2543175" cy="180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25" name="AutoShape 4" descr="data:image/jpeg;base64,/9j/4AAQSkZJRgABAQAAAQABAAD/2wCEAAkGBhQSEBUUExQWFBUVGBcYGBUYGB8cHBgdHBwYHBcaHBwcHSYeHRwkGxoXHy8gJCcqLCwtGB4xNTAqNSYsLCkBCQoKDgwOGg8PGiokHCQvLCwsLCwsLCwsLCwsLCksLCwsLCwsLCwsLCwsLCwsLCwsLCwsLCwsLCwsLCwsLCwsLP/AABEIAL0BCwMBIgACEQEDEQH/xAAbAAABBQEBAAAAAAAAAAAAAAAFAAIDBAYBB//EAE8QAAECAwQFBgcNBQgCAwEAAAECEQADIQQFEjEGIkFRYRMycYGS0RQVUlORobEHFyNCVHN0orKzwdLTMzQ18PEkJUNiY2Ry4YKTg6PCFv/EABoBAAIDAQEAAAAAAAAAAAAAAAADAQIEBQb/xAArEQACAQIFAwMFAQEBAAAAAAAAAQIDEQQSEyExFEFRMlKhM2FxkfAigSP/2gAMAwEAAhEDEQA/AKs+fM5VMuWmWXRjJW/lNsjoTaP9t2ld8dQP7Un5hX2jA657qTNSAAtZUvAlKMLvhUo1UoAABJ2xxoxzWSR1rpK7CXI2g7LN2ld8IWa0eTZ+0e+F73B2yLV25X60d97c+YtXblfrRo6eXj4EdTS9yOeB2l+bZ+0rvhwsFq8mR2ld8R+9l/o2vtyv1o772I81bO3K/Wiemfj4I6mn7l+xwsFq8iR2ld8Lxbas8EjtK/NDPevHmbZ25X60Ie5ePNWztyf1onpvt8B1VP3L9j/F9q8iR2ld8d8VWryJPaX3xH71w81bO3J/Whe9ePNWztyf1oOlfj4DqqfuX7H+K7V5EntL74Xiu1eRI7S++Ge9gPNW3tyf1oXvXjzVt7cn9aDpfsHVU/ciTxbavIk9pXfHBYbV5MjtK/NDPeuHmrZ25P60dHuXjzNs7cr9aDpX4+A6qn7l+x3i61eRI7Su+F4rtfkSejEvvhnvXDzVs7cn9aF71w81bO3J/Wg6V+PgOqp+5fsf4rtXkSe0vvjouu1eRI7Su+Iz7l481be3J/WhH3Lx5q2duT+tB0r8B1VP3If4ttXkSO0r80LwG1eTI7Su+Ge9cPNWztyf1oQ9y8eZtnbk/rQdK/HwHVU/cv2SeLrV5EjtK7454qtXkSe0vvhnvXDzVs7cn9aF71481bO3J/Wg6V+PgOqp+5D/ABXavNye0vvheKrX5EntK74Z71481be3J/WhH3Lx5q2duT+tB0r8B1VP3If4utXkSO0rvheBWrLDI7Su+Ge9cPNWztyf1o772AZuRtnblfrQdN9vgOqp+5fscbutXkSO0rvjvi21AcyR2ld8R+9ePNWztyf1o772A81bO3J/Wg6Z+PgOqp+5HTYrV5Nn7Su+F4LaN1n7Su+GH3Mf9G2duV+tDx7mzf4Fq7cr9aI6Z+PgOpp+5fsXg9o3WftHvjhl2jdZu0rvjvvb/wChau3K/WiOfohyAGOXPQFkpClmWQ4SpQBwzCahJq0Vlh5JXsXjXpydsyIrbaJ8uWV4bOoAgHDiOZA351ghNSxNIBoSPAZzecR7RBydzj0xmmh1iCR+9p+YV9ow33ORryT/ALlY/wDqnw6zfvaPmVfaMc9zjnSfpK/up8asNyjPifpy/DPWoUKFHbPJihQoUQAoUKFAAoUKFAAoUKFAAoUKFEgKFChRAChQo6Ikk5DZk0JzIGysD7y0hkyecp1D4ozO6kVhe6bSgpkrAXhfCXdINHoGDON+cLlVjBXY2FGU3ZBZVoAbjtiRCgciD0GMjIkzETqzisOkq1XBdLAiusRSlD07SFpvyTZ5U3BhxpTjMtwDrYUgkfFzSG/rC6WIjU4G18LOja4fhQ3E5G72ej+aQ8iNBkOQoUKIAUKFCgAUKFCgAUZvTcfByfnT91OjSRnNNf2cn50/dToXV9DNOF+tH8nl9h/h8/55vWI0E5WsYz9hT/d075/8RB6dzj0xwavJ6pEdi/fEfMq+1EfuZ86V9KX91Piawfvsv5pf24i9zLOX9LmfdT404Xlf8M+J+nL8M9chQoUdk8oKFChQAKFChQAKFChQAKFChQAKFChRIChQo4osHzatICSvb7emUgrUaD+d0Y+99MCtOGWkt5Q2Ac47xRwKVruitpbfxUrC5AAThTh5zuS9HoNg9MZczyoLWlpaRiJUBqgFyVCldj0qdzRgrV3eyOhRw6tmZbtCtZKpkzEVjGog4i7ga1NVgU+gNvjQWC4eRlGbOnYEKlu6VOokswAcuavRwSwdyWAyrolgEzzhDIUAAkK1nYBLgBRC3rsZmiOzY5EyckJmHHMlqs8yah1YAnJIUGdWoWA2DcXwz35Z0YK3CLt9zEGVyiJcyUslk4S4BQHU5BYjDsAzKuMZwXUtQMxCSuViZSwK0Yq1TlmK8TBS0WK0GQJrAIZW0AKoeUAAZk0AbgKNEFmvWeKSULxmdLVMWmqWAAKWAAD0B64pT/ytmPaVTZoPXXpXME+UVKK0pGEpDJzDBR2GoA9G6NxZNIZK5glpUCsgkgVZgHB3Gvtjza8gpJeehIxrVhmSiAWBZ1S3KclBnI2ZUdlmtCpUxE6UoTgmowgmiaayecCQo8BnSj7aFd8M52Iwi5R7BCirYLamYmhBKdVTVZTVDxajpXuchq2zFChQoCBQoUKABRnNNf2cn50/dTo0cZ7TPmSfnT9zOhdT0M04X60Tyq7P4bOP+4/ERoZp1j0xn7qP91zvpJ9qY0M1JxGhzMcKtyeqhwMu79+l/NL+3EPuYZy/pa/up8TXUP7dL4S1/biD3L85f0tf3M+NOF7GfFeiX4Z69ChQo7B5QUKFCgAUKFCgAUKFCiQOtHDFW13nLl89aUg0cqAD5t0tGYtunFClEsuSoHWYAChJOEsXajRSU1FbjIU5T4NVabWED8N/f0DfGUvDTZWryYbeDxcJYvszNKZGA8mYtSDyk5CEgYiVLYjoSdZTkAjCH9kQotcmSOU8HXNS6sUxeqCcgQHoXbnF/wAOfVxfaJ0qWC7yJUac2iVhCsMzXdRd1lLDElgzZFiAc24xo7Np3JUhBUFIK5yJICqF15KPBj0PGfs6LJaCQpGDAgKChqKcA4wGJDgZNsfoiC7tH5ayFLWpBQUzZKXTiZyApYYAhwNUNnwhUMa0nc0ywClwc0gsE4TEWi1qfDPTKMqWMpICyoku+QA2OTnStiy2eXauWly0GRKVJKVKLrUwZQDk4QSQCQxybZW2hIk2g4lqXNnyzOKiwYIUhLNxKi24JyiGelfK2cyEKCJapgnMAkKK0FKWBZ+ask1zjJKq5M2xw6SFYdDgqYszphmS0VJBIUcKQ3RQfFbadkXrDfybRJRPOpjOJQqWKAcQG3YDtiGXanZAWrkysJU1HxLIIJcEBiA+2o3x3kUS1IkyxgS83VrQYsNNoy40pxjPJuSs+TTCEYyJL7my/BpbA8mnlUmmYYhRY9J3GsDrqWhEoYDqJZb1dgTiJ6xu7oV+2mXMSlSA4TMmJUal1AMtPHKBstQwckR8GpKgwLMaFnzahp0xOVx2YyKWUns8ozgnBM1JskLBmAKKUrdDBLFgCxDEZRBY7uRIMqSuawkpJxB0qUllLCg3xwo4GBoC+2LdiXyMxUsMJSUhMsmpSU1SkqzZ1HP0xJdFvOOYmdmVlcoFIPwadm4VBOGhh8ZeOBEqSfJS0MvRSUS5pxFKnKgAaALwuWFMxTiemPT7FbUzEBSCFJLsUlwWLGvTGFkWgzFqXKW2CaZc0LAKTg2hqvscZisE9GcFiSmzkqOKYspmEMklRKsLPQ1pvjpYbEb5WcbHYRJZomveFAq230mUXUWDigzGbg9TGKiNJ0BipXlPQ7OaRlQ5vs2tG/PE5Cpz5saCFENntaVpBSXBETRJAoz2mXMkfOn7mdGhjPaZcyT86r7mdFKvoZowv1onlV0/wud9JPtTGlUmp6T7TGaugf3TN+kn2pjRtU9KvaY4Vb1HqocEd2D+3y/m1/eRD7mOaPpa/uZ8TXZ+/wAv5tf3kQe5iao+lr+5nxow3KM+J+nL8M9ehQEvy/1SaITLUWriWAepOZ6YbYNLZS5a1qOEoYKG4n/unSI6zkkeXUJNXsHYUVbtvJE9GOWXH85xbaLLfgq1bk5CjhMCbTpJLQpSSCVJNRtAYa3RUREpKPJMYuXCC8ICM/Y9M5K5hQSEDylHa+qGarjWHTFXSC/uTWTyowqlqEtCM3wnXUp2AchujKKOrG17jFRk3axX01sxmTJSTOEpJJd6kMFHEAKijg5VAgBZOSSJeHVSsaqwUzJyi7YRLNJZq+tWjcA+WJ1tUpBGNRFHUGSKYiSXZL5NuhkzRGdKLBcsqSw5xDlgQyiKHcXzjk4ispSudnDUWo2LCZ+AuZClaxPKKClTHDhLkttzZIajZRxOlLkJWhRJIChmCCaEAuSRV97baOTsl7plSBypJWgHFVypQJDg1BcxeXa02GxzbXOwrm4chkH/AGctLf5jrKd3c5ARgV5ux0XHTWwKvOUnGJhICpYUA7o3uDSu2IEoVjVaMTNKVLw1AKWCwcROdWfKsdm3gLVIC0Ck5Q1dzqLjcWII/rEGmSfBrumIK3UoK4knCgK20oC7wQi82Vmmc1GKZJItUuZZeXQxUrGlKy5IcSwwJqGUSCBR3MEJcnkpajtBlkvWrTc8+EYDQa92kKlNVE4TEhVAl0gb3JxBJ6hk8G7bpHPEnkgeUqkcqP2jazPRiXNDsaHyoOMtjM66aAmjl4qN7ISTqqmJkip+KdU/+xLvx4xu5l+yZVsWJmI4RmgYgirgGrvU5cI848UzJE5E11pPKconekgkvnUuoHq4wbuS75s8qWoEBZLrOZU5JPQCS7Nuo0aK0Iq0hCqSk3Yj0aveX4NMTNJCja1rSli7LQXV0AsXpEi74QqbgIwlKmBNRuAO5w+yLd6aDLlhUwzUAEhIQHLYhVyKDLLjtjOzrnVKISWLVBSecSQQxZs89zRSWSpuWjVnBGnvqbycubNILJxHbmwDemK1y3gqfJTNVSYEqSpQzfEqrjeCC3GAtqmzlSZlnw0UNoLhTu9S70y6Yt3LbDIkpQE65mVxANhOxwWeg3ZxOjansX17yuw/KTgmJXLJSlYKloFEzCaEnep2i9ds9SZswLOJNpGKWoEASgmW2ex3dw0ZG8L7mpmAAYUsGTwKiWFKbv5aFed/lNpsstJdBDqIyWFqwp3UpnBThJMrKpGWxcRZbSluWmoTvqCVvQKIzDAO23GIs3NdCVhSRPU4UHKk+W6mzdgXDCrB4fLt1nlpwLwcoxxY04iKnNQfcYnx8nMCrOhKArnqK/gukpehcvsMWlKQlU43sQchaLMEFClTBypUpexiSah6sopHQTvjU3Bp8ibqzBhXjUmmVGdnL0cel4HS2QQOVdYxTTqgI41GW+GG50zVoWtGGq2my6gCjGmTgNiYVrWG0cU72kZ6+Ci1eJ6HGe0y5kn51X3M6DtnbAngAIBaZ8yT86r7mdHRqO8GcvDK1aK+55XdP8KmfST7Uxotp6Ve0xnbp/hM3haT7Uxonqcs1e0xwq3J6qPBHdtLfL+bX9sxR9z4rwJ5MAr8KXhBycyp4c8A79UXrCWt0v5pf24re5unVRUh7UsU2fBT6w+g7K4mssyaJrzszTZgfllBTGYRq4tqau+TdRZniCXIASSE8oFqSkS0ltgYMS5ByjVaUWFAkowACXLStk+WtbJQpZ3A1JqSxA4Z+ZYpMyesJUoS0ygEqCXOJKUhKmepKw9N8McryMCp2iaX3O7UkpnICShaVgqQfi0qG2ZGNbabQJaColgkOSdwzgPctmQtQtSVa01CQutFEPUv8YKdJPAiAGnd4HlUygkFYQuYgYTMxL5qUFPMdVSCp2ZRagI6V8kTk5HVqWQ+3XyqfNBC8CFDJwmiavjUyQC5BzybhFBMxAokKXyilIEwFKErwpxkImLSSvKp1RueBHKrVOl81CpkyWqUqb8JMIAJWlgyEJUp1M3kjbHL4uVFl5JcxMyeJloQE8o4QBiJWUpDCuIjgI51WTlyzsUaKgWlLoQlKFBzzZ0tTCvOxDWIDknc1RBXRuQgISsypalTFTEuoOyUoDBPxcychWsDdJLglyJExXJoxJCwkh6FyAw2kUHWIr6OaSKFmkSRLXMmWfEGSCxSXCQ4BZgTU7Yx7uN0zS4xTLMu9UctOkhesuVLXq6oBxgmWADsSyvVsg1pjMAQo5qQcQ2lxLLHgxD9I4RhbVd81FoTNo6xqpL7UlGwZtUtwjRXrcc1aQufNxFTSyEgigSwcvk7mCdP/USyqKKbQJ0M0gSbIJc0rxJmKKFs4YkFQcnYTXpi/pTJWqzmQglTzEHAC41SXILsBFTR64ETJrFAIAdiHDuW2ZBKWA4vGltV1olhISkJDZJDB3GfW1YuorV2CVb/AMzH6O2u0oSJct1EPhQRqoCnZfS9Q52s0GFaJPqzqOKkKbFvx7q1z64uaE2d1TCRR/YH/wD16jGivaaElLVLKy6gH3vFo71bCajeTc81uq6k+FrFUsF5HPCUhiwY1L/0jcruKUiSVYBjSHxKcni1abdm2AOjNmxWucogsZigKcVKOzojX3vMaQumzLJ/Sp/VC6spOrZDLJUrvkwukiQko/y4ny2YadNdsanRSyfBSg2ScRFTUudx3g7IzF9IxzJKdilFO7al+lxXpJ3mNtdMtgSDwDpKmH/kRsi+M3tFEYXaLZNpLSznEXOJGfFQ2EhoxV7WPlpbAF8x1tRwK9ZzrGx0rpZ1VPxNqR8YbBwjHzlFMtagDQE7NzPqnYC/VGWEXc0XWR3A822Dl5KecrUClA5qSSk8GIAO+ucXrtsQmKwqqlxQUDgK4/ywjMk64KW2AHiOraXPXGl0cX8ICTTFltoDsetY6ydqdjArSkUb8uSalaG18bhOEbRVi+1i8CDdoMyXNxVBBDppqkKyd83HfHparTmzgbf6kD0RjL0lpQoJGyYsDgKNkeIheHnfkmdOz2KK18pNXMJwnygC2Lc7GjVaK182pYl4A4BWAWGeEOHBJdTsXPDojVWWwBcpC0gcqkOk+Uz0INK1q0Vr8khKlOBrJSrIZ6oV7P8AqsWi1KdiMrjuTIv5C0AckSVIw43w1wpxgs5A3GpL7KxEjSQy1EBSkFZky01qwJDkMzMG64ZYkKSQpKiCCSwzIyP898CbbZlKKSuYTycwEKBzoGoRQMB6YqqKcrF9Vrk9Xue9lqKlEhkrWmlKexxHNLbWFCQnaVqUP+PJTg/EPtjGytK5jhXNIqoIAGIHPEXz25RFMt6pl5kJLyggMyQNYoWXyzYkH2QU5zScWL0YOanED3R/Cpv0k+1MH5p1jTafbAC6v4XOH+5PtTGhmyyVHpMY6/J0ocDbuH9ul/NK+3Fb3NMpf0tf3U+LN1D+3y+Etf24re5knmfS1/cz4bT9DKT5NbfqEmfLRMAmIAXM5Jv2iqIlvvJWodQMV0aIET1pUQEqlAiYwAE0nWCQ28K1RsghedlHjBKyQESpIW5bn4lhGZagBV1Q+/bNNmIlLTNwiWtEwAJBxKcpc1YBiQ29odRUWrmGtUs9inK04QSnCkBJmTAs7glZTiZhzkMp/wDMM4EaS25PhlnMnWUFLKio0JmDAAE0ySrMsG2Q2fYZMsJSGWoLZYNdilKKgBhLKZJ6g8B1WzXcEJAU4LOQQ9aZK2dfBovJyk7CIWjuENJUzlLs0zGkLRMPImUlKQCpKAFAh3f0apYRFpLcSZMsPWgJKi5cEu26p2RUs17EqQQtyg4kBSaEtkMuod8TaT6SzCZaVMQouRhAZIKa0G0kD0wqdKd0aFUVjV2K6USpMoBIBdGKmZrmc6EmK+hVjCUrUWdS2FNgI4jbAuxaVTbQJuJQTh10sMucAk0zKiCDt6Iz92aRzxMTLQrVRMUAkKLKCyAHY5Au0VjRk42CVROVzZGzhdtksxCZZUaVoWFTxPqgjpBaByaUuAcQrSlDxjEXraFInLKfiApyIpRJdzm+ItvEWblKvB1u+oSxCR8Zqqc78umG9K7pitb/AC0FdHLXLlomLXMlpxKzUrZ8X1AxavS8ZalJKVY0hJLpqK1rUjYYxFoKuSAdQClORSuHKv8AyzgldYV4KoqxmuAKdqBhkDQZw+OHSlmKur/mwS0bvyVJkqUsroa4UvUk7xBebeiZpSU4mKcQcGoNBtO/IRhZ8j4MZgEq25lJoaHZ64J3Rews/JIWl0LKwVFVUsU4Wz1RUxdUIxk5IiVVyViS775EhU84AplTC2IDE6ksKJd2/GCFn0sM6USpKEVAw4iVM4rwDHdGbvFLqmMAQZii4qM3pSI7LOMqXMUhKW+DSXeiSSAzbXAzpV4vowvmsROpJxtcK6Q2lUtcpaQAoEs4cDJ6bc3ie7r7tBlqImhISFK1JQDEBL9JbEW4CKt8zhOlSilTkkhQ8lWqWI3eponsklJQWGsl8SCWHAAtmTVvjcNsulF7tC1VlGNjt73lPXKWVzZisIBIUwBY6tAKueqhB2RQs9pUtOHEovm/Gg2cTE9ul/AqNOYqhHN5u1yCC2e9tsCkkpcpGadm2rD0ZRXSj4G0qsmgVMSQauMu4esQYuy1GXrgAuUlsWVG2b60iteksmXyhcscAOQIctTc+3jEcueQhISASSgOaAZ09B3xCgk7EqTuajxoSQ6RT/MCakjaIC37OK1pVhwufwbMUOXqi8dUEZ5VbYwxbhv+NAO1zji/4qIB27xAqUI8F80maS6LxQmWgEkYXq24n/qINKLYhaUlJcgkdAJBHs9UAbHPLOqgxM3UfRWH2uc4IfNyG2Mf+4popSzIZqPgPXVaEmSEqrUuH6DRq9fRFW9pYBS23htCn6drPwgfZVlm9FH3bM8miUFyM89v9fVEqjZ3FyqJ7BywACWnZTZv/rFOwISLXR8TqdzsKCRT+c4HotxCgnEQVEgcWr10Hqi/dVbQlXOBSWVv1F7d2UJdPK2Og72B90/wucf9yfamNKpNT0n2mM1dA/umb9JPtTGk2npV7TGGt6jdDgiu39/lfNr+8iv7meaPpa/ubRFi662+X82v7yK3uafE+lr+5nxeHof92KT5PRL45MKJmpKsSUppUgAqqHzqas+cVLbKSmQShboKkF1K/wAwBDFj1QVmYFzBJmyDOSsPiYEJIJzJyJ6RlAy9r5sa5c6QhQlqlYEsoEJLkUba2+u94XRi1vczVLPaxk7tsaVWgpViKVImAuWIqcjsNIBWhRKWLB1Hrqfw3xurJomUEDVUV8yYXZVOaVJNDuIor0sHVojOC04pIUkaxGNn6SzDbG+M1yZnHcytnkjECN4y6AdlNnrjt62seEsztLCUp3ly5zZnYE5iNpZ7rkKdPIHEipYBW1hkRmenriO/NHLOqWCZbckXdlJI2MoqzHNo7PC5YnyOjRzMFS56VSwrCylpCAhNSMLkKpkoaopsdneM3cFlWlSlqIC5agAmhGNJKjlQtma50O2PQZkgBKEJ+DxqwpWGcAhb5luIfdFKy+55yeoi0FILnWlknOmR3ZgbawmniV3L1MPlWxnFTCtClnNQVQE54g7vxBMFLuGGyqLUXOA51QwGYaqSx4UgvJ0A+DwcuijiiS5yJBc0fWMW7RooUSEoSuWeTJVjILl8RZgSRmG20jUsRHgyaTMfPV8Gih5ytvRnsAD5Ptgyqx4bJISEEKXrYgtgRmdlcxXINnFazaLzpklJJQlRcso1c7Oaxz9ogheF0zDyWCSrCEkEDiaEa24P7eOhVoX5FOnJAK0SsKE0JqoZ5tkc/UYlVZwqQMSQS5ZWEuAcJYE7Xd+6JrbcNpZDSVDXIq1SVApDksaVbhE86RNRZlBctSWObUolKX9bdUW14PuChID2qypCCDkJhDOdjt+ENsKRr7Rhcg5arN7TlWkST5hCCa/tCeLNmBnw6jHbtUHXj1QULbFkCUhs9pVF868g4sh8HShIIfnKcCoIBJHrb174JWebqLQVDCXmYkNiKiQGJbYTnv3MYqzFhi9dddAat+A2A8YnsgS5JU+sjJziCgNU0c4WPXWL3uhck2ie2WcJQpn/AGScshhNAOFTANKQpMs0IpnllT1/jGjtY1Cir8moFwdmE7uEAFL1EjcpJZzToy3mK9i1FMp3mt5WEMQCkAHLMuBtI2iGXTIxKZTkYaB8yHOWXxSaRYt51FAAKYpSGHxRsZxV2D5xYutCipBUGZJbfRh/IPGFSe45o4VEqSCa4ATXLN/Rl18I5LsaVy5hIdsQyyzhwnBwCDQYSwJq5OwV4xbsiFFE/wCDWAVFtRQBcHfxicxewHkWMFJA/wBOnW1InvGwMUgBtRXt/p6Iv3fc89fMkqIKUh1auRfbU0fKCs3RS0zSCUy0kJKefm5d8qbfREOaRaxmbIneNuTPuiwiz1psc4mpv69+7raDyNAZqSSVyyHdnNd703RYTonNFNTZko/jnshFWs+EMp0U3dmZF3SlqKgVFSaKU5D40gmoAcMR3xYuu0oM9EtGSUqqeCFADjR4ITNC7Qp0jk5aKZrd8mdhkAwqRCk6IKskxC1TArEVIYAhvg1l+ikLTvuxzSTsgBdP8KmfST7UxoiznpV7TGduo/3TN4Wk+1MaLaelXtMYq3JqjwR3dS3y/m1/bMUvc7Gqn6Uva3+FPi7Yf36X80v7ZgfoLNwykqAdrUqjE/4c6tK0z6oZT9DKT5PSpdoUhZUDQtqqD5OxfrDgQJtlzcqkkzp2LEVB8CsP+XMEgNR6bGMTSr1BcOlPUS9KkHpevHfFiXb0EftEkgOKgBhuqaRnyW4YOzBU/kELQ5wqQQqYUkpejglKSElRIyGZO2oiC8b9VNQtGFSSTzlKxhIcMTWhcRbn3fZ1F1tnsyz3JYPnsrEMiz2YmmBqgPRuBfi4i6g0t2CyrsCrjvpcqegFaPipmYlUCXJKdxLHINho7xqdKbYm02VSJU1IJKVaxaiVPhLuGNKf5eqIJN3yDRKZbjNm9LRQvayJCS6QlOT5DI0hqFtJ7gZelM7EkTkPhILABJBZiSxAVQ06euLf/wDa0CjiGA1pVSfjAbH6s97wbk3+mbPkS5kgYFS9ZWEE4g2FiagMk0Gb8IC6S2eUm2SEyEgJXg+K4JK2JL0LbtjvFJRVyLu3BvfFC1JCkrBCgCy0tShqBxJpAe9ZRlEcoEFLhglVSBuBYvSCN6X0UTpciWtEvlCXWpTqYAuWNBsZ3fcIt3fd0pJxsZqy3wqxiV/4nYOA9EOcIszXaMly07kUYZSkIAZUxQJpXWCAWdnIfYT1XbtVJTMflyuYoAYphqa7AWA39cai7rSOTRQ8wGgrXb6QRTeIrS5VnXKUpQQpGucRS+HDzxUOyW6xEOin3JzMx9ntkyfLsZJBOMlR3qSFuosWyypBy33yJKACgqWphLQlRxKLkBgcq7SGGcDL9u2UmbJTZUYlzElQEpWGhDhRrzcOJmZ3Zw0Erv0QUgJmqmq5cggkgLDsRhGLYCxB4HfFFSdy6e24NmW7BgRbh+2WrimVhAwhJBrrPrdfCLtlm2NSglCUuwAd2pzUgk11atE18aLzlqk6yFiWpRbCxL1rVmpFW26Ou+CQqWXyBBlq5oyzG2qRWKThNcBGcHyWZmi9lILy8ySS6s6sXdoD3NoYhC1FaRmDLwzHzfECCMqgB36TFuReU+z0XJnLSKHVB2/FU7mjMCwgqm9hMbCgD/mpIU2fND7Io6lWPcvaD2BV9XPZ5UpS5swoSrVxlLkYqUYdO+ApuW7pctEzlVLSvm1Z8wSwS4yPXGjmIdRQpaSopfAEsGdqbTUmucZ86MIteKaolJEyakqSdiVEJAphDJIHUImOIn3YyNGKH2OXYFFCEoIK8sQU/wAY59Acb2htx2ez2m0YUSlYUy8RKlKOtiALF6hv5pEN26IclOC3UplauuHAGRy1nzbZF6Ta5iUSVyZQUDLYkhZINQRRTtR6iIdeXZl3SizVJsSUIACQkAUCdlYcqzqbh09W/JmgJYtJVYwicgSwynUcQyyDF8+mO2/SazqQpDqmAjCeTDULZE7doNIpq1CjooNeDcPZXLhWEZRCSAOGyMIjTOfJQQAZyMkqW2NJZqhLYg7Z628mG2PSydMlpBWXw1IDO2ZfMZvwy2xfPUJ0A9pJec2VOlIRhwLIK1KBoMYyoQ5Ti66xfVeksVCguh5rn2gD+kYq0Xp8OiUrEVqGRqQ4dztch6cYLybKQ2M8PbQNxMX1JE6cYhCbfZY4UdDq3U2U9cCrwt0yYqXiIbEpgAAH5OZmd9Y0Fhu6VhGsncW2f8jsrvgdfvJYZXJlzyppw5Gdtboyhkcze5DcVsjzy6D/AHVN+kn2pg/NBxHLM+2AF1fwud9JPtTGgnI1jXaYXX5GQ4OWD99l/Mr+3FP3PkkpQAMR8KXq7xyc924s54tFuyD+2IP+ir7UV/c9nCUZSlHCPClDFuKpc5IPQ6g5hlP0tFJ+Tc2+ZKRNlpLtNbCoAkJJLZ7tpSdj7od4uBcMFMagZE6pJRuNQWygJeF+GTePKIIMszQ8sJxEpSCiYrMYdZ8LM7F6mutsspISogNLUtSgQeYTTEOBL9HRSM8qeVbMWpvky1+TlSlSjiSEgqUstUpokobysRHT1NE/guMJUk0WHfC7hgUk8DmIu6SWQrLGgUhTqCcQXhIUEk1CSdb8DupXjd3hCUzLJMKSgOJTlIfa21CnDAs0Lld9zRCogdarSJcxAVKCgokEpbVHlEbA56NzwUFndIIS6c/6E/8AcZvwtZWUTSsuwW7Oli4IG3YQMq7Y1t2S0iUZQJxIUoF8lbQQCHAZhTLKKybtsy97dimLBLUQopIUAyVA1apzpRi1Rvi7Z0sAMR2c/bub1ZZRZlyw4SzE14GmzeeHtiXwRxuIrQ8dzcIV/psnPEx2k1jnLXiwOE0QUlykO4Ks3LPsGecUDdBQhKgoYJhIxEKQsVqWfCeukb1dnUirYht3j1bIitctE4YV5FjuOe/fszyJhsarXJRxizzSxT1ukYpiaj4ygWLAOMTdTeiGImzlhNVS0TFKSEhakjPCclYaZP0x6DZ7gkyzkogMGJxAgbwaE5RDbtFpEw4mUg1LpVR83KSTuh/UIW6djmg952WUoYpmFZQEqKyAHBYBOzIeuN6m05qO0BQy6/U1eIjyy06GzEF0FK07Q+AgNtcttGR2xTVMmyAUlSpaSk6hCjRthLPt1kv6odGukZ3SzM3986eypcpCpXwipgdINGGTqBG8ENwg/clvTPkImBiVJDs7YmGIV4vHhs4qUMSnOs20kjKuym/pj1LRW9EybPY5RznJmKxEgAMXD8S7Q2nUzPcrUpqKNIqYgL5OmIgnDwyxZUrSKdtuaTMAxy0kvR6H/i4YkUeBN/aNzps9U6VOwKIQnCxYpDs5SXd1E5NnugJLkW6zygBry0kkFJSoJbEAzMQA/p9EMdmKsXrz0AmFSZlnmCWpI1Q5o5c1csOFYdddwTpMoiatKpmNayAh01IIJNC0bWQs4RizYP0sH9cDtJL8lWSzLtE5yiXhfDUl1JAAD7yIh0ovsSpyWwAVapyXxSkqG9KiNnF2htyyFSZKJapaxgBcgggucVCC9MR2Rq7NaZc1CVpIKVgKSaVBAb1EROiWkZU20hbw8WTqyRi71sEm0BluFJfCrCQQTmMqgtltgJa7iKHOLGPKFc6VAcg+nKmcenTAG5r8GeAt5y0LSQEOWUAAwNQ5YZPRhxhboW7joV34PJrrshdaANUnGQVc0EEIcCtRXZESCiUMSFYVYsOEuxIoFUq5O3YOLQXtejs9cwoY4CoqxBlAswQ5TkQKNv3QXujRKVKBchSiKqcPXM7k7qRS8UabykV7FPqNQOQMQw9G1nZ3YbAYNKuxUw0LCjHM9SQS1dpgVeOkllsmJKDimNzUB9gzUCwPWYyN8aa2i0JKQvkpZoUoVrGu1fO9kCbkV0jaXje1isQZajMmU1EnGrJ3ILACm3fGZRpjNtloSFJCJacSkpFS+BQBJetCd2cZOzXWuYWSM9+Rc+k/zlGosGjfgpQVKdaiQ1KDAs7CdohsbJ8hksgVdZ/uyd9IPtTB6edY12mAV3Ia7pw/1/xEaJcpyekwqtuy0OCCzfviPmVfagVo8prOk/7oehplfxz2QVk/vafmFfaMDbhlASkpWoIBnnWUWA+DmkelovSexWSugte4lcuvkByoQtRmBCSFCXL5yCrLEWJBG0CPQNGLNglqQV4wpS1y1MACgmgyYHeP8wOUYyVbpKJa140YxMw4EzUawdTrAZ2IVixVAyyEayxXzY0SuTTaJEvApXJtMTTXU3xstvQREyW3Bmk5cBSdIwpwnmGgrzN3U+UVbZdyVDCsax5qwQCeD722ZGHytLbIpGtPkDMFJmI62Dlx3xEnSOyDUNpkKScnmpLDcdbreFOn9gUmivbLilzgAtLLSNWZmW2Z5tuO6Kt2XHMlEiasTHbC4Llidqs84tr0jsrsbTJUNh5VPoNc+MdTpFZeaq0SVBqHlE50z1mpWvCFab8DtRpFxUgAVZiNo/l9n4CIFzDLJ2g1Yn0sc/U0Rq0isr4VWmSoZYuUQ4HE4uGzOIJ992U1E+R/7Evn0+qKOnJcImMk+S8i3oXTJW459W/qeIJ8pCjUAVJcUPtr/PXSnXlY1BjPlEfOJcegxGi/pKB+3lLG7lE4gOkqZTcR1xDpzfZlrpF9VlaoL04VzZqgRyWApx8brH87c4ry7+spDi0Sg70KwD6D/PGGTb6s/n5Jb/VHBjmcuBijpyXYsp3KqBN8OYFkmWks+QDuQAS6iWq+QG+C86W7hsQOYPEbRm1YDKvGzGbyhnocBgRNAp0OxNfUIlst7yAXNrCh5K5iCB1U9RgcZPswVireWiUmaHSeRVtKDq7c05F3zpGXTcM+aosFKEoBGEsCAHFAcy6QqhpG2m33Z3cT5Oz/ABAd/GnrgZZ7VLllZTapJxaxfDUuS7hTPU7NsMhKpHsyZQUihcmkdpkTpcpS1KQ5CkLfVFHNa0LAdcej2W9AUOpQcVJ9NWLFs2B8mMRM0hlZLXLWRUVDfaIG3JjXKKovKWSPhZaABlygPtPAZ7zGiFaS5RSWGi+56Au/pKUk4gQdzuegCMrpLfImYJaElSDhUtRCiAHoDqlI4u+WQMU5dos7F50k/wDyJ9j5xbl3lZwGE+UAMhyiRESxFTsiyw9OPc5cGkXJoRJMpasGqCAw5xU7KGqGoNwYOY0EzSIpHNmNXIYmbr3fhABd9SRQTpRpmJiR+McmXlZ1Zz5XH4RPteK69XwWdGmwxI0omLJZFBR1bXyAABypnWphs21zFHWy3AsnpYt668YAGbZwS0+TXP4RPfnFO9zKnowqtbJGxM1LHZUOSRweKudST3LKlTXBNeumdnkAgETF5YUaoHSrm7tj0jHXxpdPtDgqwoPxE9GRVmakQ2fouHOC0SFDcVhJ47SBlvitZ7rJVhKko440kV3KxYfXD4wilcm+9immylRYB+pzsenqjQ3JoPMnMpQKUnJ8vZUeiD1wXRY5YBmz7OtW0GYlgd9Trb2NI11nvixpoLTJH/ypPrf8IrKUntFFZTUQTaLmTZLLNMoa6JaiCCCzAmoNGoQ3GMZdl+rnzEpVLSkAqViS4xHCoVB4eyN9pDfdnXZZqET5CiZawAFpxEsQGDly8eeXeEpmICSNoAcEnUUXYZcRsbZFqad7tCVJtMrWE/3fP+f/ABEaKZmekxn7KgpsE5/Og+kiNGsVPSYib3L8FJP70njIUPrxBZLutMsEJUhL15wamWecT2ixS5hSpaHUkMDiIYPlQxCbqkebPbX3xRSSJQhIvDZNk9bd0OEm8PPSPSO6GquyT5s9tXfHBdkkf4f11d8M1f7+ZXKd8HvJ/wBvZ/T/ANQ8We8vlNn/AJ6ohN1yfN/XV3w6XdUl/wBn9ZX5onWDIO8HvP5TZvV3R0Wa8/lVn9XdEXiqT5v6y/zQhdUl/wBn9Zf5onXDTJPB7z+U2b1d0dTZrz+V2f1d0ReK5Pm/rL/NHPFcnzY7S/zQa4aZN4NeXyuz+rujvg15/K7P6u6IBdknzY7S/wA0I3VJ82O0v80Gv/fzDTRKbNefyqzH0d0ISLz+U2b1d0Ri6pPmx2l/mjqbpk1+D+sv80GuGmO8GvP5VZvV3Q8WW8/ldn9XdEPiuT5v6y/zRzxXJ82O0v8ANBrhpk3g15/K7P6u6O+C3n8rs/q7og8WSfNjtL/NC8VyfNjtL/NBr/38w00Smy3n8qsx9HdCEi8/lNm9XdEQuuT5sdpf5ocLqkt+z+sv80GuGmP8GvP5VZvV3Q4WW82/e7P6u6IfFcnzf1l/mjniqT5sdpf5oNcNMm8GvL5XZ/V3R3wW8/ldn9XdEPiuV5sdpf5o54qk+bHaX+aDX/v5hpol8GvP5VZj6O6FyF5/KbN6u6Ixdcnzf1l/mjvimS37P6y/zQa4aY7wa8/lVm9XdDvBbz22qzH0d0RG65Pm/rL/ADRwXXJ839df5oNcNMkVZry+UWf0jujqZF4bZ0g9Y7oj8VyfN/WV3w7xZJ839dXfEawZB3I3h56R6R3Q5FnthBxTJZelCBnmIjF1yfN/XV3x03XJ82e2vvirqXJSsQ2uxql2OaJhS5Wkhi9HHog0vM9JgWq55BFZb/8AmrZltggZr7N8UbuDZ//Z"/>
          <p:cNvSpPr>
            <a:spLocks noChangeAspect="1" noChangeArrowheads="1"/>
          </p:cNvSpPr>
          <p:nvPr/>
        </p:nvSpPr>
        <p:spPr bwMode="auto">
          <a:xfrm>
            <a:off x="215900" y="-722313"/>
            <a:ext cx="2543175" cy="180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pic>
        <p:nvPicPr>
          <p:cNvPr id="5128" name="Picture 14" descr="http://upload.wikimedia.org/wikipedia/commons/thumb/e/e1/John_Martin_-_Sodom_and_Gomorrah.jpg/300px-John_Martin_-_Sodom_and_Gomorra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6" y="925182"/>
            <a:ext cx="9081629" cy="5816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AutoShape 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63500" y="-8969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1" name="AutoShape 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15900" y="-7445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2" name="AutoShape 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68300" y="-5921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3" name="AutoShape 1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520700" y="-4397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5" name="AutoShape 1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825500" y="-1349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6" name="AutoShape 1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130300" y="169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7" name="AutoShape 2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282700" y="322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9" name="AutoShape 2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587500" y="627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0" name="AutoShape 2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739900" y="779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1" name="AutoShape 2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892300" y="931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2" name="AutoShape 3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044700" y="1084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3" name="AutoShape 3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197100" y="1236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4" name="AutoShape 3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349500" y="1389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5" name="AutoShape 3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501900" y="1541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6" name="AutoShape 3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654300" y="1693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7" name="AutoShape 4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806700" y="1846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8" name="AutoShape 4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959100" y="1998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9" name="AutoShape 4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111500" y="2151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0" name="AutoShape 4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263900" y="2303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1" name="AutoShape 4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416300" y="2455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2" name="AutoShape 5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568700" y="2608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3" name="AutoShape 5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721100" y="2760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4" name="AutoShape 5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873500" y="2913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5" name="AutoShape 5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025900" y="3065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6" name="AutoShape 5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178300" y="3217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7" name="AutoShape 6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330700" y="3370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8" name="AutoShape 6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483100" y="3522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9" name="AutoShape 6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635500" y="3675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41035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itedecuriosidades.com/im/g/8C2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936"/>
            <a:ext cx="6280511" cy="671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33405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meioambiente.culturamix.com/blog/wp-content/gallery/tudo-sobre-o-mar-morto-2/tudo-sobre-o-mar-morto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45"/>
            <a:ext cx="9108504" cy="595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2303451-A09F-4DAE-98A2-AD69C0B14658}"/>
              </a:ext>
            </a:extLst>
          </p:cNvPr>
          <p:cNvSpPr txBox="1"/>
          <p:nvPr/>
        </p:nvSpPr>
        <p:spPr>
          <a:xfrm>
            <a:off x="2771800" y="5932329"/>
            <a:ext cx="32185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/>
              <a:t>MAR MORTO</a:t>
            </a:r>
          </a:p>
        </p:txBody>
      </p:sp>
    </p:spTree>
    <p:extLst>
      <p:ext uri="{BB962C8B-B14F-4D97-AF65-F5344CB8AC3E}">
        <p14:creationId xmlns:p14="http://schemas.microsoft.com/office/powerpoint/2010/main" val="308750648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meioambiente.culturamix.com/blog/wp-content/gallery/tudo-sobre-o-mar-morto-1/tudo-sobre-o-mar-morto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15" y="476672"/>
            <a:ext cx="8871386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54754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aixaDeTexto 1"/>
          <p:cNvSpPr txBox="1">
            <a:spLocks noChangeArrowheads="1"/>
          </p:cNvSpPr>
          <p:nvPr/>
        </p:nvSpPr>
        <p:spPr bwMode="auto">
          <a:xfrm flipH="1">
            <a:off x="119062" y="29873"/>
            <a:ext cx="91090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 charset="0"/>
              </a:rPr>
              <a:t> </a:t>
            </a: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 charset="0"/>
              </a:rPr>
              <a:t>NÍNIVE</a:t>
            </a:r>
          </a:p>
        </p:txBody>
      </p:sp>
      <p:sp>
        <p:nvSpPr>
          <p:cNvPr id="5124" name="AutoShape 2" descr="data:image/jpeg;base64,/9j/4AAQSkZJRgABAQAAAQABAAD/2wCEAAkGBhQSEBUUExQWFBUVGBcYGBUYGB8cHBgdHBwYHBcaHBwcHSYeHRwkGxoXHy8gJCcqLCwtGB4xNTAqNSYsLCkBCQoKDgwOGg8PGiokHCQvLCwsLCwsLCwsLCwsLCksLCwsLCwsLCwsLCwsLCwsLCwsLCwsLCwsLCwsLCwsLCwsLP/AABEIAL0BCwMBIgACEQEDEQH/xAAbAAABBQEBAAAAAAAAAAAAAAAFAAIDBAYBB//EAE8QAAECAwQFBgcNBQgCAwEAAAECEQADIQQFEjEGIkFRYRMycYGS0RQVUlORobEHFyNCVHN0orKzwdLTMzQ18PEkJUNiY2Ry4YKTg6PCFv/EABoBAAIDAQEAAAAAAAAAAAAAAAADAQIEBQb/xAArEQACAQIFAwMFAQEBAAAAAAAAAQIDEQQSEyExFEFRMlKhM2FxkfAigSP/2gAMAwEAAhEDEQA/AKs+fM5VMuWmWXRjJW/lNsjoTaP9t2ld8dQP7Un5hX2jA657qTNSAAtZUvAlKMLvhUo1UoAABJ2xxoxzWSR1rpK7CXI2g7LN2ld8IWa0eTZ+0e+F73B2yLV25X60d97c+YtXblfrRo6eXj4EdTS9yOeB2l+bZ+0rvhwsFq8mR2ld8R+9l/o2vtyv1o772I81bO3K/Wiemfj4I6mn7l+xwsFq8iR2ld8Lxbas8EjtK/NDPevHmbZ25X60Ie5ePNWztyf1onpvt8B1VP3L9j/F9q8iR2ld8d8VWryJPaX3xH71w81bO3J/Whe9ePNWztyf1oOlfj4DqqfuX7H+K7V5EntL74Xiu1eRI7S++Ge9gPNW3tyf1oXvXjzVt7cn9aDpfsHVU/ciTxbavIk9pXfHBYbV5MjtK/NDPeuHmrZ25P60dHuXjzNs7cr9aDpX4+A6qn7l+x3i61eRI7Su+F4rtfkSejEvvhnvXDzVs7cn9aF71w81bO3J/Wg6V+PgOqp+5fsf4rtXkSe0vvjouu1eRI7Su+Iz7l481be3J/WhH3Lx5q2duT+tB0r8B1VP3If4ttXkSO0r80LwG1eTI7Su+Ge9cPNWztyf1oQ9y8eZtnbk/rQdK/HwHVU/cv2SeLrV5EjtK7454qtXkSe0vvhnvXDzVs7cn9aF71481bO3J/Wg6V+PgOqp+5D/ABXavNye0vvheKrX5EntK74Z71481be3J/WhH3Lx5q2duT+tB0r8B1VP3If4utXkSO0rvheBWrLDI7Su+Ge9cPNWztyf1o772AZuRtnblfrQdN9vgOqp+5fscbutXkSO0rvjvi21AcyR2ld8R+9ePNWztyf1o772A81bO3J/Wg6Z+PgOqp+5HTYrV5Nn7Su+F4LaN1n7Su+GH3Mf9G2duV+tDx7mzf4Fq7cr9aI6Z+PgOpp+5fsXg9o3WftHvjhl2jdZu0rvjvvb/wChau3K/WiOfohyAGOXPQFkpClmWQ4SpQBwzCahJq0Vlh5JXsXjXpydsyIrbaJ8uWV4bOoAgHDiOZA351ghNSxNIBoSPAZzecR7RBydzj0xmmh1iCR+9p+YV9ow33ORryT/ALlY/wDqnw6zfvaPmVfaMc9zjnSfpK/up8asNyjPifpy/DPWoUKFHbPJihQoUQAoUKFAAoUKFAAoUKFAAoUKFEgKFChRAChQo6Ikk5DZk0JzIGysD7y0hkyecp1D4ozO6kVhe6bSgpkrAXhfCXdINHoGDON+cLlVjBXY2FGU3ZBZVoAbjtiRCgciD0GMjIkzETqzisOkq1XBdLAiusRSlD07SFpvyTZ5U3BhxpTjMtwDrYUgkfFzSG/rC6WIjU4G18LOja4fhQ3E5G72ej+aQ8iNBkOQoUKIAUKFCgAUKFCgAUZvTcfByfnT91OjSRnNNf2cn50/dToXV9DNOF+tH8nl9h/h8/55vWI0E5WsYz9hT/d075/8RB6dzj0xwavJ6pEdi/fEfMq+1EfuZ86V9KX91Piawfvsv5pf24i9zLOX9LmfdT404Xlf8M+J+nL8M9chQoUdk8oKFChQAKFChQAKFChQAKFChQAKFChRIChQo4osHzatICSvb7emUgrUaD+d0Y+99MCtOGWkt5Q2Ac47xRwKVruitpbfxUrC5AAThTh5zuS9HoNg9MZczyoLWlpaRiJUBqgFyVCldj0qdzRgrV3eyOhRw6tmZbtCtZKpkzEVjGog4i7ga1NVgU+gNvjQWC4eRlGbOnYEKlu6VOokswAcuavRwSwdyWAyrolgEzzhDIUAAkK1nYBLgBRC3rsZmiOzY5EyckJmHHMlqs8yah1YAnJIUGdWoWA2DcXwz35Z0YK3CLt9zEGVyiJcyUslk4S4BQHU5BYjDsAzKuMZwXUtQMxCSuViZSwK0Yq1TlmK8TBS0WK0GQJrAIZW0AKoeUAAZk0AbgKNEFmvWeKSULxmdLVMWmqWAAKWAAD0B64pT/ytmPaVTZoPXXpXME+UVKK0pGEpDJzDBR2GoA9G6NxZNIZK5glpUCsgkgVZgHB3Gvtjza8gpJeehIxrVhmSiAWBZ1S3KclBnI2ZUdlmtCpUxE6UoTgmowgmiaayecCQo8BnSj7aFd8M52Iwi5R7BCirYLamYmhBKdVTVZTVDxajpXuchq2zFChQoCBQoUKABRnNNf2cn50/dTo0cZ7TPmSfnT9zOhdT0M04X60Tyq7P4bOP+4/ERoZp1j0xn7qP91zvpJ9qY0M1JxGhzMcKtyeqhwMu79+l/NL+3EPuYZy/pa/up8TXUP7dL4S1/biD3L85f0tf3M+NOF7GfFeiX4Z69ChQo7B5QUKFCgAUKFCgAUKFCiQOtHDFW13nLl89aUg0cqAD5t0tGYtunFClEsuSoHWYAChJOEsXajRSU1FbjIU5T4NVabWED8N/f0DfGUvDTZWryYbeDxcJYvszNKZGA8mYtSDyk5CEgYiVLYjoSdZTkAjCH9kQotcmSOU8HXNS6sUxeqCcgQHoXbnF/wAOfVxfaJ0qWC7yJUac2iVhCsMzXdRd1lLDElgzZFiAc24xo7Np3JUhBUFIK5yJICqF15KPBj0PGfs6LJaCQpGDAgKChqKcA4wGJDgZNsfoiC7tH5ayFLWpBQUzZKXTiZyApYYAhwNUNnwhUMa0nc0ywClwc0gsE4TEWi1qfDPTKMqWMpICyoku+QA2OTnStiy2eXauWly0GRKVJKVKLrUwZQDk4QSQCQxybZW2hIk2g4lqXNnyzOKiwYIUhLNxKi24JyiGelfK2cyEKCJapgnMAkKK0FKWBZ+ask1zjJKq5M2xw6SFYdDgqYszphmS0VJBIUcKQ3RQfFbadkXrDfybRJRPOpjOJQqWKAcQG3YDtiGXanZAWrkysJU1HxLIIJcEBiA+2o3x3kUS1IkyxgS83VrQYsNNoy40pxjPJuSs+TTCEYyJL7my/BpbA8mnlUmmYYhRY9J3GsDrqWhEoYDqJZb1dgTiJ6xu7oV+2mXMSlSA4TMmJUal1AMtPHKBstQwckR8GpKgwLMaFnzahp0xOVx2YyKWUns8ozgnBM1JskLBmAKKUrdDBLFgCxDEZRBY7uRIMqSuawkpJxB0qUllLCg3xwo4GBoC+2LdiXyMxUsMJSUhMsmpSU1SkqzZ1HP0xJdFvOOYmdmVlcoFIPwadm4VBOGhh8ZeOBEqSfJS0MvRSUS5pxFKnKgAaALwuWFMxTiemPT7FbUzEBSCFJLsUlwWLGvTGFkWgzFqXKW2CaZc0LAKTg2hqvscZisE9GcFiSmzkqOKYspmEMklRKsLPQ1pvjpYbEb5WcbHYRJZomveFAq230mUXUWDigzGbg9TGKiNJ0BipXlPQ7OaRlQ5vs2tG/PE5Cpz5saCFENntaVpBSXBETRJAoz2mXMkfOn7mdGhjPaZcyT86r7mdFKvoZowv1onlV0/wud9JPtTGlUmp6T7TGaugf3TN+kn2pjRtU9KvaY4Vb1HqocEd2D+3y/m1/eRD7mOaPpa/uZ8TXZ+/wAv5tf3kQe5iao+lr+5nxow3KM+J+nL8M9ehQEvy/1SaITLUWriWAepOZ6YbYNLZS5a1qOEoYKG4n/unSI6zkkeXUJNXsHYUVbtvJE9GOWXH85xbaLLfgq1bk5CjhMCbTpJLQpSSCVJNRtAYa3RUREpKPJMYuXCC8ICM/Y9M5K5hQSEDylHa+qGarjWHTFXSC/uTWTyowqlqEtCM3wnXUp2AchujKKOrG17jFRk3axX01sxmTJSTOEpJJd6kMFHEAKijg5VAgBZOSSJeHVSsaqwUzJyi7YRLNJZq+tWjcA+WJ1tUpBGNRFHUGSKYiSXZL5NuhkzRGdKLBcsqSw5xDlgQyiKHcXzjk4ispSudnDUWo2LCZ+AuZClaxPKKClTHDhLkttzZIajZRxOlLkJWhRJIChmCCaEAuSRV97baOTsl7plSBypJWgHFVypQJDg1BcxeXa02GxzbXOwrm4chkH/AGctLf5jrKd3c5ARgV5ux0XHTWwKvOUnGJhICpYUA7o3uDSu2IEoVjVaMTNKVLw1AKWCwcROdWfKsdm3gLVIC0Ck5Q1dzqLjcWII/rEGmSfBrumIK3UoK4knCgK20oC7wQi82Vmmc1GKZJItUuZZeXQxUrGlKy5IcSwwJqGUSCBR3MEJcnkpajtBlkvWrTc8+EYDQa92kKlNVE4TEhVAl0gb3JxBJ6hk8G7bpHPEnkgeUqkcqP2jazPRiXNDsaHyoOMtjM66aAmjl4qN7ISTqqmJkip+KdU/+xLvx4xu5l+yZVsWJmI4RmgYgirgGrvU5cI848UzJE5E11pPKconekgkvnUuoHq4wbuS75s8qWoEBZLrOZU5JPQCS7Nuo0aK0Iq0hCqSk3Yj0aveX4NMTNJCja1rSli7LQXV0AsXpEi74QqbgIwlKmBNRuAO5w+yLd6aDLlhUwzUAEhIQHLYhVyKDLLjtjOzrnVKISWLVBSecSQQxZs89zRSWSpuWjVnBGnvqbycubNILJxHbmwDemK1y3gqfJTNVSYEqSpQzfEqrjeCC3GAtqmzlSZlnw0UNoLhTu9S70y6Yt3LbDIkpQE65mVxANhOxwWeg3ZxOjansX17yuw/KTgmJXLJSlYKloFEzCaEnep2i9ds9SZswLOJNpGKWoEASgmW2ex3dw0ZG8L7mpmAAYUsGTwKiWFKbv5aFed/lNpsstJdBDqIyWFqwp3UpnBThJMrKpGWxcRZbSluWmoTvqCVvQKIzDAO23GIs3NdCVhSRPU4UHKk+W6mzdgXDCrB4fLt1nlpwLwcoxxY04iKnNQfcYnx8nMCrOhKArnqK/gukpehcvsMWlKQlU43sQchaLMEFClTBypUpexiSah6sopHQTvjU3Bp8ibqzBhXjUmmVGdnL0cel4HS2QQOVdYxTTqgI41GW+GG50zVoWtGGq2my6gCjGmTgNiYVrWG0cU72kZ6+Ci1eJ6HGe0y5kn51X3M6DtnbAngAIBaZ8yT86r7mdHRqO8GcvDK1aK+55XdP8KmfST7Uxotp6Ve0xnbp/hM3haT7Uxonqcs1e0xwq3J6qPBHdtLfL+bX9sxR9z4rwJ5MAr8KXhBycyp4c8A79UXrCWt0v5pf24re5unVRUh7UsU2fBT6w+g7K4mssyaJrzszTZgfllBTGYRq4tqau+TdRZniCXIASSE8oFqSkS0ltgYMS5ByjVaUWFAkowACXLStk+WtbJQpZ3A1JqSxA4Z+ZYpMyesJUoS0ygEqCXOJKUhKmepKw9N8McryMCp2iaX3O7UkpnICShaVgqQfi0qG2ZGNbabQJaColgkOSdwzgPctmQtQtSVa01CQutFEPUv8YKdJPAiAGnd4HlUygkFYQuYgYTMxL5qUFPMdVSCp2ZRagI6V8kTk5HVqWQ+3XyqfNBC8CFDJwmiavjUyQC5BzybhFBMxAokKXyilIEwFKErwpxkImLSSvKp1RueBHKrVOl81CpkyWqUqb8JMIAJWlgyEJUp1M3kjbHL4uVFl5JcxMyeJloQE8o4QBiJWUpDCuIjgI51WTlyzsUaKgWlLoQlKFBzzZ0tTCvOxDWIDknc1RBXRuQgISsypalTFTEuoOyUoDBPxcychWsDdJLglyJExXJoxJCwkh6FyAw2kUHWIr6OaSKFmkSRLXMmWfEGSCxSXCQ4BZgTU7Yx7uN0zS4xTLMu9UctOkhesuVLXq6oBxgmWADsSyvVsg1pjMAQo5qQcQ2lxLLHgxD9I4RhbVd81FoTNo6xqpL7UlGwZtUtwjRXrcc1aQufNxFTSyEgigSwcvk7mCdP/USyqKKbQJ0M0gSbIJc0rxJmKKFs4YkFQcnYTXpi/pTJWqzmQglTzEHAC41SXILsBFTR64ETJrFAIAdiHDuW2ZBKWA4vGltV1olhISkJDZJDB3GfW1YuorV2CVb/AMzH6O2u0oSJct1EPhQRqoCnZfS9Q52s0GFaJPqzqOKkKbFvx7q1z64uaE2d1TCRR/YH/wD16jGivaaElLVLKy6gH3vFo71bCajeTc81uq6k+FrFUsF5HPCUhiwY1L/0jcruKUiSVYBjSHxKcni1abdm2AOjNmxWucogsZigKcVKOzojX3vMaQumzLJ/Sp/VC6spOrZDLJUrvkwukiQko/y4ny2YadNdsanRSyfBSg2ScRFTUudx3g7IzF9IxzJKdilFO7al+lxXpJ3mNtdMtgSDwDpKmH/kRsi+M3tFEYXaLZNpLSznEXOJGfFQ2EhoxV7WPlpbAF8x1tRwK9ZzrGx0rpZ1VPxNqR8YbBwjHzlFMtagDQE7NzPqnYC/VGWEXc0XWR3A822Dl5KecrUClA5qSSk8GIAO+ucXrtsQmKwqqlxQUDgK4/ywjMk64KW2AHiOraXPXGl0cX8ICTTFltoDsetY6ydqdjArSkUb8uSalaG18bhOEbRVi+1i8CDdoMyXNxVBBDppqkKyd83HfHparTmzgbf6kD0RjL0lpQoJGyYsDgKNkeIheHnfkmdOz2KK18pNXMJwnygC2Lc7GjVaK182pYl4A4BWAWGeEOHBJdTsXPDojVWWwBcpC0gcqkOk+Uz0INK1q0Vr8khKlOBrJSrIZ6oV7P8AqsWi1KdiMrjuTIv5C0AckSVIw43w1wpxgs5A3GpL7KxEjSQy1EBSkFZky01qwJDkMzMG64ZYkKSQpKiCCSwzIyP898CbbZlKKSuYTycwEKBzoGoRQMB6YqqKcrF9Vrk9Xue9lqKlEhkrWmlKexxHNLbWFCQnaVqUP+PJTg/EPtjGytK5jhXNIqoIAGIHPEXz25RFMt6pl5kJLyggMyQNYoWXyzYkH2QU5zScWL0YOanED3R/Cpv0k+1MH5p1jTafbAC6v4XOH+5PtTGhmyyVHpMY6/J0ocDbuH9ul/NK+3Fb3NMpf0tf3U+LN1D+3y+Etf24re5knmfS1/cz4bT9DKT5NbfqEmfLRMAmIAXM5Jv2iqIlvvJWodQMV0aIET1pUQEqlAiYwAE0nWCQ28K1RsghedlHjBKyQESpIW5bn4lhGZagBV1Q+/bNNmIlLTNwiWtEwAJBxKcpc1YBiQ29odRUWrmGtUs9inK04QSnCkBJmTAs7glZTiZhzkMp/wDMM4EaS25PhlnMnWUFLKio0JmDAAE0ySrMsG2Q2fYZMsJSGWoLZYNdilKKgBhLKZJ6g8B1WzXcEJAU4LOQQ9aZK2dfBovJyk7CIWjuENJUzlLs0zGkLRMPImUlKQCpKAFAh3f0apYRFpLcSZMsPWgJKi5cEu26p2RUs17EqQQtyg4kBSaEtkMuod8TaT6SzCZaVMQouRhAZIKa0G0kD0wqdKd0aFUVjV2K6USpMoBIBdGKmZrmc6EmK+hVjCUrUWdS2FNgI4jbAuxaVTbQJuJQTh10sMucAk0zKiCDt6Iz92aRzxMTLQrVRMUAkKLKCyAHY5Au0VjRk42CVROVzZGzhdtksxCZZUaVoWFTxPqgjpBaByaUuAcQrSlDxjEXraFInLKfiApyIpRJdzm+ItvEWblKvB1u+oSxCR8Zqqc78umG9K7pitb/AC0FdHLXLlomLXMlpxKzUrZ8X1AxavS8ZalJKVY0hJLpqK1rUjYYxFoKuSAdQClORSuHKv8AyzgldYV4KoqxmuAKdqBhkDQZw+OHSlmKur/mwS0bvyVJkqUsroa4UvUk7xBebeiZpSU4mKcQcGoNBtO/IRhZ8j4MZgEq25lJoaHZ64J3Rews/JIWl0LKwVFVUsU4Wz1RUxdUIxk5IiVVyViS775EhU84AplTC2IDE6ksKJd2/GCFn0sM6USpKEVAw4iVM4rwDHdGbvFLqmMAQZii4qM3pSI7LOMqXMUhKW+DSXeiSSAzbXAzpV4vowvmsROpJxtcK6Q2lUtcpaQAoEs4cDJ6bc3ie7r7tBlqImhISFK1JQDEBL9JbEW4CKt8zhOlSilTkkhQ8lWqWI3eponsklJQWGsl8SCWHAAtmTVvjcNsulF7tC1VlGNjt73lPXKWVzZisIBIUwBY6tAKueqhB2RQs9pUtOHEovm/Gg2cTE9ul/AqNOYqhHN5u1yCC2e9tsCkkpcpGadm2rD0ZRXSj4G0qsmgVMSQauMu4esQYuy1GXrgAuUlsWVG2b60iteksmXyhcscAOQIctTc+3jEcueQhISASSgOaAZ09B3xCgk7EqTuajxoSQ6RT/MCakjaIC37OK1pVhwufwbMUOXqi8dUEZ5VbYwxbhv+NAO1zji/4qIB27xAqUI8F80maS6LxQmWgEkYXq24n/qINKLYhaUlJcgkdAJBHs9UAbHPLOqgxM3UfRWH2uc4IfNyG2Mf+4popSzIZqPgPXVaEmSEqrUuH6DRq9fRFW9pYBS23htCn6drPwgfZVlm9FH3bM8miUFyM89v9fVEqjZ3FyqJ7BywACWnZTZv/rFOwISLXR8TqdzsKCRT+c4HotxCgnEQVEgcWr10Hqi/dVbQlXOBSWVv1F7d2UJdPK2Og72B90/wucf9yfamNKpNT0n2mM1dA/umb9JPtTGk2npV7TGGt6jdDgiu39/lfNr+8iv7meaPpa/ubRFi662+X82v7yK3uafE+lr+5nxeHof92KT5PRL45MKJmpKsSUppUgAqqHzqas+cVLbKSmQShboKkF1K/wAwBDFj1QVmYFzBJmyDOSsPiYEJIJzJyJ6RlAy9r5sa5c6QhQlqlYEsoEJLkUba2+u94XRi1vczVLPaxk7tsaVWgpViKVImAuWIqcjsNIBWhRKWLB1Hrqfw3xurJomUEDVUV8yYXZVOaVJNDuIor0sHVojOC04pIUkaxGNn6SzDbG+M1yZnHcytnkjECN4y6AdlNnrjt62seEsztLCUp3ly5zZnYE5iNpZ7rkKdPIHEipYBW1hkRmenriO/NHLOqWCZbckXdlJI2MoqzHNo7PC5YnyOjRzMFS56VSwrCylpCAhNSMLkKpkoaopsdneM3cFlWlSlqIC5agAmhGNJKjlQtma50O2PQZkgBKEJ+DxqwpWGcAhb5luIfdFKy+55yeoi0FILnWlknOmR3ZgbawmniV3L1MPlWxnFTCtClnNQVQE54g7vxBMFLuGGyqLUXOA51QwGYaqSx4UgvJ0A+DwcuijiiS5yJBc0fWMW7RooUSEoSuWeTJVjILl8RZgSRmG20jUsRHgyaTMfPV8Gih5ytvRnsAD5Ptgyqx4bJISEEKXrYgtgRmdlcxXINnFazaLzpklJJQlRcso1c7Oaxz9ogheF0zDyWCSrCEkEDiaEa24P7eOhVoX5FOnJAK0SsKE0JqoZ5tkc/UYlVZwqQMSQS5ZWEuAcJYE7Xd+6JrbcNpZDSVDXIq1SVApDksaVbhE86RNRZlBctSWObUolKX9bdUW14PuChID2qypCCDkJhDOdjt+ENsKRr7Rhcg5arN7TlWkST5hCCa/tCeLNmBnw6jHbtUHXj1QULbFkCUhs9pVF868g4sh8HShIIfnKcCoIBJHrb174JWebqLQVDCXmYkNiKiQGJbYTnv3MYqzFhi9dddAat+A2A8YnsgS5JU+sjJziCgNU0c4WPXWL3uhck2ie2WcJQpn/AGScshhNAOFTANKQpMs0IpnllT1/jGjtY1Cir8moFwdmE7uEAFL1EjcpJZzToy3mK9i1FMp3mt5WEMQCkAHLMuBtI2iGXTIxKZTkYaB8yHOWXxSaRYt51FAAKYpSGHxRsZxV2D5xYutCipBUGZJbfRh/IPGFSe45o4VEqSCa4ATXLN/Rl18I5LsaVy5hIdsQyyzhwnBwCDQYSwJq5OwV4xbsiFFE/wCDWAVFtRQBcHfxicxewHkWMFJA/wBOnW1InvGwMUgBtRXt/p6Iv3fc89fMkqIKUh1auRfbU0fKCs3RS0zSCUy0kJKefm5d8qbfREOaRaxmbIneNuTPuiwiz1psc4mpv69+7raDyNAZqSSVyyHdnNd703RYTonNFNTZko/jnshFWs+EMp0U3dmZF3SlqKgVFSaKU5D40gmoAcMR3xYuu0oM9EtGSUqqeCFADjR4ITNC7Qp0jk5aKZrd8mdhkAwqRCk6IKskxC1TArEVIYAhvg1l+ikLTvuxzSTsgBdP8KmfST7UxoiznpV7TGduo/3TN4Wk+1MaLaelXtMYq3JqjwR3dS3y/m1/bMUvc7Gqn6Uva3+FPi7Yf36X80v7ZgfoLNwykqAdrUqjE/4c6tK0z6oZT9DKT5PSpdoUhZUDQtqqD5OxfrDgQJtlzcqkkzp2LEVB8CsP+XMEgNR6bGMTSr1BcOlPUS9KkHpevHfFiXb0EftEkgOKgBhuqaRnyW4YOzBU/kELQ5wqQQqYUkpejglKSElRIyGZO2oiC8b9VNQtGFSSTzlKxhIcMTWhcRbn3fZ1F1tnsyz3JYPnsrEMiz2YmmBqgPRuBfi4i6g0t2CyrsCrjvpcqegFaPipmYlUCXJKdxLHINho7xqdKbYm02VSJU1IJKVaxaiVPhLuGNKf5eqIJN3yDRKZbjNm9LRQvayJCS6QlOT5DI0hqFtJ7gZelM7EkTkPhILABJBZiSxAVQ06euLf/wDa0CjiGA1pVSfjAbH6s97wbk3+mbPkS5kgYFS9ZWEE4g2FiagMk0Gb8IC6S2eUm2SEyEgJXg+K4JK2JL0LbtjvFJRVyLu3BvfFC1JCkrBCgCy0tShqBxJpAe9ZRlEcoEFLhglVSBuBYvSCN6X0UTpciWtEvlCXWpTqYAuWNBsZ3fcIt3fd0pJxsZqy3wqxiV/4nYOA9EOcIszXaMly07kUYZSkIAZUxQJpXWCAWdnIfYT1XbtVJTMflyuYoAYphqa7AWA39cai7rSOTRQ8wGgrXb6QRTeIrS5VnXKUpQQpGucRS+HDzxUOyW6xEOin3JzMx9ntkyfLsZJBOMlR3qSFuosWyypBy33yJKACgqWphLQlRxKLkBgcq7SGGcDL9u2UmbJTZUYlzElQEpWGhDhRrzcOJmZ3Zw0Erv0QUgJmqmq5cggkgLDsRhGLYCxB4HfFFSdy6e24NmW7BgRbh+2WrimVhAwhJBrrPrdfCLtlm2NSglCUuwAd2pzUgk11atE18aLzlqk6yFiWpRbCxL1rVmpFW26Ou+CQqWXyBBlq5oyzG2qRWKThNcBGcHyWZmi9lILy8ySS6s6sXdoD3NoYhC1FaRmDLwzHzfECCMqgB36TFuReU+z0XJnLSKHVB2/FU7mjMCwgqm9hMbCgD/mpIU2fND7Io6lWPcvaD2BV9XPZ5UpS5swoSrVxlLkYqUYdO+ApuW7pctEzlVLSvm1Z8wSwS4yPXGjmIdRQpaSopfAEsGdqbTUmucZ86MIteKaolJEyakqSdiVEJAphDJIHUImOIn3YyNGKH2OXYFFCEoIK8sQU/wAY59Acb2htx2ez2m0YUSlYUy8RKlKOtiALF6hv5pEN26IclOC3UplauuHAGRy1nzbZF6Ta5iUSVyZQUDLYkhZINQRRTtR6iIdeXZl3SizVJsSUIACQkAUCdlYcqzqbh09W/JmgJYtJVYwicgSwynUcQyyDF8+mO2/SazqQpDqmAjCeTDULZE7doNIpq1CjooNeDcPZXLhWEZRCSAOGyMIjTOfJQQAZyMkqW2NJZqhLYg7Z628mG2PSydMlpBWXw1IDO2ZfMZvwy2xfPUJ0A9pJec2VOlIRhwLIK1KBoMYyoQ5Ti66xfVeksVCguh5rn2gD+kYq0Xp8OiUrEVqGRqQ4dztch6cYLybKQ2M8PbQNxMX1JE6cYhCbfZY4UdDq3U2U9cCrwt0yYqXiIbEpgAAH5OZmd9Y0Fhu6VhGsncW2f8jsrvgdfvJYZXJlzyppw5Gdtboyhkcze5DcVsjzy6D/AHVN+kn2pg/NBxHLM+2AF1fwud9JPtTGgnI1jXaYXX5GQ4OWD99l/Mr+3FP3PkkpQAMR8KXq7xyc924s54tFuyD+2IP+ir7UV/c9nCUZSlHCPClDFuKpc5IPQ6g5hlP0tFJ+Tc2+ZKRNlpLtNbCoAkJJLZ7tpSdj7od4uBcMFMagZE6pJRuNQWygJeF+GTePKIIMszQ8sJxEpSCiYrMYdZ8LM7F6mutsspISogNLUtSgQeYTTEOBL9HRSM8qeVbMWpvky1+TlSlSjiSEgqUstUpokobysRHT1NE/guMJUk0WHfC7hgUk8DmIu6SWQrLGgUhTqCcQXhIUEk1CSdb8DupXjd3hCUzLJMKSgOJTlIfa21CnDAs0Lld9zRCogdarSJcxAVKCgokEpbVHlEbA56NzwUFndIIS6c/6E/8AcZvwtZWUTSsuwW7Oli4IG3YQMq7Y1t2S0iUZQJxIUoF8lbQQCHAZhTLKKybtsy97dimLBLUQopIUAyVA1apzpRi1Rvi7Z0sAMR2c/bub1ZZRZlyw4SzE14GmzeeHtiXwRxuIrQ8dzcIV/psnPEx2k1jnLXiwOE0QUlykO4Ks3LPsGecUDdBQhKgoYJhIxEKQsVqWfCeukb1dnUirYht3j1bIitctE4YV5FjuOe/fszyJhsarXJRxizzSxT1ukYpiaj4ygWLAOMTdTeiGImzlhNVS0TFKSEhakjPCclYaZP0x6DZ7gkyzkogMGJxAgbwaE5RDbtFpEw4mUg1LpVR83KSTuh/UIW6djmg952WUoYpmFZQEqKyAHBYBOzIeuN6m05qO0BQy6/U1eIjyy06GzEF0FK07Q+AgNtcttGR2xTVMmyAUlSpaSk6hCjRthLPt1kv6odGukZ3SzM3986eypcpCpXwipgdINGGTqBG8ENwg/clvTPkImBiVJDs7YmGIV4vHhs4qUMSnOs20kjKuym/pj1LRW9EybPY5RznJmKxEgAMXD8S7Q2nUzPcrUpqKNIqYgL5OmIgnDwyxZUrSKdtuaTMAxy0kvR6H/i4YkUeBN/aNzps9U6VOwKIQnCxYpDs5SXd1E5NnugJLkW6zygBry0kkFJSoJbEAzMQA/p9EMdmKsXrz0AmFSZlnmCWpI1Q5o5c1csOFYdddwTpMoiatKpmNayAh01IIJNC0bWQs4RizYP0sH9cDtJL8lWSzLtE5yiXhfDUl1JAAD7yIh0ovsSpyWwAVapyXxSkqG9KiNnF2htyyFSZKJapaxgBcgggucVCC9MR2Rq7NaZc1CVpIKVgKSaVBAb1EROiWkZU20hbw8WTqyRi71sEm0BluFJfCrCQQTmMqgtltgJa7iKHOLGPKFc6VAcg+nKmcenTAG5r8GeAt5y0LSQEOWUAAwNQ5YZPRhxhboW7joV34PJrrshdaANUnGQVc0EEIcCtRXZESCiUMSFYVYsOEuxIoFUq5O3YOLQXtejs9cwoY4CoqxBlAswQ5TkQKNv3QXujRKVKBchSiKqcPXM7k7qRS8UabykV7FPqNQOQMQw9G1nZ3YbAYNKuxUw0LCjHM9SQS1dpgVeOkllsmJKDimNzUB9gzUCwPWYyN8aa2i0JKQvkpZoUoVrGu1fO9kCbkV0jaXje1isQZajMmU1EnGrJ3ILACm3fGZRpjNtloSFJCJacSkpFS+BQBJetCd2cZOzXWuYWSM9+Rc+k/zlGosGjfgpQVKdaiQ1KDAs7CdohsbJ8hksgVdZ/uyd9IPtTB6edY12mAV3Ia7pw/1/xEaJcpyekwqtuy0OCCzfviPmVfagVo8prOk/7oehplfxz2QVk/vafmFfaMDbhlASkpWoIBnnWUWA+DmkelovSexWSugte4lcuvkByoQtRmBCSFCXL5yCrLEWJBG0CPQNGLNglqQV4wpS1y1MACgmgyYHeP8wOUYyVbpKJa140YxMw4EzUawdTrAZ2IVixVAyyEayxXzY0SuTTaJEvApXJtMTTXU3xstvQREyW3Bmk5cBSdIwpwnmGgrzN3U+UVbZdyVDCsax5qwQCeD722ZGHytLbIpGtPkDMFJmI62Dlx3xEnSOyDUNpkKScnmpLDcdbreFOn9gUmivbLilzgAtLLSNWZmW2Z5tuO6Kt2XHMlEiasTHbC4Llidqs84tr0jsrsbTJUNh5VPoNc+MdTpFZeaq0SVBqHlE50z1mpWvCFab8DtRpFxUgAVZiNo/l9n4CIFzDLJ2g1Yn0sc/U0Rq0isr4VWmSoZYuUQ4HE4uGzOIJ992U1E+R/7Evn0+qKOnJcImMk+S8i3oXTJW459W/qeIJ8pCjUAVJcUPtr/PXSnXlY1BjPlEfOJcegxGi/pKB+3lLG7lE4gOkqZTcR1xDpzfZlrpF9VlaoL04VzZqgRyWApx8brH87c4ry7+spDi0Sg70KwD6D/PGGTb6s/n5Jb/VHBjmcuBijpyXYsp3KqBN8OYFkmWks+QDuQAS6iWq+QG+C86W7hsQOYPEbRm1YDKvGzGbyhnocBgRNAp0OxNfUIlst7yAXNrCh5K5iCB1U9RgcZPswVireWiUmaHSeRVtKDq7c05F3zpGXTcM+aosFKEoBGEsCAHFAcy6QqhpG2m33Z3cT5Oz/ABAd/GnrgZZ7VLllZTapJxaxfDUuS7hTPU7NsMhKpHsyZQUihcmkdpkTpcpS1KQ5CkLfVFHNa0LAdcej2W9AUOpQcVJ9NWLFs2B8mMRM0hlZLXLWRUVDfaIG3JjXKKovKWSPhZaABlygPtPAZ7zGiFaS5RSWGi+56Au/pKUk4gQdzuegCMrpLfImYJaElSDhUtRCiAHoDqlI4u+WQMU5dos7F50k/wDyJ9j5xbl3lZwGE+UAMhyiRESxFTsiyw9OPc5cGkXJoRJMpasGqCAw5xU7KGqGoNwYOY0EzSIpHNmNXIYmbr3fhABd9SRQTpRpmJiR+McmXlZ1Zz5XH4RPteK69XwWdGmwxI0omLJZFBR1bXyAABypnWphs21zFHWy3AsnpYt668YAGbZwS0+TXP4RPfnFO9zKnowqtbJGxM1LHZUOSRweKudST3LKlTXBNeumdnkAgETF5YUaoHSrm7tj0jHXxpdPtDgqwoPxE9GRVmakQ2fouHOC0SFDcVhJ47SBlvitZ7rJVhKko440kV3KxYfXD4wilcm+9immylRYB+pzsenqjQ3JoPMnMpQKUnJ8vZUeiD1wXRY5YBmz7OtW0GYlgd9Trb2NI11nvixpoLTJH/ypPrf8IrKUntFFZTUQTaLmTZLLNMoa6JaiCCCzAmoNGoQ3GMZdl+rnzEpVLSkAqViS4xHCoVB4eyN9pDfdnXZZqET5CiZawAFpxEsQGDly8eeXeEpmICSNoAcEnUUXYZcRsbZFqad7tCVJtMrWE/3fP+f/ABEaKZmekxn7KgpsE5/Og+kiNGsVPSYib3L8FJP70njIUPrxBZLutMsEJUhL15wamWecT2ixS5hSpaHUkMDiIYPlQxCbqkebPbX3xRSSJQhIvDZNk9bd0OEm8PPSPSO6GquyT5s9tXfHBdkkf4f11d8M1f7+ZXKd8HvJ/wBvZ/T/ANQ8We8vlNn/AJ6ohN1yfN/XV3w6XdUl/wBn9ZX5onWDIO8HvP5TZvV3R0Wa8/lVn9XdEXiqT5v6y/zQhdUl/wBn9Zf5onXDTJPB7z+U2b1d0dTZrz+V2f1d0ReK5Pm/rL/NHPFcnzY7S/zQa4aZN4NeXyuz+rujvg15/K7P6u6IBdknzY7S/wA0I3VJ82O0v80Gv/fzDTRKbNefyqzH0d0ISLz+U2b1d0Ri6pPmx2l/mjqbpk1+D+sv80GuGmO8GvP5VZvV3Q8WW8/ldn9XdEPiuT5v6y/zRzxXJ82O0v8ANBrhpk3g15/K7P6u6O+C3n8rs/q7og8WSfNjtL/NC8VyfNjtL/NBr/38w00Smy3n8qsx9HdCEi8/lNm9XdEQuuT5sdpf5ocLqkt+z+sv80GuGmP8GvP5VZvV3Q4WW82/e7P6u6IfFcnzf1l/mjniqT5sdpf5oNcNMm8GvL5XZ/V3R3wW8/ldn9XdEPiuV5sdpf5o54qk+bHaX+aDX/v5hpol8GvP5VZj6O6FyF5/KbN6u6Ixdcnzf1l/mjvimS37P6y/zQa4aY7wa8/lVm9XdDvBbz22qzH0d0RG65Pm/rL/ADRwXXJ839df5oNcNMkVZry+UWf0jujqZF4bZ0g9Y7oj8VyfN/WV3w7xZJ839dXfEawZB3I3h56R6R3Q5FnthBxTJZelCBnmIjF1yfN/XV3x03XJ82e2vvirqXJSsQ2uxql2OaJhS5Wkhi9HHog0vM9JgWq55BFZb/8AmrZltggZr7N8UbuDZ//Z"/>
          <p:cNvSpPr>
            <a:spLocks noChangeAspect="1" noChangeArrowheads="1"/>
          </p:cNvSpPr>
          <p:nvPr/>
        </p:nvSpPr>
        <p:spPr bwMode="auto">
          <a:xfrm>
            <a:off x="63500" y="-874713"/>
            <a:ext cx="2543175" cy="180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25" name="AutoShape 4" descr="data:image/jpeg;base64,/9j/4AAQSkZJRgABAQAAAQABAAD/2wCEAAkGBhQSEBUUExQWFBUVGBcYGBUYGB8cHBgdHBwYHBcaHBwcHSYeHRwkGxoXHy8gJCcqLCwtGB4xNTAqNSYsLCkBCQoKDgwOGg8PGiokHCQvLCwsLCwsLCwsLCwsLCksLCwsLCwsLCwsLCwsLCwsLCwsLCwsLCwsLCwsLCwsLCwsLP/AABEIAL0BCwMBIgACEQEDEQH/xAAbAAABBQEBAAAAAAAAAAAAAAAFAAIDBAYBB//EAE8QAAECAwQFBgcNBQgCAwEAAAECEQADIQQFEjEGIkFRYRMycYGS0RQVUlORobEHFyNCVHN0orKzwdLTMzQ18PEkJUNiY2Ry4YKTg6PCFv/EABoBAAIDAQEAAAAAAAAAAAAAAAADAQIEBQb/xAArEQACAQIFAwMFAQEBAAAAAAAAAQIDEQQSEyExFEFRMlKhM2FxkfAigSP/2gAMAwEAAhEDEQA/AKs+fM5VMuWmWXRjJW/lNsjoTaP9t2ld8dQP7Un5hX2jA657qTNSAAtZUvAlKMLvhUo1UoAABJ2xxoxzWSR1rpK7CXI2g7LN2ld8IWa0eTZ+0e+F73B2yLV25X60d97c+YtXblfrRo6eXj4EdTS9yOeB2l+bZ+0rvhwsFq8mR2ld8R+9l/o2vtyv1o772I81bO3K/Wiemfj4I6mn7l+xwsFq8iR2ld8Lxbas8EjtK/NDPevHmbZ25X60Ie5ePNWztyf1onpvt8B1VP3L9j/F9q8iR2ld8d8VWryJPaX3xH71w81bO3J/Whe9ePNWztyf1oOlfj4DqqfuX7H+K7V5EntL74Xiu1eRI7S++Ge9gPNW3tyf1oXvXjzVt7cn9aDpfsHVU/ciTxbavIk9pXfHBYbV5MjtK/NDPeuHmrZ25P60dHuXjzNs7cr9aDpX4+A6qn7l+x3i61eRI7Su+F4rtfkSejEvvhnvXDzVs7cn9aF71w81bO3J/Wg6V+PgOqp+5fsf4rtXkSe0vvjouu1eRI7Su+Iz7l481be3J/WhH3Lx5q2duT+tB0r8B1VP3If4ttXkSO0r80LwG1eTI7Su+Ge9cPNWztyf1oQ9y8eZtnbk/rQdK/HwHVU/cv2SeLrV5EjtK7454qtXkSe0vvhnvXDzVs7cn9aF71481bO3J/Wg6V+PgOqp+5D/ABXavNye0vvheKrX5EntK74Z71481be3J/WhH3Lx5q2duT+tB0r8B1VP3If4utXkSO0rvheBWrLDI7Su+Ge9cPNWztyf1o772AZuRtnblfrQdN9vgOqp+5fscbutXkSO0rvjvi21AcyR2ld8R+9ePNWztyf1o772A81bO3J/Wg6Z+PgOqp+5HTYrV5Nn7Su+F4LaN1n7Su+GH3Mf9G2duV+tDx7mzf4Fq7cr9aI6Z+PgOpp+5fsXg9o3WftHvjhl2jdZu0rvjvvb/wChau3K/WiOfohyAGOXPQFkpClmWQ4SpQBwzCahJq0Vlh5JXsXjXpydsyIrbaJ8uWV4bOoAgHDiOZA351ghNSxNIBoSPAZzecR7RBydzj0xmmh1iCR+9p+YV9ow33ORryT/ALlY/wDqnw6zfvaPmVfaMc9zjnSfpK/up8asNyjPifpy/DPWoUKFHbPJihQoUQAoUKFAAoUKFAAoUKFAAoUKFEgKFChRAChQo6Ikk5DZk0JzIGysD7y0hkyecp1D4ozO6kVhe6bSgpkrAXhfCXdINHoGDON+cLlVjBXY2FGU3ZBZVoAbjtiRCgciD0GMjIkzETqzisOkq1XBdLAiusRSlD07SFpvyTZ5U3BhxpTjMtwDrYUgkfFzSG/rC6WIjU4G18LOja4fhQ3E5G72ej+aQ8iNBkOQoUKIAUKFCgAUKFCgAUZvTcfByfnT91OjSRnNNf2cn50/dToXV9DNOF+tH8nl9h/h8/55vWI0E5WsYz9hT/d075/8RB6dzj0xwavJ6pEdi/fEfMq+1EfuZ86V9KX91Piawfvsv5pf24i9zLOX9LmfdT404Xlf8M+J+nL8M9chQoUdk8oKFChQAKFChQAKFChQAKFChQAKFChRIChQo4osHzatICSvb7emUgrUaD+d0Y+99MCtOGWkt5Q2Ac47xRwKVruitpbfxUrC5AAThTh5zuS9HoNg9MZczyoLWlpaRiJUBqgFyVCldj0qdzRgrV3eyOhRw6tmZbtCtZKpkzEVjGog4i7ga1NVgU+gNvjQWC4eRlGbOnYEKlu6VOokswAcuavRwSwdyWAyrolgEzzhDIUAAkK1nYBLgBRC3rsZmiOzY5EyckJmHHMlqs8yah1YAnJIUGdWoWA2DcXwz35Z0YK3CLt9zEGVyiJcyUslk4S4BQHU5BYjDsAzKuMZwXUtQMxCSuViZSwK0Yq1TlmK8TBS0WK0GQJrAIZW0AKoeUAAZk0AbgKNEFmvWeKSULxmdLVMWmqWAAKWAAD0B64pT/ytmPaVTZoPXXpXME+UVKK0pGEpDJzDBR2GoA9G6NxZNIZK5glpUCsgkgVZgHB3Gvtjza8gpJeehIxrVhmSiAWBZ1S3KclBnI2ZUdlmtCpUxE6UoTgmowgmiaayecCQo8BnSj7aFd8M52Iwi5R7BCirYLamYmhBKdVTVZTVDxajpXuchq2zFChQoCBQoUKABRnNNf2cn50/dTo0cZ7TPmSfnT9zOhdT0M04X60Tyq7P4bOP+4/ERoZp1j0xn7qP91zvpJ9qY0M1JxGhzMcKtyeqhwMu79+l/NL+3EPuYZy/pa/up8TXUP7dL4S1/biD3L85f0tf3M+NOF7GfFeiX4Z69ChQo7B5QUKFCgAUKFCgAUKFCiQOtHDFW13nLl89aUg0cqAD5t0tGYtunFClEsuSoHWYAChJOEsXajRSU1FbjIU5T4NVabWED8N/f0DfGUvDTZWryYbeDxcJYvszNKZGA8mYtSDyk5CEgYiVLYjoSdZTkAjCH9kQotcmSOU8HXNS6sUxeqCcgQHoXbnF/wAOfVxfaJ0qWC7yJUac2iVhCsMzXdRd1lLDElgzZFiAc24xo7Np3JUhBUFIK5yJICqF15KPBj0PGfs6LJaCQpGDAgKChqKcA4wGJDgZNsfoiC7tH5ayFLWpBQUzZKXTiZyApYYAhwNUNnwhUMa0nc0ywClwc0gsE4TEWi1qfDPTKMqWMpICyoku+QA2OTnStiy2eXauWly0GRKVJKVKLrUwZQDk4QSQCQxybZW2hIk2g4lqXNnyzOKiwYIUhLNxKi24JyiGelfK2cyEKCJapgnMAkKK0FKWBZ+ask1zjJKq5M2xw6SFYdDgqYszphmS0VJBIUcKQ3RQfFbadkXrDfybRJRPOpjOJQqWKAcQG3YDtiGXanZAWrkysJU1HxLIIJcEBiA+2o3x3kUS1IkyxgS83VrQYsNNoy40pxjPJuSs+TTCEYyJL7my/BpbA8mnlUmmYYhRY9J3GsDrqWhEoYDqJZb1dgTiJ6xu7oV+2mXMSlSA4TMmJUal1AMtPHKBstQwckR8GpKgwLMaFnzahp0xOVx2YyKWUns8ozgnBM1JskLBmAKKUrdDBLFgCxDEZRBY7uRIMqSuawkpJxB0qUllLCg3xwo4GBoC+2LdiXyMxUsMJSUhMsmpSU1SkqzZ1HP0xJdFvOOYmdmVlcoFIPwadm4VBOGhh8ZeOBEqSfJS0MvRSUS5pxFKnKgAaALwuWFMxTiemPT7FbUzEBSCFJLsUlwWLGvTGFkWgzFqXKW2CaZc0LAKTg2hqvscZisE9GcFiSmzkqOKYspmEMklRKsLPQ1pvjpYbEb5WcbHYRJZomveFAq230mUXUWDigzGbg9TGKiNJ0BipXlPQ7OaRlQ5vs2tG/PE5Cpz5saCFENntaVpBSXBETRJAoz2mXMkfOn7mdGhjPaZcyT86r7mdFKvoZowv1onlV0/wud9JPtTGlUmp6T7TGaugf3TN+kn2pjRtU9KvaY4Vb1HqocEd2D+3y/m1/eRD7mOaPpa/uZ8TXZ+/wAv5tf3kQe5iao+lr+5nxow3KM+J+nL8M9ehQEvy/1SaITLUWriWAepOZ6YbYNLZS5a1qOEoYKG4n/unSI6zkkeXUJNXsHYUVbtvJE9GOWXH85xbaLLfgq1bk5CjhMCbTpJLQpSSCVJNRtAYa3RUREpKPJMYuXCC8ICM/Y9M5K5hQSEDylHa+qGarjWHTFXSC/uTWTyowqlqEtCM3wnXUp2AchujKKOrG17jFRk3axX01sxmTJSTOEpJJd6kMFHEAKijg5VAgBZOSSJeHVSsaqwUzJyi7YRLNJZq+tWjcA+WJ1tUpBGNRFHUGSKYiSXZL5NuhkzRGdKLBcsqSw5xDlgQyiKHcXzjk4ispSudnDUWo2LCZ+AuZClaxPKKClTHDhLkttzZIajZRxOlLkJWhRJIChmCCaEAuSRV97baOTsl7plSBypJWgHFVypQJDg1BcxeXa02GxzbXOwrm4chkH/AGctLf5jrKd3c5ARgV5ux0XHTWwKvOUnGJhICpYUA7o3uDSu2IEoVjVaMTNKVLw1AKWCwcROdWfKsdm3gLVIC0Ck5Q1dzqLjcWII/rEGmSfBrumIK3UoK4knCgK20oC7wQi82Vmmc1GKZJItUuZZeXQxUrGlKy5IcSwwJqGUSCBR3MEJcnkpajtBlkvWrTc8+EYDQa92kKlNVE4TEhVAl0gb3JxBJ6hk8G7bpHPEnkgeUqkcqP2jazPRiXNDsaHyoOMtjM66aAmjl4qN7ISTqqmJkip+KdU/+xLvx4xu5l+yZVsWJmI4RmgYgirgGrvU5cI848UzJE5E11pPKconekgkvnUuoHq4wbuS75s8qWoEBZLrOZU5JPQCS7Nuo0aK0Iq0hCqSk3Yj0aveX4NMTNJCja1rSli7LQXV0AsXpEi74QqbgIwlKmBNRuAO5w+yLd6aDLlhUwzUAEhIQHLYhVyKDLLjtjOzrnVKISWLVBSecSQQxZs89zRSWSpuWjVnBGnvqbycubNILJxHbmwDemK1y3gqfJTNVSYEqSpQzfEqrjeCC3GAtqmzlSZlnw0UNoLhTu9S70y6Yt3LbDIkpQE65mVxANhOxwWeg3ZxOjansX17yuw/KTgmJXLJSlYKloFEzCaEnep2i9ds9SZswLOJNpGKWoEASgmW2ex3dw0ZG8L7mpmAAYUsGTwKiWFKbv5aFed/lNpsstJdBDqIyWFqwp3UpnBThJMrKpGWxcRZbSluWmoTvqCVvQKIzDAO23GIs3NdCVhSRPU4UHKk+W6mzdgXDCrB4fLt1nlpwLwcoxxY04iKnNQfcYnx8nMCrOhKArnqK/gukpehcvsMWlKQlU43sQchaLMEFClTBypUpexiSah6sopHQTvjU3Bp8ibqzBhXjUmmVGdnL0cel4HS2QQOVdYxTTqgI41GW+GG50zVoWtGGq2my6gCjGmTgNiYVrWG0cU72kZ6+Ci1eJ6HGe0y5kn51X3M6DtnbAngAIBaZ8yT86r7mdHRqO8GcvDK1aK+55XdP8KmfST7Uxotp6Ve0xnbp/hM3haT7Uxonqcs1e0xwq3J6qPBHdtLfL+bX9sxR9z4rwJ5MAr8KXhBycyp4c8A79UXrCWt0v5pf24re5unVRUh7UsU2fBT6w+g7K4mssyaJrzszTZgfllBTGYRq4tqau+TdRZniCXIASSE8oFqSkS0ltgYMS5ByjVaUWFAkowACXLStk+WtbJQpZ3A1JqSxA4Z+ZYpMyesJUoS0ygEqCXOJKUhKmepKw9N8McryMCp2iaX3O7UkpnICShaVgqQfi0qG2ZGNbabQJaColgkOSdwzgPctmQtQtSVa01CQutFEPUv8YKdJPAiAGnd4HlUygkFYQuYgYTMxL5qUFPMdVSCp2ZRagI6V8kTk5HVqWQ+3XyqfNBC8CFDJwmiavjUyQC5BzybhFBMxAokKXyilIEwFKErwpxkImLSSvKp1RueBHKrVOl81CpkyWqUqb8JMIAJWlgyEJUp1M3kjbHL4uVFl5JcxMyeJloQE8o4QBiJWUpDCuIjgI51WTlyzsUaKgWlLoQlKFBzzZ0tTCvOxDWIDknc1RBXRuQgISsypalTFTEuoOyUoDBPxcychWsDdJLglyJExXJoxJCwkh6FyAw2kUHWIr6OaSKFmkSRLXMmWfEGSCxSXCQ4BZgTU7Yx7uN0zS4xTLMu9UctOkhesuVLXq6oBxgmWADsSyvVsg1pjMAQo5qQcQ2lxLLHgxD9I4RhbVd81FoTNo6xqpL7UlGwZtUtwjRXrcc1aQufNxFTSyEgigSwcvk7mCdP/USyqKKbQJ0M0gSbIJc0rxJmKKFs4YkFQcnYTXpi/pTJWqzmQglTzEHAC41SXILsBFTR64ETJrFAIAdiHDuW2ZBKWA4vGltV1olhISkJDZJDB3GfW1YuorV2CVb/AMzH6O2u0oSJct1EPhQRqoCnZfS9Q52s0GFaJPqzqOKkKbFvx7q1z64uaE2d1TCRR/YH/wD16jGivaaElLVLKy6gH3vFo71bCajeTc81uq6k+FrFUsF5HPCUhiwY1L/0jcruKUiSVYBjSHxKcni1abdm2AOjNmxWucogsZigKcVKOzojX3vMaQumzLJ/Sp/VC6spOrZDLJUrvkwukiQko/y4ny2YadNdsanRSyfBSg2ScRFTUudx3g7IzF9IxzJKdilFO7al+lxXpJ3mNtdMtgSDwDpKmH/kRsi+M3tFEYXaLZNpLSznEXOJGfFQ2EhoxV7WPlpbAF8x1tRwK9ZzrGx0rpZ1VPxNqR8YbBwjHzlFMtagDQE7NzPqnYC/VGWEXc0XWR3A822Dl5KecrUClA5qSSk8GIAO+ucXrtsQmKwqqlxQUDgK4/ywjMk64KW2AHiOraXPXGl0cX8ICTTFltoDsetY6ydqdjArSkUb8uSalaG18bhOEbRVi+1i8CDdoMyXNxVBBDppqkKyd83HfHparTmzgbf6kD0RjL0lpQoJGyYsDgKNkeIheHnfkmdOz2KK18pNXMJwnygC2Lc7GjVaK182pYl4A4BWAWGeEOHBJdTsXPDojVWWwBcpC0gcqkOk+Uz0INK1q0Vr8khKlOBrJSrIZ6oV7P8AqsWi1KdiMrjuTIv5C0AckSVIw43w1wpxgs5A3GpL7KxEjSQy1EBSkFZky01qwJDkMzMG64ZYkKSQpKiCCSwzIyP898CbbZlKKSuYTycwEKBzoGoRQMB6YqqKcrF9Vrk9Xue9lqKlEhkrWmlKexxHNLbWFCQnaVqUP+PJTg/EPtjGytK5jhXNIqoIAGIHPEXz25RFMt6pl5kJLyggMyQNYoWXyzYkH2QU5zScWL0YOanED3R/Cpv0k+1MH5p1jTafbAC6v4XOH+5PtTGhmyyVHpMY6/J0ocDbuH9ul/NK+3Fb3NMpf0tf3U+LN1D+3y+Etf24re5knmfS1/cz4bT9DKT5NbfqEmfLRMAmIAXM5Jv2iqIlvvJWodQMV0aIET1pUQEqlAiYwAE0nWCQ28K1RsghedlHjBKyQESpIW5bn4lhGZagBV1Q+/bNNmIlLTNwiWtEwAJBxKcpc1YBiQ29odRUWrmGtUs9inK04QSnCkBJmTAs7glZTiZhzkMp/wDMM4EaS25PhlnMnWUFLKio0JmDAAE0ySrMsG2Q2fYZMsJSGWoLZYNdilKKgBhLKZJ6g8B1WzXcEJAU4LOQQ9aZK2dfBovJyk7CIWjuENJUzlLs0zGkLRMPImUlKQCpKAFAh3f0apYRFpLcSZMsPWgJKi5cEu26p2RUs17EqQQtyg4kBSaEtkMuod8TaT6SzCZaVMQouRhAZIKa0G0kD0wqdKd0aFUVjV2K6USpMoBIBdGKmZrmc6EmK+hVjCUrUWdS2FNgI4jbAuxaVTbQJuJQTh10sMucAk0zKiCDt6Iz92aRzxMTLQrVRMUAkKLKCyAHY5Au0VjRk42CVROVzZGzhdtksxCZZUaVoWFTxPqgjpBaByaUuAcQrSlDxjEXraFInLKfiApyIpRJdzm+ItvEWblKvB1u+oSxCR8Zqqc78umG9K7pitb/AC0FdHLXLlomLXMlpxKzUrZ8X1AxavS8ZalJKVY0hJLpqK1rUjYYxFoKuSAdQClORSuHKv8AyzgldYV4KoqxmuAKdqBhkDQZw+OHSlmKur/mwS0bvyVJkqUsroa4UvUk7xBebeiZpSU4mKcQcGoNBtO/IRhZ8j4MZgEq25lJoaHZ64J3Rews/JIWl0LKwVFVUsU4Wz1RUxdUIxk5IiVVyViS775EhU84AplTC2IDE6ksKJd2/GCFn0sM6USpKEVAw4iVM4rwDHdGbvFLqmMAQZii4qM3pSI7LOMqXMUhKW+DSXeiSSAzbXAzpV4vowvmsROpJxtcK6Q2lUtcpaQAoEs4cDJ6bc3ie7r7tBlqImhISFK1JQDEBL9JbEW4CKt8zhOlSilTkkhQ8lWqWI3eponsklJQWGsl8SCWHAAtmTVvjcNsulF7tC1VlGNjt73lPXKWVzZisIBIUwBY6tAKueqhB2RQs9pUtOHEovm/Gg2cTE9ul/AqNOYqhHN5u1yCC2e9tsCkkpcpGadm2rD0ZRXSj4G0qsmgVMSQauMu4esQYuy1GXrgAuUlsWVG2b60iteksmXyhcscAOQIctTc+3jEcueQhISASSgOaAZ09B3xCgk7EqTuajxoSQ6RT/MCakjaIC37OK1pVhwufwbMUOXqi8dUEZ5VbYwxbhv+NAO1zji/4qIB27xAqUI8F80maS6LxQmWgEkYXq24n/qINKLYhaUlJcgkdAJBHs9UAbHPLOqgxM3UfRWH2uc4IfNyG2Mf+4popSzIZqPgPXVaEmSEqrUuH6DRq9fRFW9pYBS23htCn6drPwgfZVlm9FH3bM8miUFyM89v9fVEqjZ3FyqJ7BywACWnZTZv/rFOwISLXR8TqdzsKCRT+c4HotxCgnEQVEgcWr10Hqi/dVbQlXOBSWVv1F7d2UJdPK2Og72B90/wucf9yfamNKpNT0n2mM1dA/umb9JPtTGk2npV7TGGt6jdDgiu39/lfNr+8iv7meaPpa/ubRFi662+X82v7yK3uafE+lr+5nxeHof92KT5PRL45MKJmpKsSUppUgAqqHzqas+cVLbKSmQShboKkF1K/wAwBDFj1QVmYFzBJmyDOSsPiYEJIJzJyJ6RlAy9r5sa5c6QhQlqlYEsoEJLkUba2+u94XRi1vczVLPaxk7tsaVWgpViKVImAuWIqcjsNIBWhRKWLB1Hrqfw3xurJomUEDVUV8yYXZVOaVJNDuIor0sHVojOC04pIUkaxGNn6SzDbG+M1yZnHcytnkjECN4y6AdlNnrjt62seEsztLCUp3ly5zZnYE5iNpZ7rkKdPIHEipYBW1hkRmenriO/NHLOqWCZbckXdlJI2MoqzHNo7PC5YnyOjRzMFS56VSwrCylpCAhNSMLkKpkoaopsdneM3cFlWlSlqIC5agAmhGNJKjlQtma50O2PQZkgBKEJ+DxqwpWGcAhb5luIfdFKy+55yeoi0FILnWlknOmR3ZgbawmniV3L1MPlWxnFTCtClnNQVQE54g7vxBMFLuGGyqLUXOA51QwGYaqSx4UgvJ0A+DwcuijiiS5yJBc0fWMW7RooUSEoSuWeTJVjILl8RZgSRmG20jUsRHgyaTMfPV8Gih5ytvRnsAD5Ptgyqx4bJISEEKXrYgtgRmdlcxXINnFazaLzpklJJQlRcso1c7Oaxz9ogheF0zDyWCSrCEkEDiaEa24P7eOhVoX5FOnJAK0SsKE0JqoZ5tkc/UYlVZwqQMSQS5ZWEuAcJYE7Xd+6JrbcNpZDSVDXIq1SVApDksaVbhE86RNRZlBctSWObUolKX9bdUW14PuChID2qypCCDkJhDOdjt+ENsKRr7Rhcg5arN7TlWkST5hCCa/tCeLNmBnw6jHbtUHXj1QULbFkCUhs9pVF868g4sh8HShIIfnKcCoIBJHrb174JWebqLQVDCXmYkNiKiQGJbYTnv3MYqzFhi9dddAat+A2A8YnsgS5JU+sjJziCgNU0c4WPXWL3uhck2ie2WcJQpn/AGScshhNAOFTANKQpMs0IpnllT1/jGjtY1Cir8moFwdmE7uEAFL1EjcpJZzToy3mK9i1FMp3mt5WEMQCkAHLMuBtI2iGXTIxKZTkYaB8yHOWXxSaRYt51FAAKYpSGHxRsZxV2D5xYutCipBUGZJbfRh/IPGFSe45o4VEqSCa4ATXLN/Rl18I5LsaVy5hIdsQyyzhwnBwCDQYSwJq5OwV4xbsiFFE/wCDWAVFtRQBcHfxicxewHkWMFJA/wBOnW1InvGwMUgBtRXt/p6Iv3fc89fMkqIKUh1auRfbU0fKCs3RS0zSCUy0kJKefm5d8qbfREOaRaxmbIneNuTPuiwiz1psc4mpv69+7raDyNAZqSSVyyHdnNd703RYTonNFNTZko/jnshFWs+EMp0U3dmZF3SlqKgVFSaKU5D40gmoAcMR3xYuu0oM9EtGSUqqeCFADjR4ITNC7Qp0jk5aKZrd8mdhkAwqRCk6IKskxC1TArEVIYAhvg1l+ikLTvuxzSTsgBdP8KmfST7UxoiznpV7TGduo/3TN4Wk+1MaLaelXtMYq3JqjwR3dS3y/m1/bMUvc7Gqn6Uva3+FPi7Yf36X80v7ZgfoLNwykqAdrUqjE/4c6tK0z6oZT9DKT5PSpdoUhZUDQtqqD5OxfrDgQJtlzcqkkzp2LEVB8CsP+XMEgNR6bGMTSr1BcOlPUS9KkHpevHfFiXb0EftEkgOKgBhuqaRnyW4YOzBU/kELQ5wqQQqYUkpejglKSElRIyGZO2oiC8b9VNQtGFSSTzlKxhIcMTWhcRbn3fZ1F1tnsyz3JYPnsrEMiz2YmmBqgPRuBfi4i6g0t2CyrsCrjvpcqegFaPipmYlUCXJKdxLHINho7xqdKbYm02VSJU1IJKVaxaiVPhLuGNKf5eqIJN3yDRKZbjNm9LRQvayJCS6QlOT5DI0hqFtJ7gZelM7EkTkPhILABJBZiSxAVQ06euLf/wDa0CjiGA1pVSfjAbH6s97wbk3+mbPkS5kgYFS9ZWEE4g2FiagMk0Gb8IC6S2eUm2SEyEgJXg+K4JK2JL0LbtjvFJRVyLu3BvfFC1JCkrBCgCy0tShqBxJpAe9ZRlEcoEFLhglVSBuBYvSCN6X0UTpciWtEvlCXWpTqYAuWNBsZ3fcIt3fd0pJxsZqy3wqxiV/4nYOA9EOcIszXaMly07kUYZSkIAZUxQJpXWCAWdnIfYT1XbtVJTMflyuYoAYphqa7AWA39cai7rSOTRQ8wGgrXb6QRTeIrS5VnXKUpQQpGucRS+HDzxUOyW6xEOin3JzMx9ntkyfLsZJBOMlR3qSFuosWyypBy33yJKACgqWphLQlRxKLkBgcq7SGGcDL9u2UmbJTZUYlzElQEpWGhDhRrzcOJmZ3Zw0Erv0QUgJmqmq5cggkgLDsRhGLYCxB4HfFFSdy6e24NmW7BgRbh+2WrimVhAwhJBrrPrdfCLtlm2NSglCUuwAd2pzUgk11atE18aLzlqk6yFiWpRbCxL1rVmpFW26Ou+CQqWXyBBlq5oyzG2qRWKThNcBGcHyWZmi9lILy8ySS6s6sXdoD3NoYhC1FaRmDLwzHzfECCMqgB36TFuReU+z0XJnLSKHVB2/FU7mjMCwgqm9hMbCgD/mpIU2fND7Io6lWPcvaD2BV9XPZ5UpS5swoSrVxlLkYqUYdO+ApuW7pctEzlVLSvm1Z8wSwS4yPXGjmIdRQpaSopfAEsGdqbTUmucZ86MIteKaolJEyakqSdiVEJAphDJIHUImOIn3YyNGKH2OXYFFCEoIK8sQU/wAY59Acb2htx2ez2m0YUSlYUy8RKlKOtiALF6hv5pEN26IclOC3UplauuHAGRy1nzbZF6Ta5iUSVyZQUDLYkhZINQRRTtR6iIdeXZl3SizVJsSUIACQkAUCdlYcqzqbh09W/JmgJYtJVYwicgSwynUcQyyDF8+mO2/SazqQpDqmAjCeTDULZE7doNIpq1CjooNeDcPZXLhWEZRCSAOGyMIjTOfJQQAZyMkqW2NJZqhLYg7Z628mG2PSydMlpBWXw1IDO2ZfMZvwy2xfPUJ0A9pJec2VOlIRhwLIK1KBoMYyoQ5Ti66xfVeksVCguh5rn2gD+kYq0Xp8OiUrEVqGRqQ4dztch6cYLybKQ2M8PbQNxMX1JE6cYhCbfZY4UdDq3U2U9cCrwt0yYqXiIbEpgAAH5OZmd9Y0Fhu6VhGsncW2f8jsrvgdfvJYZXJlzyppw5Gdtboyhkcze5DcVsjzy6D/AHVN+kn2pg/NBxHLM+2AF1fwud9JPtTGgnI1jXaYXX5GQ4OWD99l/Mr+3FP3PkkpQAMR8KXq7xyc924s54tFuyD+2IP+ir7UV/c9nCUZSlHCPClDFuKpc5IPQ6g5hlP0tFJ+Tc2+ZKRNlpLtNbCoAkJJLZ7tpSdj7od4uBcMFMagZE6pJRuNQWygJeF+GTePKIIMszQ8sJxEpSCiYrMYdZ8LM7F6mutsspISogNLUtSgQeYTTEOBL9HRSM8qeVbMWpvky1+TlSlSjiSEgqUstUpokobysRHT1NE/guMJUk0WHfC7hgUk8DmIu6SWQrLGgUhTqCcQXhIUEk1CSdb8DupXjd3hCUzLJMKSgOJTlIfa21CnDAs0Lld9zRCogdarSJcxAVKCgokEpbVHlEbA56NzwUFndIIS6c/6E/8AcZvwtZWUTSsuwW7Oli4IG3YQMq7Y1t2S0iUZQJxIUoF8lbQQCHAZhTLKKybtsy97dimLBLUQopIUAyVA1apzpRi1Rvi7Z0sAMR2c/bub1ZZRZlyw4SzE14GmzeeHtiXwRxuIrQ8dzcIV/psnPEx2k1jnLXiwOE0QUlykO4Ks3LPsGecUDdBQhKgoYJhIxEKQsVqWfCeukb1dnUirYht3j1bIitctE4YV5FjuOe/fszyJhsarXJRxizzSxT1ukYpiaj4ygWLAOMTdTeiGImzlhNVS0TFKSEhakjPCclYaZP0x6DZ7gkyzkogMGJxAgbwaE5RDbtFpEw4mUg1LpVR83KSTuh/UIW6djmg952WUoYpmFZQEqKyAHBYBOzIeuN6m05qO0BQy6/U1eIjyy06GzEF0FK07Q+AgNtcttGR2xTVMmyAUlSpaSk6hCjRthLPt1kv6odGukZ3SzM3986eypcpCpXwipgdINGGTqBG8ENwg/clvTPkImBiVJDs7YmGIV4vHhs4qUMSnOs20kjKuym/pj1LRW9EybPY5RznJmKxEgAMXD8S7Q2nUzPcrUpqKNIqYgL5OmIgnDwyxZUrSKdtuaTMAxy0kvR6H/i4YkUeBN/aNzps9U6VOwKIQnCxYpDs5SXd1E5NnugJLkW6zygBry0kkFJSoJbEAzMQA/p9EMdmKsXrz0AmFSZlnmCWpI1Q5o5c1csOFYdddwTpMoiatKpmNayAh01IIJNC0bWQs4RizYP0sH9cDtJL8lWSzLtE5yiXhfDUl1JAAD7yIh0ovsSpyWwAVapyXxSkqG9KiNnF2htyyFSZKJapaxgBcgggucVCC9MR2Rq7NaZc1CVpIKVgKSaVBAb1EROiWkZU20hbw8WTqyRi71sEm0BluFJfCrCQQTmMqgtltgJa7iKHOLGPKFc6VAcg+nKmcenTAG5r8GeAt5y0LSQEOWUAAwNQ5YZPRhxhboW7joV34PJrrshdaANUnGQVc0EEIcCtRXZESCiUMSFYVYsOEuxIoFUq5O3YOLQXtejs9cwoY4CoqxBlAswQ5TkQKNv3QXujRKVKBchSiKqcPXM7k7qRS8UabykV7FPqNQOQMQw9G1nZ3YbAYNKuxUw0LCjHM9SQS1dpgVeOkllsmJKDimNzUB9gzUCwPWYyN8aa2i0JKQvkpZoUoVrGu1fO9kCbkV0jaXje1isQZajMmU1EnGrJ3ILACm3fGZRpjNtloSFJCJacSkpFS+BQBJetCd2cZOzXWuYWSM9+Rc+k/zlGosGjfgpQVKdaiQ1KDAs7CdohsbJ8hksgVdZ/uyd9IPtTB6edY12mAV3Ia7pw/1/xEaJcpyekwqtuy0OCCzfviPmVfagVo8prOk/7oehplfxz2QVk/vafmFfaMDbhlASkpWoIBnnWUWA+DmkelovSexWSugte4lcuvkByoQtRmBCSFCXL5yCrLEWJBG0CPQNGLNglqQV4wpS1y1MACgmgyYHeP8wOUYyVbpKJa140YxMw4EzUawdTrAZ2IVixVAyyEayxXzY0SuTTaJEvApXJtMTTXU3xstvQREyW3Bmk5cBSdIwpwnmGgrzN3U+UVbZdyVDCsax5qwQCeD722ZGHytLbIpGtPkDMFJmI62Dlx3xEnSOyDUNpkKScnmpLDcdbreFOn9gUmivbLilzgAtLLSNWZmW2Z5tuO6Kt2XHMlEiasTHbC4Llidqs84tr0jsrsbTJUNh5VPoNc+MdTpFZeaq0SVBqHlE50z1mpWvCFab8DtRpFxUgAVZiNo/l9n4CIFzDLJ2g1Yn0sc/U0Rq0isr4VWmSoZYuUQ4HE4uGzOIJ992U1E+R/7Evn0+qKOnJcImMk+S8i3oXTJW459W/qeIJ8pCjUAVJcUPtr/PXSnXlY1BjPlEfOJcegxGi/pKB+3lLG7lE4gOkqZTcR1xDpzfZlrpF9VlaoL04VzZqgRyWApx8brH87c4ry7+spDi0Sg70KwD6D/PGGTb6s/n5Jb/VHBjmcuBijpyXYsp3KqBN8OYFkmWks+QDuQAS6iWq+QG+C86W7hsQOYPEbRm1YDKvGzGbyhnocBgRNAp0OxNfUIlst7yAXNrCh5K5iCB1U9RgcZPswVireWiUmaHSeRVtKDq7c05F3zpGXTcM+aosFKEoBGEsCAHFAcy6QqhpG2m33Z3cT5Oz/ABAd/GnrgZZ7VLllZTapJxaxfDUuS7hTPU7NsMhKpHsyZQUihcmkdpkTpcpS1KQ5CkLfVFHNa0LAdcej2W9AUOpQcVJ9NWLFs2B8mMRM0hlZLXLWRUVDfaIG3JjXKKovKWSPhZaABlygPtPAZ7zGiFaS5RSWGi+56Au/pKUk4gQdzuegCMrpLfImYJaElSDhUtRCiAHoDqlI4u+WQMU5dos7F50k/wDyJ9j5xbl3lZwGE+UAMhyiRESxFTsiyw9OPc5cGkXJoRJMpasGqCAw5xU7KGqGoNwYOY0EzSIpHNmNXIYmbr3fhABd9SRQTpRpmJiR+McmXlZ1Zz5XH4RPteK69XwWdGmwxI0omLJZFBR1bXyAABypnWphs21zFHWy3AsnpYt668YAGbZwS0+TXP4RPfnFO9zKnowqtbJGxM1LHZUOSRweKudST3LKlTXBNeumdnkAgETF5YUaoHSrm7tj0jHXxpdPtDgqwoPxE9GRVmakQ2fouHOC0SFDcVhJ47SBlvitZ7rJVhKko440kV3KxYfXD4wilcm+9immylRYB+pzsenqjQ3JoPMnMpQKUnJ8vZUeiD1wXRY5YBmz7OtW0GYlgd9Trb2NI11nvixpoLTJH/ypPrf8IrKUntFFZTUQTaLmTZLLNMoa6JaiCCCzAmoNGoQ3GMZdl+rnzEpVLSkAqViS4xHCoVB4eyN9pDfdnXZZqET5CiZawAFpxEsQGDly8eeXeEpmICSNoAcEnUUXYZcRsbZFqad7tCVJtMrWE/3fP+f/ABEaKZmekxn7KgpsE5/Og+kiNGsVPSYib3L8FJP70njIUPrxBZLutMsEJUhL15wamWecT2ixS5hSpaHUkMDiIYPlQxCbqkebPbX3xRSSJQhIvDZNk9bd0OEm8PPSPSO6GquyT5s9tXfHBdkkf4f11d8M1f7+ZXKd8HvJ/wBvZ/T/ANQ8We8vlNn/AJ6ohN1yfN/XV3w6XdUl/wBn9ZX5onWDIO8HvP5TZvV3R0Wa8/lVn9XdEXiqT5v6y/zQhdUl/wBn9Zf5onXDTJPB7z+U2b1d0dTZrz+V2f1d0ReK5Pm/rL/NHPFcnzY7S/zQa4aZN4NeXyuz+rujvg15/K7P6u6IBdknzY7S/wA0I3VJ82O0v80Gv/fzDTRKbNefyqzH0d0ISLz+U2b1d0Ri6pPmx2l/mjqbpk1+D+sv80GuGmO8GvP5VZvV3Q8WW8/ldn9XdEPiuT5v6y/zRzxXJ82O0v8ANBrhpk3g15/K7P6u6O+C3n8rs/q7og8WSfNjtL/NC8VyfNjtL/NBr/38w00Smy3n8qsx9HdCEi8/lNm9XdEQuuT5sdpf5ocLqkt+z+sv80GuGmP8GvP5VZvV3Q4WW82/e7P6u6IfFcnzf1l/mjniqT5sdpf5oNcNMm8GvL5XZ/V3R3wW8/ldn9XdEPiuV5sdpf5o54qk+bHaX+aDX/v5hpol8GvP5VZj6O6FyF5/KbN6u6Ixdcnzf1l/mjvimS37P6y/zQa4aY7wa8/lVm9XdDvBbz22qzH0d0RG65Pm/rL/ADRwXXJ839df5oNcNMkVZry+UWf0jujqZF4bZ0g9Y7oj8VyfN/WV3w7xZJ839dXfEawZB3I3h56R6R3Q5FnthBxTJZelCBnmIjF1yfN/XV3x03XJ82e2vvirqXJSsQ2uxql2OaJhS5Wkhi9HHog0vM9JgWq55BFZb/8AmrZltggZr7N8UbuDZ//Z"/>
          <p:cNvSpPr>
            <a:spLocks noChangeAspect="1" noChangeArrowheads="1"/>
          </p:cNvSpPr>
          <p:nvPr/>
        </p:nvSpPr>
        <p:spPr bwMode="auto">
          <a:xfrm>
            <a:off x="215900" y="-722313"/>
            <a:ext cx="2543175" cy="180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pic>
        <p:nvPicPr>
          <p:cNvPr id="5127" name="Picture 8" descr="http://1.bp.blogspot.com/_L0nikySYfXo/THq3EzapBDI/AAAAAAAAAGA/V1udzf_x5UA/s1600/Il+palazzo+di+Niniv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77913"/>
            <a:ext cx="7492545" cy="562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AutoShape 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63500" y="-8969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1" name="AutoShape 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15900" y="-7445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2" name="AutoShape 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68300" y="-5921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3" name="AutoShape 1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520700" y="-4397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4" name="AutoShape 1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673100" y="-2873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5" name="AutoShape 1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825500" y="-1349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6" name="AutoShape 1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130300" y="169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9" name="AutoShape 2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587500" y="627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0" name="AutoShape 2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739900" y="779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1" name="AutoShape 2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892300" y="931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2" name="AutoShape 3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044700" y="1084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3" name="AutoShape 3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197100" y="1236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4" name="AutoShape 3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349500" y="1389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5" name="AutoShape 3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501900" y="1541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6" name="AutoShape 3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654300" y="1693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7" name="AutoShape 4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806700" y="1846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8" name="AutoShape 4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959100" y="1998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9" name="AutoShape 4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111500" y="2151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0" name="AutoShape 4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263900" y="2303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1" name="AutoShape 4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416300" y="2455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2" name="AutoShape 5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568700" y="2608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3" name="AutoShape 5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721100" y="2760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4" name="AutoShape 5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873500" y="2913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6" name="AutoShape 5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178300" y="3217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7" name="AutoShape 6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330700" y="3370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8" name="AutoShape 6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483100" y="3522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9" name="AutoShape 6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635500" y="3675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80407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1.bp.blogspot.com/-eULqrMVlUFo/UJlPePDtUzI/AAAAAAAAGMo/OD0R7g35d5Q/s640/Ninive+(1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04664"/>
            <a:ext cx="8878782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08240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aixaDeTexto 1"/>
          <p:cNvSpPr txBox="1">
            <a:spLocks noChangeArrowheads="1"/>
          </p:cNvSpPr>
          <p:nvPr/>
        </p:nvSpPr>
        <p:spPr bwMode="auto">
          <a:xfrm flipH="1">
            <a:off x="34925" y="44450"/>
            <a:ext cx="91090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 charset="0"/>
              </a:rPr>
              <a:t> </a:t>
            </a: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 charset="0"/>
              </a:rPr>
              <a:t>BABILÔNIA</a:t>
            </a:r>
          </a:p>
        </p:txBody>
      </p:sp>
      <p:sp>
        <p:nvSpPr>
          <p:cNvPr id="5124" name="AutoShape 2" descr="data:image/jpeg;base64,/9j/4AAQSkZJRgABAQAAAQABAAD/2wCEAAkGBhQSEBUUExQWFBUVGBcYGBUYGB8cHBgdHBwYHBcaHBwcHSYeHRwkGxoXHy8gJCcqLCwtGB4xNTAqNSYsLCkBCQoKDgwOGg8PGiokHCQvLCwsLCwsLCwsLCwsLCksLCwsLCwsLCwsLCwsLCwsLCwsLCwsLCwsLCwsLCwsLCwsLP/AABEIAL0BCwMBIgACEQEDEQH/xAAbAAABBQEBAAAAAAAAAAAAAAAFAAIDBAYBB//EAE8QAAECAwQFBgcNBQgCAwEAAAECEQADIQQFEjEGIkFRYRMycYGS0RQVUlORobEHFyNCVHN0orKzwdLTMzQ18PEkJUNiY2Ry4YKTg6PCFv/EABoBAAIDAQEAAAAAAAAAAAAAAAADAQIEBQb/xAArEQACAQIFAwMFAQEBAAAAAAAAAQIDEQQSEyExFEFRMlKhM2FxkfAigSP/2gAMAwEAAhEDEQA/AKs+fM5VMuWmWXRjJW/lNsjoTaP9t2ld8dQP7Un5hX2jA657qTNSAAtZUvAlKMLvhUo1UoAABJ2xxoxzWSR1rpK7CXI2g7LN2ld8IWa0eTZ+0e+F73B2yLV25X60d97c+YtXblfrRo6eXj4EdTS9yOeB2l+bZ+0rvhwsFq8mR2ld8R+9l/o2vtyv1o772I81bO3K/Wiemfj4I6mn7l+xwsFq8iR2ld8Lxbas8EjtK/NDPevHmbZ25X60Ie5ePNWztyf1onpvt8B1VP3L9j/F9q8iR2ld8d8VWryJPaX3xH71w81bO3J/Whe9ePNWztyf1oOlfj4DqqfuX7H+K7V5EntL74Xiu1eRI7S++Ge9gPNW3tyf1oXvXjzVt7cn9aDpfsHVU/ciTxbavIk9pXfHBYbV5MjtK/NDPeuHmrZ25P60dHuXjzNs7cr9aDpX4+A6qn7l+x3i61eRI7Su+F4rtfkSejEvvhnvXDzVs7cn9aF71w81bO3J/Wg6V+PgOqp+5fsf4rtXkSe0vvjouu1eRI7Su+Iz7l481be3J/WhH3Lx5q2duT+tB0r8B1VP3If4ttXkSO0r80LwG1eTI7Su+Ge9cPNWztyf1oQ9y8eZtnbk/rQdK/HwHVU/cv2SeLrV5EjtK7454qtXkSe0vvhnvXDzVs7cn9aF71481bO3J/Wg6V+PgOqp+5D/ABXavNye0vvheKrX5EntK74Z71481be3J/WhH3Lx5q2duT+tB0r8B1VP3If4utXkSO0rvheBWrLDI7Su+Ge9cPNWztyf1o772AZuRtnblfrQdN9vgOqp+5fscbutXkSO0rvjvi21AcyR2ld8R+9ePNWztyf1o772A81bO3J/Wg6Z+PgOqp+5HTYrV5Nn7Su+F4LaN1n7Su+GH3Mf9G2duV+tDx7mzf4Fq7cr9aI6Z+PgOpp+5fsXg9o3WftHvjhl2jdZu0rvjvvb/wChau3K/WiOfohyAGOXPQFkpClmWQ4SpQBwzCahJq0Vlh5JXsXjXpydsyIrbaJ8uWV4bOoAgHDiOZA351ghNSxNIBoSPAZzecR7RBydzj0xmmh1iCR+9p+YV9ow33ORryT/ALlY/wDqnw6zfvaPmVfaMc9zjnSfpK/up8asNyjPifpy/DPWoUKFHbPJihQoUQAoUKFAAoUKFAAoUKFAAoUKFEgKFChRAChQo6Ikk5DZk0JzIGysD7y0hkyecp1D4ozO6kVhe6bSgpkrAXhfCXdINHoGDON+cLlVjBXY2FGU3ZBZVoAbjtiRCgciD0GMjIkzETqzisOkq1XBdLAiusRSlD07SFpvyTZ5U3BhxpTjMtwDrYUgkfFzSG/rC6WIjU4G18LOja4fhQ3E5G72ej+aQ8iNBkOQoUKIAUKFCgAUKFCgAUZvTcfByfnT91OjSRnNNf2cn50/dToXV9DNOF+tH8nl9h/h8/55vWI0E5WsYz9hT/d075/8RB6dzj0xwavJ6pEdi/fEfMq+1EfuZ86V9KX91Piawfvsv5pf24i9zLOX9LmfdT404Xlf8M+J+nL8M9chQoUdk8oKFChQAKFChQAKFChQAKFChQAKFChRIChQo4osHzatICSvb7emUgrUaD+d0Y+99MCtOGWkt5Q2Ac47xRwKVruitpbfxUrC5AAThTh5zuS9HoNg9MZczyoLWlpaRiJUBqgFyVCldj0qdzRgrV3eyOhRw6tmZbtCtZKpkzEVjGog4i7ga1NVgU+gNvjQWC4eRlGbOnYEKlu6VOokswAcuavRwSwdyWAyrolgEzzhDIUAAkK1nYBLgBRC3rsZmiOzY5EyckJmHHMlqs8yah1YAnJIUGdWoWA2DcXwz35Z0YK3CLt9zEGVyiJcyUslk4S4BQHU5BYjDsAzKuMZwXUtQMxCSuViZSwK0Yq1TlmK8TBS0WK0GQJrAIZW0AKoeUAAZk0AbgKNEFmvWeKSULxmdLVMWmqWAAKWAAD0B64pT/ytmPaVTZoPXXpXME+UVKK0pGEpDJzDBR2GoA9G6NxZNIZK5glpUCsgkgVZgHB3Gvtjza8gpJeehIxrVhmSiAWBZ1S3KclBnI2ZUdlmtCpUxE6UoTgmowgmiaayecCQo8BnSj7aFd8M52Iwi5R7BCirYLamYmhBKdVTVZTVDxajpXuchq2zFChQoCBQoUKABRnNNf2cn50/dTo0cZ7TPmSfnT9zOhdT0M04X60Tyq7P4bOP+4/ERoZp1j0xn7qP91zvpJ9qY0M1JxGhzMcKtyeqhwMu79+l/NL+3EPuYZy/pa/up8TXUP7dL4S1/biD3L85f0tf3M+NOF7GfFeiX4Z69ChQo7B5QUKFCgAUKFCgAUKFCiQOtHDFW13nLl89aUg0cqAD5t0tGYtunFClEsuSoHWYAChJOEsXajRSU1FbjIU5T4NVabWED8N/f0DfGUvDTZWryYbeDxcJYvszNKZGA8mYtSDyk5CEgYiVLYjoSdZTkAjCH9kQotcmSOU8HXNS6sUxeqCcgQHoXbnF/wAOfVxfaJ0qWC7yJUac2iVhCsMzXdRd1lLDElgzZFiAc24xo7Np3JUhBUFIK5yJICqF15KPBj0PGfs6LJaCQpGDAgKChqKcA4wGJDgZNsfoiC7tH5ayFLWpBQUzZKXTiZyApYYAhwNUNnwhUMa0nc0ywClwc0gsE4TEWi1qfDPTKMqWMpICyoku+QA2OTnStiy2eXauWly0GRKVJKVKLrUwZQDk4QSQCQxybZW2hIk2g4lqXNnyzOKiwYIUhLNxKi24JyiGelfK2cyEKCJapgnMAkKK0FKWBZ+ask1zjJKq5M2xw6SFYdDgqYszphmS0VJBIUcKQ3RQfFbadkXrDfybRJRPOpjOJQqWKAcQG3YDtiGXanZAWrkysJU1HxLIIJcEBiA+2o3x3kUS1IkyxgS83VrQYsNNoy40pxjPJuSs+TTCEYyJL7my/BpbA8mnlUmmYYhRY9J3GsDrqWhEoYDqJZb1dgTiJ6xu7oV+2mXMSlSA4TMmJUal1AMtPHKBstQwckR8GpKgwLMaFnzahp0xOVx2YyKWUns8ozgnBM1JskLBmAKKUrdDBLFgCxDEZRBY7uRIMqSuawkpJxB0qUllLCg3xwo4GBoC+2LdiXyMxUsMJSUhMsmpSU1SkqzZ1HP0xJdFvOOYmdmVlcoFIPwadm4VBOGhh8ZeOBEqSfJS0MvRSUS5pxFKnKgAaALwuWFMxTiemPT7FbUzEBSCFJLsUlwWLGvTGFkWgzFqXKW2CaZc0LAKTg2hqvscZisE9GcFiSmzkqOKYspmEMklRKsLPQ1pvjpYbEb5WcbHYRJZomveFAq230mUXUWDigzGbg9TGKiNJ0BipXlPQ7OaRlQ5vs2tG/PE5Cpz5saCFENntaVpBSXBETRJAoz2mXMkfOn7mdGhjPaZcyT86r7mdFKvoZowv1onlV0/wud9JPtTGlUmp6T7TGaugf3TN+kn2pjRtU9KvaY4Vb1HqocEd2D+3y/m1/eRD7mOaPpa/uZ8TXZ+/wAv5tf3kQe5iao+lr+5nxow3KM+J+nL8M9ehQEvy/1SaITLUWriWAepOZ6YbYNLZS5a1qOEoYKG4n/unSI6zkkeXUJNXsHYUVbtvJE9GOWXH85xbaLLfgq1bk5CjhMCbTpJLQpSSCVJNRtAYa3RUREpKPJMYuXCC8ICM/Y9M5K5hQSEDylHa+qGarjWHTFXSC/uTWTyowqlqEtCM3wnXUp2AchujKKOrG17jFRk3axX01sxmTJSTOEpJJd6kMFHEAKijg5VAgBZOSSJeHVSsaqwUzJyi7YRLNJZq+tWjcA+WJ1tUpBGNRFHUGSKYiSXZL5NuhkzRGdKLBcsqSw5xDlgQyiKHcXzjk4ispSudnDUWo2LCZ+AuZClaxPKKClTHDhLkttzZIajZRxOlLkJWhRJIChmCCaEAuSRV97baOTsl7plSBypJWgHFVypQJDg1BcxeXa02GxzbXOwrm4chkH/AGctLf5jrKd3c5ARgV5ux0XHTWwKvOUnGJhICpYUA7o3uDSu2IEoVjVaMTNKVLw1AKWCwcROdWfKsdm3gLVIC0Ck5Q1dzqLjcWII/rEGmSfBrumIK3UoK4knCgK20oC7wQi82Vmmc1GKZJItUuZZeXQxUrGlKy5IcSwwJqGUSCBR3MEJcnkpajtBlkvWrTc8+EYDQa92kKlNVE4TEhVAl0gb3JxBJ6hk8G7bpHPEnkgeUqkcqP2jazPRiXNDsaHyoOMtjM66aAmjl4qN7ISTqqmJkip+KdU/+xLvx4xu5l+yZVsWJmI4RmgYgirgGrvU5cI848UzJE5E11pPKconekgkvnUuoHq4wbuS75s8qWoEBZLrOZU5JPQCS7Nuo0aK0Iq0hCqSk3Yj0aveX4NMTNJCja1rSli7LQXV0AsXpEi74QqbgIwlKmBNRuAO5w+yLd6aDLlhUwzUAEhIQHLYhVyKDLLjtjOzrnVKISWLVBSecSQQxZs89zRSWSpuWjVnBGnvqbycubNILJxHbmwDemK1y3gqfJTNVSYEqSpQzfEqrjeCC3GAtqmzlSZlnw0UNoLhTu9S70y6Yt3LbDIkpQE65mVxANhOxwWeg3ZxOjansX17yuw/KTgmJXLJSlYKloFEzCaEnep2i9ds9SZswLOJNpGKWoEASgmW2ex3dw0ZG8L7mpmAAYUsGTwKiWFKbv5aFed/lNpsstJdBDqIyWFqwp3UpnBThJMrKpGWxcRZbSluWmoTvqCVvQKIzDAO23GIs3NdCVhSRPU4UHKk+W6mzdgXDCrB4fLt1nlpwLwcoxxY04iKnNQfcYnx8nMCrOhKArnqK/gukpehcvsMWlKQlU43sQchaLMEFClTBypUpexiSah6sopHQTvjU3Bp8ibqzBhXjUmmVGdnL0cel4HS2QQOVdYxTTqgI41GW+GG50zVoWtGGq2my6gCjGmTgNiYVrWG0cU72kZ6+Ci1eJ6HGe0y5kn51X3M6DtnbAngAIBaZ8yT86r7mdHRqO8GcvDK1aK+55XdP8KmfST7Uxotp6Ve0xnbp/hM3haT7Uxonqcs1e0xwq3J6qPBHdtLfL+bX9sxR9z4rwJ5MAr8KXhBycyp4c8A79UXrCWt0v5pf24re5unVRUh7UsU2fBT6w+g7K4mssyaJrzszTZgfllBTGYRq4tqau+TdRZniCXIASSE8oFqSkS0ltgYMS5ByjVaUWFAkowACXLStk+WtbJQpZ3A1JqSxA4Z+ZYpMyesJUoS0ygEqCXOJKUhKmepKw9N8McryMCp2iaX3O7UkpnICShaVgqQfi0qG2ZGNbabQJaColgkOSdwzgPctmQtQtSVa01CQutFEPUv8YKdJPAiAGnd4HlUygkFYQuYgYTMxL5qUFPMdVSCp2ZRagI6V8kTk5HVqWQ+3XyqfNBC8CFDJwmiavjUyQC5BzybhFBMxAokKXyilIEwFKErwpxkImLSSvKp1RueBHKrVOl81CpkyWqUqb8JMIAJWlgyEJUp1M3kjbHL4uVFl5JcxMyeJloQE8o4QBiJWUpDCuIjgI51WTlyzsUaKgWlLoQlKFBzzZ0tTCvOxDWIDknc1RBXRuQgISsypalTFTEuoOyUoDBPxcychWsDdJLglyJExXJoxJCwkh6FyAw2kUHWIr6OaSKFmkSRLXMmWfEGSCxSXCQ4BZgTU7Yx7uN0zS4xTLMu9UctOkhesuVLXq6oBxgmWADsSyvVsg1pjMAQo5qQcQ2lxLLHgxD9I4RhbVd81FoTNo6xqpL7UlGwZtUtwjRXrcc1aQufNxFTSyEgigSwcvk7mCdP/USyqKKbQJ0M0gSbIJc0rxJmKKFs4YkFQcnYTXpi/pTJWqzmQglTzEHAC41SXILsBFTR64ETJrFAIAdiHDuW2ZBKWA4vGltV1olhISkJDZJDB3GfW1YuorV2CVb/AMzH6O2u0oSJct1EPhQRqoCnZfS9Q52s0GFaJPqzqOKkKbFvx7q1z64uaE2d1TCRR/YH/wD16jGivaaElLVLKy6gH3vFo71bCajeTc81uq6k+FrFUsF5HPCUhiwY1L/0jcruKUiSVYBjSHxKcni1abdm2AOjNmxWucogsZigKcVKOzojX3vMaQumzLJ/Sp/VC6spOrZDLJUrvkwukiQko/y4ny2YadNdsanRSyfBSg2ScRFTUudx3g7IzF9IxzJKdilFO7al+lxXpJ3mNtdMtgSDwDpKmH/kRsi+M3tFEYXaLZNpLSznEXOJGfFQ2EhoxV7WPlpbAF8x1tRwK9ZzrGx0rpZ1VPxNqR8YbBwjHzlFMtagDQE7NzPqnYC/VGWEXc0XWR3A822Dl5KecrUClA5qSSk8GIAO+ucXrtsQmKwqqlxQUDgK4/ywjMk64KW2AHiOraXPXGl0cX8ICTTFltoDsetY6ydqdjArSkUb8uSalaG18bhOEbRVi+1i8CDdoMyXNxVBBDppqkKyd83HfHparTmzgbf6kD0RjL0lpQoJGyYsDgKNkeIheHnfkmdOz2KK18pNXMJwnygC2Lc7GjVaK182pYl4A4BWAWGeEOHBJdTsXPDojVWWwBcpC0gcqkOk+Uz0INK1q0Vr8khKlOBrJSrIZ6oV7P8AqsWi1KdiMrjuTIv5C0AckSVIw43w1wpxgs5A3GpL7KxEjSQy1EBSkFZky01qwJDkMzMG64ZYkKSQpKiCCSwzIyP898CbbZlKKSuYTycwEKBzoGoRQMB6YqqKcrF9Vrk9Xue9lqKlEhkrWmlKexxHNLbWFCQnaVqUP+PJTg/EPtjGytK5jhXNIqoIAGIHPEXz25RFMt6pl5kJLyggMyQNYoWXyzYkH2QU5zScWL0YOanED3R/Cpv0k+1MH5p1jTafbAC6v4XOH+5PtTGhmyyVHpMY6/J0ocDbuH9ul/NK+3Fb3NMpf0tf3U+LN1D+3y+Etf24re5knmfS1/cz4bT9DKT5NbfqEmfLRMAmIAXM5Jv2iqIlvvJWodQMV0aIET1pUQEqlAiYwAE0nWCQ28K1RsghedlHjBKyQESpIW5bn4lhGZagBV1Q+/bNNmIlLTNwiWtEwAJBxKcpc1YBiQ29odRUWrmGtUs9inK04QSnCkBJmTAs7glZTiZhzkMp/wDMM4EaS25PhlnMnWUFLKio0JmDAAE0ySrMsG2Q2fYZMsJSGWoLZYNdilKKgBhLKZJ6g8B1WzXcEJAU4LOQQ9aZK2dfBovJyk7CIWjuENJUzlLs0zGkLRMPImUlKQCpKAFAh3f0apYRFpLcSZMsPWgJKi5cEu26p2RUs17EqQQtyg4kBSaEtkMuod8TaT6SzCZaVMQouRhAZIKa0G0kD0wqdKd0aFUVjV2K6USpMoBIBdGKmZrmc6EmK+hVjCUrUWdS2FNgI4jbAuxaVTbQJuJQTh10sMucAk0zKiCDt6Iz92aRzxMTLQrVRMUAkKLKCyAHY5Au0VjRk42CVROVzZGzhdtksxCZZUaVoWFTxPqgjpBaByaUuAcQrSlDxjEXraFInLKfiApyIpRJdzm+ItvEWblKvB1u+oSxCR8Zqqc78umG9K7pitb/AC0FdHLXLlomLXMlpxKzUrZ8X1AxavS8ZalJKVY0hJLpqK1rUjYYxFoKuSAdQClORSuHKv8AyzgldYV4KoqxmuAKdqBhkDQZw+OHSlmKur/mwS0bvyVJkqUsroa4UvUk7xBebeiZpSU4mKcQcGoNBtO/IRhZ8j4MZgEq25lJoaHZ64J3Rews/JIWl0LKwVFVUsU4Wz1RUxdUIxk5IiVVyViS775EhU84AplTC2IDE6ksKJd2/GCFn0sM6USpKEVAw4iVM4rwDHdGbvFLqmMAQZii4qM3pSI7LOMqXMUhKW+DSXeiSSAzbXAzpV4vowvmsROpJxtcK6Q2lUtcpaQAoEs4cDJ6bc3ie7r7tBlqImhISFK1JQDEBL9JbEW4CKt8zhOlSilTkkhQ8lWqWI3eponsklJQWGsl8SCWHAAtmTVvjcNsulF7tC1VlGNjt73lPXKWVzZisIBIUwBY6tAKueqhB2RQs9pUtOHEovm/Gg2cTE9ul/AqNOYqhHN5u1yCC2e9tsCkkpcpGadm2rD0ZRXSj4G0qsmgVMSQauMu4esQYuy1GXrgAuUlsWVG2b60iteksmXyhcscAOQIctTc+3jEcueQhISASSgOaAZ09B3xCgk7EqTuajxoSQ6RT/MCakjaIC37OK1pVhwufwbMUOXqi8dUEZ5VbYwxbhv+NAO1zji/4qIB27xAqUI8F80maS6LxQmWgEkYXq24n/qINKLYhaUlJcgkdAJBHs9UAbHPLOqgxM3UfRWH2uc4IfNyG2Mf+4popSzIZqPgPXVaEmSEqrUuH6DRq9fRFW9pYBS23htCn6drPwgfZVlm9FH3bM8miUFyM89v9fVEqjZ3FyqJ7BywACWnZTZv/rFOwISLXR8TqdzsKCRT+c4HotxCgnEQVEgcWr10Hqi/dVbQlXOBSWVv1F7d2UJdPK2Og72B90/wucf9yfamNKpNT0n2mM1dA/umb9JPtTGk2npV7TGGt6jdDgiu39/lfNr+8iv7meaPpa/ubRFi662+X82v7yK3uafE+lr+5nxeHof92KT5PRL45MKJmpKsSUppUgAqqHzqas+cVLbKSmQShboKkF1K/wAwBDFj1QVmYFzBJmyDOSsPiYEJIJzJyJ6RlAy9r5sa5c6QhQlqlYEsoEJLkUba2+u94XRi1vczVLPaxk7tsaVWgpViKVImAuWIqcjsNIBWhRKWLB1Hrqfw3xurJomUEDVUV8yYXZVOaVJNDuIor0sHVojOC04pIUkaxGNn6SzDbG+M1yZnHcytnkjECN4y6AdlNnrjt62seEsztLCUp3ly5zZnYE5iNpZ7rkKdPIHEipYBW1hkRmenriO/NHLOqWCZbckXdlJI2MoqzHNo7PC5YnyOjRzMFS56VSwrCylpCAhNSMLkKpkoaopsdneM3cFlWlSlqIC5agAmhGNJKjlQtma50O2PQZkgBKEJ+DxqwpWGcAhb5luIfdFKy+55yeoi0FILnWlknOmR3ZgbawmniV3L1MPlWxnFTCtClnNQVQE54g7vxBMFLuGGyqLUXOA51QwGYaqSx4UgvJ0A+DwcuijiiS5yJBc0fWMW7RooUSEoSuWeTJVjILl8RZgSRmG20jUsRHgyaTMfPV8Gih5ytvRnsAD5Ptgyqx4bJISEEKXrYgtgRmdlcxXINnFazaLzpklJJQlRcso1c7Oaxz9ogheF0zDyWCSrCEkEDiaEa24P7eOhVoX5FOnJAK0SsKE0JqoZ5tkc/UYlVZwqQMSQS5ZWEuAcJYE7Xd+6JrbcNpZDSVDXIq1SVApDksaVbhE86RNRZlBctSWObUolKX9bdUW14PuChID2qypCCDkJhDOdjt+ENsKRr7Rhcg5arN7TlWkST5hCCa/tCeLNmBnw6jHbtUHXj1QULbFkCUhs9pVF868g4sh8HShIIfnKcCoIBJHrb174JWebqLQVDCXmYkNiKiQGJbYTnv3MYqzFhi9dddAat+A2A8YnsgS5JU+sjJziCgNU0c4WPXWL3uhck2ie2WcJQpn/AGScshhNAOFTANKQpMs0IpnllT1/jGjtY1Cir8moFwdmE7uEAFL1EjcpJZzToy3mK9i1FMp3mt5WEMQCkAHLMuBtI2iGXTIxKZTkYaB8yHOWXxSaRYt51FAAKYpSGHxRsZxV2D5xYutCipBUGZJbfRh/IPGFSe45o4VEqSCa4ATXLN/Rl18I5LsaVy5hIdsQyyzhwnBwCDQYSwJq5OwV4xbsiFFE/wCDWAVFtRQBcHfxicxewHkWMFJA/wBOnW1InvGwMUgBtRXt/p6Iv3fc89fMkqIKUh1auRfbU0fKCs3RS0zSCUy0kJKefm5d8qbfREOaRaxmbIneNuTPuiwiz1psc4mpv69+7raDyNAZqSSVyyHdnNd703RYTonNFNTZko/jnshFWs+EMp0U3dmZF3SlqKgVFSaKU5D40gmoAcMR3xYuu0oM9EtGSUqqeCFADjR4ITNC7Qp0jk5aKZrd8mdhkAwqRCk6IKskxC1TArEVIYAhvg1l+ikLTvuxzSTsgBdP8KmfST7UxoiznpV7TGduo/3TN4Wk+1MaLaelXtMYq3JqjwR3dS3y/m1/bMUvc7Gqn6Uva3+FPi7Yf36X80v7ZgfoLNwykqAdrUqjE/4c6tK0z6oZT9DKT5PSpdoUhZUDQtqqD5OxfrDgQJtlzcqkkzp2LEVB8CsP+XMEgNR6bGMTSr1BcOlPUS9KkHpevHfFiXb0EftEkgOKgBhuqaRnyW4YOzBU/kELQ5wqQQqYUkpejglKSElRIyGZO2oiC8b9VNQtGFSSTzlKxhIcMTWhcRbn3fZ1F1tnsyz3JYPnsrEMiz2YmmBqgPRuBfi4i6g0t2CyrsCrjvpcqegFaPipmYlUCXJKdxLHINho7xqdKbYm02VSJU1IJKVaxaiVPhLuGNKf5eqIJN3yDRKZbjNm9LRQvayJCS6QlOT5DI0hqFtJ7gZelM7EkTkPhILABJBZiSxAVQ06euLf/wDa0CjiGA1pVSfjAbH6s97wbk3+mbPkS5kgYFS9ZWEE4g2FiagMk0Gb8IC6S2eUm2SEyEgJXg+K4JK2JL0LbtjvFJRVyLu3BvfFC1JCkrBCgCy0tShqBxJpAe9ZRlEcoEFLhglVSBuBYvSCN6X0UTpciWtEvlCXWpTqYAuWNBsZ3fcIt3fd0pJxsZqy3wqxiV/4nYOA9EOcIszXaMly07kUYZSkIAZUxQJpXWCAWdnIfYT1XbtVJTMflyuYoAYphqa7AWA39cai7rSOTRQ8wGgrXb6QRTeIrS5VnXKUpQQpGucRS+HDzxUOyW6xEOin3JzMx9ntkyfLsZJBOMlR3qSFuosWyypBy33yJKACgqWphLQlRxKLkBgcq7SGGcDL9u2UmbJTZUYlzElQEpWGhDhRrzcOJmZ3Zw0Erv0QUgJmqmq5cggkgLDsRhGLYCxB4HfFFSdy6e24NmW7BgRbh+2WrimVhAwhJBrrPrdfCLtlm2NSglCUuwAd2pzUgk11atE18aLzlqk6yFiWpRbCxL1rVmpFW26Ou+CQqWXyBBlq5oyzG2qRWKThNcBGcHyWZmi9lILy8ySS6s6sXdoD3NoYhC1FaRmDLwzHzfECCMqgB36TFuReU+z0XJnLSKHVB2/FU7mjMCwgqm9hMbCgD/mpIU2fND7Io6lWPcvaD2BV9XPZ5UpS5swoSrVxlLkYqUYdO+ApuW7pctEzlVLSvm1Z8wSwS4yPXGjmIdRQpaSopfAEsGdqbTUmucZ86MIteKaolJEyakqSdiVEJAphDJIHUImOIn3YyNGKH2OXYFFCEoIK8sQU/wAY59Acb2htx2ez2m0YUSlYUy8RKlKOtiALF6hv5pEN26IclOC3UplauuHAGRy1nzbZF6Ta5iUSVyZQUDLYkhZINQRRTtR6iIdeXZl3SizVJsSUIACQkAUCdlYcqzqbh09W/JmgJYtJVYwicgSwynUcQyyDF8+mO2/SazqQpDqmAjCeTDULZE7doNIpq1CjooNeDcPZXLhWEZRCSAOGyMIjTOfJQQAZyMkqW2NJZqhLYg7Z628mG2PSydMlpBWXw1IDO2ZfMZvwy2xfPUJ0A9pJec2VOlIRhwLIK1KBoMYyoQ5Ti66xfVeksVCguh5rn2gD+kYq0Xp8OiUrEVqGRqQ4dztch6cYLybKQ2M8PbQNxMX1JE6cYhCbfZY4UdDq3U2U9cCrwt0yYqXiIbEpgAAH5OZmd9Y0Fhu6VhGsncW2f8jsrvgdfvJYZXJlzyppw5Gdtboyhkcze5DcVsjzy6D/AHVN+kn2pg/NBxHLM+2AF1fwud9JPtTGgnI1jXaYXX5GQ4OWD99l/Mr+3FP3PkkpQAMR8KXq7xyc924s54tFuyD+2IP+ir7UV/c9nCUZSlHCPClDFuKpc5IPQ6g5hlP0tFJ+Tc2+ZKRNlpLtNbCoAkJJLZ7tpSdj7od4uBcMFMagZE6pJRuNQWygJeF+GTePKIIMszQ8sJxEpSCiYrMYdZ8LM7F6mutsspISogNLUtSgQeYTTEOBL9HRSM8qeVbMWpvky1+TlSlSjiSEgqUstUpokobysRHT1NE/guMJUk0WHfC7hgUk8DmIu6SWQrLGgUhTqCcQXhIUEk1CSdb8DupXjd3hCUzLJMKSgOJTlIfa21CnDAs0Lld9zRCogdarSJcxAVKCgokEpbVHlEbA56NzwUFndIIS6c/6E/8AcZvwtZWUTSsuwW7Oli4IG3YQMq7Y1t2S0iUZQJxIUoF8lbQQCHAZhTLKKybtsy97dimLBLUQopIUAyVA1apzpRi1Rvi7Z0sAMR2c/bub1ZZRZlyw4SzE14GmzeeHtiXwRxuIrQ8dzcIV/psnPEx2k1jnLXiwOE0QUlykO4Ks3LPsGecUDdBQhKgoYJhIxEKQsVqWfCeukb1dnUirYht3j1bIitctE4YV5FjuOe/fszyJhsarXJRxizzSxT1ukYpiaj4ygWLAOMTdTeiGImzlhNVS0TFKSEhakjPCclYaZP0x6DZ7gkyzkogMGJxAgbwaE5RDbtFpEw4mUg1LpVR83KSTuh/UIW6djmg952WUoYpmFZQEqKyAHBYBOzIeuN6m05qO0BQy6/U1eIjyy06GzEF0FK07Q+AgNtcttGR2xTVMmyAUlSpaSk6hCjRthLPt1kv6odGukZ3SzM3986eypcpCpXwipgdINGGTqBG8ENwg/clvTPkImBiVJDs7YmGIV4vHhs4qUMSnOs20kjKuym/pj1LRW9EybPY5RznJmKxEgAMXD8S7Q2nUzPcrUpqKNIqYgL5OmIgnDwyxZUrSKdtuaTMAxy0kvR6H/i4YkUeBN/aNzps9U6VOwKIQnCxYpDs5SXd1E5NnugJLkW6zygBry0kkFJSoJbEAzMQA/p9EMdmKsXrz0AmFSZlnmCWpI1Q5o5c1csOFYdddwTpMoiatKpmNayAh01IIJNC0bWQs4RizYP0sH9cDtJL8lWSzLtE5yiXhfDUl1JAAD7yIh0ovsSpyWwAVapyXxSkqG9KiNnF2htyyFSZKJapaxgBcgggucVCC9MR2Rq7NaZc1CVpIKVgKSaVBAb1EROiWkZU20hbw8WTqyRi71sEm0BluFJfCrCQQTmMqgtltgJa7iKHOLGPKFc6VAcg+nKmcenTAG5r8GeAt5y0LSQEOWUAAwNQ5YZPRhxhboW7joV34PJrrshdaANUnGQVc0EEIcCtRXZESCiUMSFYVYsOEuxIoFUq5O3YOLQXtejs9cwoY4CoqxBlAswQ5TkQKNv3QXujRKVKBchSiKqcPXM7k7qRS8UabykV7FPqNQOQMQw9G1nZ3YbAYNKuxUw0LCjHM9SQS1dpgVeOkllsmJKDimNzUB9gzUCwPWYyN8aa2i0JKQvkpZoUoVrGu1fO9kCbkV0jaXje1isQZajMmU1EnGrJ3ILACm3fGZRpjNtloSFJCJacSkpFS+BQBJetCd2cZOzXWuYWSM9+Rc+k/zlGosGjfgpQVKdaiQ1KDAs7CdohsbJ8hksgVdZ/uyd9IPtTB6edY12mAV3Ia7pw/1/xEaJcpyekwqtuy0OCCzfviPmVfagVo8prOk/7oehplfxz2QVk/vafmFfaMDbhlASkpWoIBnnWUWA+DmkelovSexWSugte4lcuvkByoQtRmBCSFCXL5yCrLEWJBG0CPQNGLNglqQV4wpS1y1MACgmgyYHeP8wOUYyVbpKJa140YxMw4EzUawdTrAZ2IVixVAyyEayxXzY0SuTTaJEvApXJtMTTXU3xstvQREyW3Bmk5cBSdIwpwnmGgrzN3U+UVbZdyVDCsax5qwQCeD722ZGHytLbIpGtPkDMFJmI62Dlx3xEnSOyDUNpkKScnmpLDcdbreFOn9gUmivbLilzgAtLLSNWZmW2Z5tuO6Kt2XHMlEiasTHbC4Llidqs84tr0jsrsbTJUNh5VPoNc+MdTpFZeaq0SVBqHlE50z1mpWvCFab8DtRpFxUgAVZiNo/l9n4CIFzDLJ2g1Yn0sc/U0Rq0isr4VWmSoZYuUQ4HE4uGzOIJ992U1E+R/7Evn0+qKOnJcImMk+S8i3oXTJW459W/qeIJ8pCjUAVJcUPtr/PXSnXlY1BjPlEfOJcegxGi/pKB+3lLG7lE4gOkqZTcR1xDpzfZlrpF9VlaoL04VzZqgRyWApx8brH87c4ry7+spDi0Sg70KwD6D/PGGTb6s/n5Jb/VHBjmcuBijpyXYsp3KqBN8OYFkmWks+QDuQAS6iWq+QG+C86W7hsQOYPEbRm1YDKvGzGbyhnocBgRNAp0OxNfUIlst7yAXNrCh5K5iCB1U9RgcZPswVireWiUmaHSeRVtKDq7c05F3zpGXTcM+aosFKEoBGEsCAHFAcy6QqhpG2m33Z3cT5Oz/ABAd/GnrgZZ7VLllZTapJxaxfDUuS7hTPU7NsMhKpHsyZQUihcmkdpkTpcpS1KQ5CkLfVFHNa0LAdcej2W9AUOpQcVJ9NWLFs2B8mMRM0hlZLXLWRUVDfaIG3JjXKKovKWSPhZaABlygPtPAZ7zGiFaS5RSWGi+56Au/pKUk4gQdzuegCMrpLfImYJaElSDhUtRCiAHoDqlI4u+WQMU5dos7F50k/wDyJ9j5xbl3lZwGE+UAMhyiRESxFTsiyw9OPc5cGkXJoRJMpasGqCAw5xU7KGqGoNwYOY0EzSIpHNmNXIYmbr3fhABd9SRQTpRpmJiR+McmXlZ1Zz5XH4RPteK69XwWdGmwxI0omLJZFBR1bXyAABypnWphs21zFHWy3AsnpYt668YAGbZwS0+TXP4RPfnFO9zKnowqtbJGxM1LHZUOSRweKudST3LKlTXBNeumdnkAgETF5YUaoHSrm7tj0jHXxpdPtDgqwoPxE9GRVmakQ2fouHOC0SFDcVhJ47SBlvitZ7rJVhKko440kV3KxYfXD4wilcm+9immylRYB+pzsenqjQ3JoPMnMpQKUnJ8vZUeiD1wXRY5YBmz7OtW0GYlgd9Trb2NI11nvixpoLTJH/ypPrf8IrKUntFFZTUQTaLmTZLLNMoa6JaiCCCzAmoNGoQ3GMZdl+rnzEpVLSkAqViS4xHCoVB4eyN9pDfdnXZZqET5CiZawAFpxEsQGDly8eeXeEpmICSNoAcEnUUXYZcRsbZFqad7tCVJtMrWE/3fP+f/ABEaKZmekxn7KgpsE5/Og+kiNGsVPSYib3L8FJP70njIUPrxBZLutMsEJUhL15wamWecT2ixS5hSpaHUkMDiIYPlQxCbqkebPbX3xRSSJQhIvDZNk9bd0OEm8PPSPSO6GquyT5s9tXfHBdkkf4f11d8M1f7+ZXKd8HvJ/wBvZ/T/ANQ8We8vlNn/AJ6ohN1yfN/XV3w6XdUl/wBn9ZX5onWDIO8HvP5TZvV3R0Wa8/lVn9XdEXiqT5v6y/zQhdUl/wBn9Zf5onXDTJPB7z+U2b1d0dTZrz+V2f1d0ReK5Pm/rL/NHPFcnzY7S/zQa4aZN4NeXyuz+rujvg15/K7P6u6IBdknzY7S/wA0I3VJ82O0v80Gv/fzDTRKbNefyqzH0d0ISLz+U2b1d0Ri6pPmx2l/mjqbpk1+D+sv80GuGmO8GvP5VZvV3Q8WW8/ldn9XdEPiuT5v6y/zRzxXJ82O0v8ANBrhpk3g15/K7P6u6O+C3n8rs/q7og8WSfNjtL/NC8VyfNjtL/NBr/38w00Smy3n8qsx9HdCEi8/lNm9XdEQuuT5sdpf5ocLqkt+z+sv80GuGmP8GvP5VZvV3Q4WW82/e7P6u6IfFcnzf1l/mjniqT5sdpf5oNcNMm8GvL5XZ/V3R3wW8/ldn9XdEPiuV5sdpf5o54qk+bHaX+aDX/v5hpol8GvP5VZj6O6FyF5/KbN6u6Ixdcnzf1l/mjvimS37P6y/zQa4aY7wa8/lVm9XdDvBbz22qzH0d0RG65Pm/rL/ADRwXXJ839df5oNcNMkVZry+UWf0jujqZF4bZ0g9Y7oj8VyfN/WV3w7xZJ839dXfEawZB3I3h56R6R3Q5FnthBxTJZelCBnmIjF1yfN/XV3x03XJ82e2vvirqXJSsQ2uxql2OaJhS5Wkhi9HHog0vM9JgWq55BFZb/8AmrZltggZr7N8UbuDZ//Z"/>
          <p:cNvSpPr>
            <a:spLocks noChangeAspect="1" noChangeArrowheads="1"/>
          </p:cNvSpPr>
          <p:nvPr/>
        </p:nvSpPr>
        <p:spPr bwMode="auto">
          <a:xfrm>
            <a:off x="63500" y="-874713"/>
            <a:ext cx="2543175" cy="180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25" name="AutoShape 4" descr="data:image/jpeg;base64,/9j/4AAQSkZJRgABAQAAAQABAAD/2wCEAAkGBhQSEBUUExQWFBUVGBcYGBUYGB8cHBgdHBwYHBcaHBwcHSYeHRwkGxoXHy8gJCcqLCwtGB4xNTAqNSYsLCkBCQoKDgwOGg8PGiokHCQvLCwsLCwsLCwsLCwsLCksLCwsLCwsLCwsLCwsLCwsLCwsLCwsLCwsLCwsLCwsLCwsLP/AABEIAL0BCwMBIgACEQEDEQH/xAAbAAABBQEBAAAAAAAAAAAAAAAFAAIDBAYBB//EAE8QAAECAwQFBgcNBQgCAwEAAAECEQADIQQFEjEGIkFRYRMycYGS0RQVUlORobEHFyNCVHN0orKzwdLTMzQ18PEkJUNiY2Ry4YKTg6PCFv/EABoBAAIDAQEAAAAAAAAAAAAAAAADAQIEBQb/xAArEQACAQIFAwMFAQEBAAAAAAAAAQIDEQQSEyExFEFRMlKhM2FxkfAigSP/2gAMAwEAAhEDEQA/AKs+fM5VMuWmWXRjJW/lNsjoTaP9t2ld8dQP7Un5hX2jA657qTNSAAtZUvAlKMLvhUo1UoAABJ2xxoxzWSR1rpK7CXI2g7LN2ld8IWa0eTZ+0e+F73B2yLV25X60d97c+YtXblfrRo6eXj4EdTS9yOeB2l+bZ+0rvhwsFq8mR2ld8R+9l/o2vtyv1o772I81bO3K/Wiemfj4I6mn7l+xwsFq8iR2ld8Lxbas8EjtK/NDPevHmbZ25X60Ie5ePNWztyf1onpvt8B1VP3L9j/F9q8iR2ld8d8VWryJPaX3xH71w81bO3J/Whe9ePNWztyf1oOlfj4DqqfuX7H+K7V5EntL74Xiu1eRI7S++Ge9gPNW3tyf1oXvXjzVt7cn9aDpfsHVU/ciTxbavIk9pXfHBYbV5MjtK/NDPeuHmrZ25P60dHuXjzNs7cr9aDpX4+A6qn7l+x3i61eRI7Su+F4rtfkSejEvvhnvXDzVs7cn9aF71w81bO3J/Wg6V+PgOqp+5fsf4rtXkSe0vvjouu1eRI7Su+Iz7l481be3J/WhH3Lx5q2duT+tB0r8B1VP3If4ttXkSO0r80LwG1eTI7Su+Ge9cPNWztyf1oQ9y8eZtnbk/rQdK/HwHVU/cv2SeLrV5EjtK7454qtXkSe0vvhnvXDzVs7cn9aF71481bO3J/Wg6V+PgOqp+5D/ABXavNye0vvheKrX5EntK74Z71481be3J/WhH3Lx5q2duT+tB0r8B1VP3If4utXkSO0rvheBWrLDI7Su+Ge9cPNWztyf1o772AZuRtnblfrQdN9vgOqp+5fscbutXkSO0rvjvi21AcyR2ld8R+9ePNWztyf1o772A81bO3J/Wg6Z+PgOqp+5HTYrV5Nn7Su+F4LaN1n7Su+GH3Mf9G2duV+tDx7mzf4Fq7cr9aI6Z+PgOpp+5fsXg9o3WftHvjhl2jdZu0rvjvvb/wChau3K/WiOfohyAGOXPQFkpClmWQ4SpQBwzCahJq0Vlh5JXsXjXpydsyIrbaJ8uWV4bOoAgHDiOZA351ghNSxNIBoSPAZzecR7RBydzj0xmmh1iCR+9p+YV9ow33ORryT/ALlY/wDqnw6zfvaPmVfaMc9zjnSfpK/up8asNyjPifpy/DPWoUKFHbPJihQoUQAoUKFAAoUKFAAoUKFAAoUKFEgKFChRAChQo6Ikk5DZk0JzIGysD7y0hkyecp1D4ozO6kVhe6bSgpkrAXhfCXdINHoGDON+cLlVjBXY2FGU3ZBZVoAbjtiRCgciD0GMjIkzETqzisOkq1XBdLAiusRSlD07SFpvyTZ5U3BhxpTjMtwDrYUgkfFzSG/rC6WIjU4G18LOja4fhQ3E5G72ej+aQ8iNBkOQoUKIAUKFCgAUKFCgAUZvTcfByfnT91OjSRnNNf2cn50/dToXV9DNOF+tH8nl9h/h8/55vWI0E5WsYz9hT/d075/8RB6dzj0xwavJ6pEdi/fEfMq+1EfuZ86V9KX91Piawfvsv5pf24i9zLOX9LmfdT404Xlf8M+J+nL8M9chQoUdk8oKFChQAKFChQAKFChQAKFChQAKFChRIChQo4osHzatICSvb7emUgrUaD+d0Y+99MCtOGWkt5Q2Ac47xRwKVruitpbfxUrC5AAThTh5zuS9HoNg9MZczyoLWlpaRiJUBqgFyVCldj0qdzRgrV3eyOhRw6tmZbtCtZKpkzEVjGog4i7ga1NVgU+gNvjQWC4eRlGbOnYEKlu6VOokswAcuavRwSwdyWAyrolgEzzhDIUAAkK1nYBLgBRC3rsZmiOzY5EyckJmHHMlqs8yah1YAnJIUGdWoWA2DcXwz35Z0YK3CLt9zEGVyiJcyUslk4S4BQHU5BYjDsAzKuMZwXUtQMxCSuViZSwK0Yq1TlmK8TBS0WK0GQJrAIZW0AKoeUAAZk0AbgKNEFmvWeKSULxmdLVMWmqWAAKWAAD0B64pT/ytmPaVTZoPXXpXME+UVKK0pGEpDJzDBR2GoA9G6NxZNIZK5glpUCsgkgVZgHB3Gvtjza8gpJeehIxrVhmSiAWBZ1S3KclBnI2ZUdlmtCpUxE6UoTgmowgmiaayecCQo8BnSj7aFd8M52Iwi5R7BCirYLamYmhBKdVTVZTVDxajpXuchq2zFChQoCBQoUKABRnNNf2cn50/dTo0cZ7TPmSfnT9zOhdT0M04X60Tyq7P4bOP+4/ERoZp1j0xn7qP91zvpJ9qY0M1JxGhzMcKtyeqhwMu79+l/NL+3EPuYZy/pa/up8TXUP7dL4S1/biD3L85f0tf3M+NOF7GfFeiX4Z69ChQo7B5QUKFCgAUKFCgAUKFCiQOtHDFW13nLl89aUg0cqAD5t0tGYtunFClEsuSoHWYAChJOEsXajRSU1FbjIU5T4NVabWED8N/f0DfGUvDTZWryYbeDxcJYvszNKZGA8mYtSDyk5CEgYiVLYjoSdZTkAjCH9kQotcmSOU8HXNS6sUxeqCcgQHoXbnF/wAOfVxfaJ0qWC7yJUac2iVhCsMzXdRd1lLDElgzZFiAc24xo7Np3JUhBUFIK5yJICqF15KPBj0PGfs6LJaCQpGDAgKChqKcA4wGJDgZNsfoiC7tH5ayFLWpBQUzZKXTiZyApYYAhwNUNnwhUMa0nc0ywClwc0gsE4TEWi1qfDPTKMqWMpICyoku+QA2OTnStiy2eXauWly0GRKVJKVKLrUwZQDk4QSQCQxybZW2hIk2g4lqXNnyzOKiwYIUhLNxKi24JyiGelfK2cyEKCJapgnMAkKK0FKWBZ+ask1zjJKq5M2xw6SFYdDgqYszphmS0VJBIUcKQ3RQfFbadkXrDfybRJRPOpjOJQqWKAcQG3YDtiGXanZAWrkysJU1HxLIIJcEBiA+2o3x3kUS1IkyxgS83VrQYsNNoy40pxjPJuSs+TTCEYyJL7my/BpbA8mnlUmmYYhRY9J3GsDrqWhEoYDqJZb1dgTiJ6xu7oV+2mXMSlSA4TMmJUal1AMtPHKBstQwckR8GpKgwLMaFnzahp0xOVx2YyKWUns8ozgnBM1JskLBmAKKUrdDBLFgCxDEZRBY7uRIMqSuawkpJxB0qUllLCg3xwo4GBoC+2LdiXyMxUsMJSUhMsmpSU1SkqzZ1HP0xJdFvOOYmdmVlcoFIPwadm4VBOGhh8ZeOBEqSfJS0MvRSUS5pxFKnKgAaALwuWFMxTiemPT7FbUzEBSCFJLsUlwWLGvTGFkWgzFqXKW2CaZc0LAKTg2hqvscZisE9GcFiSmzkqOKYspmEMklRKsLPQ1pvjpYbEb5WcbHYRJZomveFAq230mUXUWDigzGbg9TGKiNJ0BipXlPQ7OaRlQ5vs2tG/PE5Cpz5saCFENntaVpBSXBETRJAoz2mXMkfOn7mdGhjPaZcyT86r7mdFKvoZowv1onlV0/wud9JPtTGlUmp6T7TGaugf3TN+kn2pjRtU9KvaY4Vb1HqocEd2D+3y/m1/eRD7mOaPpa/uZ8TXZ+/wAv5tf3kQe5iao+lr+5nxow3KM+J+nL8M9ehQEvy/1SaITLUWriWAepOZ6YbYNLZS5a1qOEoYKG4n/unSI6zkkeXUJNXsHYUVbtvJE9GOWXH85xbaLLfgq1bk5CjhMCbTpJLQpSSCVJNRtAYa3RUREpKPJMYuXCC8ICM/Y9M5K5hQSEDylHa+qGarjWHTFXSC/uTWTyowqlqEtCM3wnXUp2AchujKKOrG17jFRk3axX01sxmTJSTOEpJJd6kMFHEAKijg5VAgBZOSSJeHVSsaqwUzJyi7YRLNJZq+tWjcA+WJ1tUpBGNRFHUGSKYiSXZL5NuhkzRGdKLBcsqSw5xDlgQyiKHcXzjk4ispSudnDUWo2LCZ+AuZClaxPKKClTHDhLkttzZIajZRxOlLkJWhRJIChmCCaEAuSRV97baOTsl7plSBypJWgHFVypQJDg1BcxeXa02GxzbXOwrm4chkH/AGctLf5jrKd3c5ARgV5ux0XHTWwKvOUnGJhICpYUA7o3uDSu2IEoVjVaMTNKVLw1AKWCwcROdWfKsdm3gLVIC0Ck5Q1dzqLjcWII/rEGmSfBrumIK3UoK4knCgK20oC7wQi82Vmmc1GKZJItUuZZeXQxUrGlKy5IcSwwJqGUSCBR3MEJcnkpajtBlkvWrTc8+EYDQa92kKlNVE4TEhVAl0gb3JxBJ6hk8G7bpHPEnkgeUqkcqP2jazPRiXNDsaHyoOMtjM66aAmjl4qN7ISTqqmJkip+KdU/+xLvx4xu5l+yZVsWJmI4RmgYgirgGrvU5cI848UzJE5E11pPKconekgkvnUuoHq4wbuS75s8qWoEBZLrOZU5JPQCS7Nuo0aK0Iq0hCqSk3Yj0aveX4NMTNJCja1rSli7LQXV0AsXpEi74QqbgIwlKmBNRuAO5w+yLd6aDLlhUwzUAEhIQHLYhVyKDLLjtjOzrnVKISWLVBSecSQQxZs89zRSWSpuWjVnBGnvqbycubNILJxHbmwDemK1y3gqfJTNVSYEqSpQzfEqrjeCC3GAtqmzlSZlnw0UNoLhTu9S70y6Yt3LbDIkpQE65mVxANhOxwWeg3ZxOjansX17yuw/KTgmJXLJSlYKloFEzCaEnep2i9ds9SZswLOJNpGKWoEASgmW2ex3dw0ZG8L7mpmAAYUsGTwKiWFKbv5aFed/lNpsstJdBDqIyWFqwp3UpnBThJMrKpGWxcRZbSluWmoTvqCVvQKIzDAO23GIs3NdCVhSRPU4UHKk+W6mzdgXDCrB4fLt1nlpwLwcoxxY04iKnNQfcYnx8nMCrOhKArnqK/gukpehcvsMWlKQlU43sQchaLMEFClTBypUpexiSah6sopHQTvjU3Bp8ibqzBhXjUmmVGdnL0cel4HS2QQOVdYxTTqgI41GW+GG50zVoWtGGq2my6gCjGmTgNiYVrWG0cU72kZ6+Ci1eJ6HGe0y5kn51X3M6DtnbAngAIBaZ8yT86r7mdHRqO8GcvDK1aK+55XdP8KmfST7Uxotp6Ve0xnbp/hM3haT7Uxonqcs1e0xwq3J6qPBHdtLfL+bX9sxR9z4rwJ5MAr8KXhBycyp4c8A79UXrCWt0v5pf24re5unVRUh7UsU2fBT6w+g7K4mssyaJrzszTZgfllBTGYRq4tqau+TdRZniCXIASSE8oFqSkS0ltgYMS5ByjVaUWFAkowACXLStk+WtbJQpZ3A1JqSxA4Z+ZYpMyesJUoS0ygEqCXOJKUhKmepKw9N8McryMCp2iaX3O7UkpnICShaVgqQfi0qG2ZGNbabQJaColgkOSdwzgPctmQtQtSVa01CQutFEPUv8YKdJPAiAGnd4HlUygkFYQuYgYTMxL5qUFPMdVSCp2ZRagI6V8kTk5HVqWQ+3XyqfNBC8CFDJwmiavjUyQC5BzybhFBMxAokKXyilIEwFKErwpxkImLSSvKp1RueBHKrVOl81CpkyWqUqb8JMIAJWlgyEJUp1M3kjbHL4uVFl5JcxMyeJloQE8o4QBiJWUpDCuIjgI51WTlyzsUaKgWlLoQlKFBzzZ0tTCvOxDWIDknc1RBXRuQgISsypalTFTEuoOyUoDBPxcychWsDdJLglyJExXJoxJCwkh6FyAw2kUHWIr6OaSKFmkSRLXMmWfEGSCxSXCQ4BZgTU7Yx7uN0zS4xTLMu9UctOkhesuVLXq6oBxgmWADsSyvVsg1pjMAQo5qQcQ2lxLLHgxD9I4RhbVd81FoTNo6xqpL7UlGwZtUtwjRXrcc1aQufNxFTSyEgigSwcvk7mCdP/USyqKKbQJ0M0gSbIJc0rxJmKKFs4YkFQcnYTXpi/pTJWqzmQglTzEHAC41SXILsBFTR64ETJrFAIAdiHDuW2ZBKWA4vGltV1olhISkJDZJDB3GfW1YuorV2CVb/AMzH6O2u0oSJct1EPhQRqoCnZfS9Q52s0GFaJPqzqOKkKbFvx7q1z64uaE2d1TCRR/YH/wD16jGivaaElLVLKy6gH3vFo71bCajeTc81uq6k+FrFUsF5HPCUhiwY1L/0jcruKUiSVYBjSHxKcni1abdm2AOjNmxWucogsZigKcVKOzojX3vMaQumzLJ/Sp/VC6spOrZDLJUrvkwukiQko/y4ny2YadNdsanRSyfBSg2ScRFTUudx3g7IzF9IxzJKdilFO7al+lxXpJ3mNtdMtgSDwDpKmH/kRsi+M3tFEYXaLZNpLSznEXOJGfFQ2EhoxV7WPlpbAF8x1tRwK9ZzrGx0rpZ1VPxNqR8YbBwjHzlFMtagDQE7NzPqnYC/VGWEXc0XWR3A822Dl5KecrUClA5qSSk8GIAO+ucXrtsQmKwqqlxQUDgK4/ywjMk64KW2AHiOraXPXGl0cX8ICTTFltoDsetY6ydqdjArSkUb8uSalaG18bhOEbRVi+1i8CDdoMyXNxVBBDppqkKyd83HfHparTmzgbf6kD0RjL0lpQoJGyYsDgKNkeIheHnfkmdOz2KK18pNXMJwnygC2Lc7GjVaK182pYl4A4BWAWGeEOHBJdTsXPDojVWWwBcpC0gcqkOk+Uz0INK1q0Vr8khKlOBrJSrIZ6oV7P8AqsWi1KdiMrjuTIv5C0AckSVIw43w1wpxgs5A3GpL7KxEjSQy1EBSkFZky01qwJDkMzMG64ZYkKSQpKiCCSwzIyP898CbbZlKKSuYTycwEKBzoGoRQMB6YqqKcrF9Vrk9Xue9lqKlEhkrWmlKexxHNLbWFCQnaVqUP+PJTg/EPtjGytK5jhXNIqoIAGIHPEXz25RFMt6pl5kJLyggMyQNYoWXyzYkH2QU5zScWL0YOanED3R/Cpv0k+1MH5p1jTafbAC6v4XOH+5PtTGhmyyVHpMY6/J0ocDbuH9ul/NK+3Fb3NMpf0tf3U+LN1D+3y+Etf24re5knmfS1/cz4bT9DKT5NbfqEmfLRMAmIAXM5Jv2iqIlvvJWodQMV0aIET1pUQEqlAiYwAE0nWCQ28K1RsghedlHjBKyQESpIW5bn4lhGZagBV1Q+/bNNmIlLTNwiWtEwAJBxKcpc1YBiQ29odRUWrmGtUs9inK04QSnCkBJmTAs7glZTiZhzkMp/wDMM4EaS25PhlnMnWUFLKio0JmDAAE0ySrMsG2Q2fYZMsJSGWoLZYNdilKKgBhLKZJ6g8B1WzXcEJAU4LOQQ9aZK2dfBovJyk7CIWjuENJUzlLs0zGkLRMPImUlKQCpKAFAh3f0apYRFpLcSZMsPWgJKi5cEu26p2RUs17EqQQtyg4kBSaEtkMuod8TaT6SzCZaVMQouRhAZIKa0G0kD0wqdKd0aFUVjV2K6USpMoBIBdGKmZrmc6EmK+hVjCUrUWdS2FNgI4jbAuxaVTbQJuJQTh10sMucAk0zKiCDt6Iz92aRzxMTLQrVRMUAkKLKCyAHY5Au0VjRk42CVROVzZGzhdtksxCZZUaVoWFTxPqgjpBaByaUuAcQrSlDxjEXraFInLKfiApyIpRJdzm+ItvEWblKvB1u+oSxCR8Zqqc78umG9K7pitb/AC0FdHLXLlomLXMlpxKzUrZ8X1AxavS8ZalJKVY0hJLpqK1rUjYYxFoKuSAdQClORSuHKv8AyzgldYV4KoqxmuAKdqBhkDQZw+OHSlmKur/mwS0bvyVJkqUsroa4UvUk7xBebeiZpSU4mKcQcGoNBtO/IRhZ8j4MZgEq25lJoaHZ64J3Rews/JIWl0LKwVFVUsU4Wz1RUxdUIxk5IiVVyViS775EhU84AplTC2IDE6ksKJd2/GCFn0sM6USpKEVAw4iVM4rwDHdGbvFLqmMAQZii4qM3pSI7LOMqXMUhKW+DSXeiSSAzbXAzpV4vowvmsROpJxtcK6Q2lUtcpaQAoEs4cDJ6bc3ie7r7tBlqImhISFK1JQDEBL9JbEW4CKt8zhOlSilTkkhQ8lWqWI3eponsklJQWGsl8SCWHAAtmTVvjcNsulF7tC1VlGNjt73lPXKWVzZisIBIUwBY6tAKueqhB2RQs9pUtOHEovm/Gg2cTE9ul/AqNOYqhHN5u1yCC2e9tsCkkpcpGadm2rD0ZRXSj4G0qsmgVMSQauMu4esQYuy1GXrgAuUlsWVG2b60iteksmXyhcscAOQIctTc+3jEcueQhISASSgOaAZ09B3xCgk7EqTuajxoSQ6RT/MCakjaIC37OK1pVhwufwbMUOXqi8dUEZ5VbYwxbhv+NAO1zji/4qIB27xAqUI8F80maS6LxQmWgEkYXq24n/qINKLYhaUlJcgkdAJBHs9UAbHPLOqgxM3UfRWH2uc4IfNyG2Mf+4popSzIZqPgPXVaEmSEqrUuH6DRq9fRFW9pYBS23htCn6drPwgfZVlm9FH3bM8miUFyM89v9fVEqjZ3FyqJ7BywACWnZTZv/rFOwISLXR8TqdzsKCRT+c4HotxCgnEQVEgcWr10Hqi/dVbQlXOBSWVv1F7d2UJdPK2Og72B90/wucf9yfamNKpNT0n2mM1dA/umb9JPtTGk2npV7TGGt6jdDgiu39/lfNr+8iv7meaPpa/ubRFi662+X82v7yK3uafE+lr+5nxeHof92KT5PRL45MKJmpKsSUppUgAqqHzqas+cVLbKSmQShboKkF1K/wAwBDFj1QVmYFzBJmyDOSsPiYEJIJzJyJ6RlAy9r5sa5c6QhQlqlYEsoEJLkUba2+u94XRi1vczVLPaxk7tsaVWgpViKVImAuWIqcjsNIBWhRKWLB1Hrqfw3xurJomUEDVUV8yYXZVOaVJNDuIor0sHVojOC04pIUkaxGNn6SzDbG+M1yZnHcytnkjECN4y6AdlNnrjt62seEsztLCUp3ly5zZnYE5iNpZ7rkKdPIHEipYBW1hkRmenriO/NHLOqWCZbckXdlJI2MoqzHNo7PC5YnyOjRzMFS56VSwrCylpCAhNSMLkKpkoaopsdneM3cFlWlSlqIC5agAmhGNJKjlQtma50O2PQZkgBKEJ+DxqwpWGcAhb5luIfdFKy+55yeoi0FILnWlknOmR3ZgbawmniV3L1MPlWxnFTCtClnNQVQE54g7vxBMFLuGGyqLUXOA51QwGYaqSx4UgvJ0A+DwcuijiiS5yJBc0fWMW7RooUSEoSuWeTJVjILl8RZgSRmG20jUsRHgyaTMfPV8Gih5ytvRnsAD5Ptgyqx4bJISEEKXrYgtgRmdlcxXINnFazaLzpklJJQlRcso1c7Oaxz9ogheF0zDyWCSrCEkEDiaEa24P7eOhVoX5FOnJAK0SsKE0JqoZ5tkc/UYlVZwqQMSQS5ZWEuAcJYE7Xd+6JrbcNpZDSVDXIq1SVApDksaVbhE86RNRZlBctSWObUolKX9bdUW14PuChID2qypCCDkJhDOdjt+ENsKRr7Rhcg5arN7TlWkST5hCCa/tCeLNmBnw6jHbtUHXj1QULbFkCUhs9pVF868g4sh8HShIIfnKcCoIBJHrb174JWebqLQVDCXmYkNiKiQGJbYTnv3MYqzFhi9dddAat+A2A8YnsgS5JU+sjJziCgNU0c4WPXWL3uhck2ie2WcJQpn/AGScshhNAOFTANKQpMs0IpnllT1/jGjtY1Cir8moFwdmE7uEAFL1EjcpJZzToy3mK9i1FMp3mt5WEMQCkAHLMuBtI2iGXTIxKZTkYaB8yHOWXxSaRYt51FAAKYpSGHxRsZxV2D5xYutCipBUGZJbfRh/IPGFSe45o4VEqSCa4ATXLN/Rl18I5LsaVy5hIdsQyyzhwnBwCDQYSwJq5OwV4xbsiFFE/wCDWAVFtRQBcHfxicxewHkWMFJA/wBOnW1InvGwMUgBtRXt/p6Iv3fc89fMkqIKUh1auRfbU0fKCs3RS0zSCUy0kJKefm5d8qbfREOaRaxmbIneNuTPuiwiz1psc4mpv69+7raDyNAZqSSVyyHdnNd703RYTonNFNTZko/jnshFWs+EMp0U3dmZF3SlqKgVFSaKU5D40gmoAcMR3xYuu0oM9EtGSUqqeCFADjR4ITNC7Qp0jk5aKZrd8mdhkAwqRCk6IKskxC1TArEVIYAhvg1l+ikLTvuxzSTsgBdP8KmfST7UxoiznpV7TGduo/3TN4Wk+1MaLaelXtMYq3JqjwR3dS3y/m1/bMUvc7Gqn6Uva3+FPi7Yf36X80v7ZgfoLNwykqAdrUqjE/4c6tK0z6oZT9DKT5PSpdoUhZUDQtqqD5OxfrDgQJtlzcqkkzp2LEVB8CsP+XMEgNR6bGMTSr1BcOlPUS9KkHpevHfFiXb0EftEkgOKgBhuqaRnyW4YOzBU/kELQ5wqQQqYUkpejglKSElRIyGZO2oiC8b9VNQtGFSSTzlKxhIcMTWhcRbn3fZ1F1tnsyz3JYPnsrEMiz2YmmBqgPRuBfi4i6g0t2CyrsCrjvpcqegFaPipmYlUCXJKdxLHINho7xqdKbYm02VSJU1IJKVaxaiVPhLuGNKf5eqIJN3yDRKZbjNm9LRQvayJCS6QlOT5DI0hqFtJ7gZelM7EkTkPhILABJBZiSxAVQ06euLf/wDa0CjiGA1pVSfjAbH6s97wbk3+mbPkS5kgYFS9ZWEE4g2FiagMk0Gb8IC6S2eUm2SEyEgJXg+K4JK2JL0LbtjvFJRVyLu3BvfFC1JCkrBCgCy0tShqBxJpAe9ZRlEcoEFLhglVSBuBYvSCN6X0UTpciWtEvlCXWpTqYAuWNBsZ3fcIt3fd0pJxsZqy3wqxiV/4nYOA9EOcIszXaMly07kUYZSkIAZUxQJpXWCAWdnIfYT1XbtVJTMflyuYoAYphqa7AWA39cai7rSOTRQ8wGgrXb6QRTeIrS5VnXKUpQQpGucRS+HDzxUOyW6xEOin3JzMx9ntkyfLsZJBOMlR3qSFuosWyypBy33yJKACgqWphLQlRxKLkBgcq7SGGcDL9u2UmbJTZUYlzElQEpWGhDhRrzcOJmZ3Zw0Erv0QUgJmqmq5cggkgLDsRhGLYCxB4HfFFSdy6e24NmW7BgRbh+2WrimVhAwhJBrrPrdfCLtlm2NSglCUuwAd2pzUgk11atE18aLzlqk6yFiWpRbCxL1rVmpFW26Ou+CQqWXyBBlq5oyzG2qRWKThNcBGcHyWZmi9lILy8ySS6s6sXdoD3NoYhC1FaRmDLwzHzfECCMqgB36TFuReU+z0XJnLSKHVB2/FU7mjMCwgqm9hMbCgD/mpIU2fND7Io6lWPcvaD2BV9XPZ5UpS5swoSrVxlLkYqUYdO+ApuW7pctEzlVLSvm1Z8wSwS4yPXGjmIdRQpaSopfAEsGdqbTUmucZ86MIteKaolJEyakqSdiVEJAphDJIHUImOIn3YyNGKH2OXYFFCEoIK8sQU/wAY59Acb2htx2ez2m0YUSlYUy8RKlKOtiALF6hv5pEN26IclOC3UplauuHAGRy1nzbZF6Ta5iUSVyZQUDLYkhZINQRRTtR6iIdeXZl3SizVJsSUIACQkAUCdlYcqzqbh09W/JmgJYtJVYwicgSwynUcQyyDF8+mO2/SazqQpDqmAjCeTDULZE7doNIpq1CjooNeDcPZXLhWEZRCSAOGyMIjTOfJQQAZyMkqW2NJZqhLYg7Z628mG2PSydMlpBWXw1IDO2ZfMZvwy2xfPUJ0A9pJec2VOlIRhwLIK1KBoMYyoQ5Ti66xfVeksVCguh5rn2gD+kYq0Xp8OiUrEVqGRqQ4dztch6cYLybKQ2M8PbQNxMX1JE6cYhCbfZY4UdDq3U2U9cCrwt0yYqXiIbEpgAAH5OZmd9Y0Fhu6VhGsncW2f8jsrvgdfvJYZXJlzyppw5Gdtboyhkcze5DcVsjzy6D/AHVN+kn2pg/NBxHLM+2AF1fwud9JPtTGgnI1jXaYXX5GQ4OWD99l/Mr+3FP3PkkpQAMR8KXq7xyc924s54tFuyD+2IP+ir7UV/c9nCUZSlHCPClDFuKpc5IPQ6g5hlP0tFJ+Tc2+ZKRNlpLtNbCoAkJJLZ7tpSdj7od4uBcMFMagZE6pJRuNQWygJeF+GTePKIIMszQ8sJxEpSCiYrMYdZ8LM7F6mutsspISogNLUtSgQeYTTEOBL9HRSM8qeVbMWpvky1+TlSlSjiSEgqUstUpokobysRHT1NE/guMJUk0WHfC7hgUk8DmIu6SWQrLGgUhTqCcQXhIUEk1CSdb8DupXjd3hCUzLJMKSgOJTlIfa21CnDAs0Lld9zRCogdarSJcxAVKCgokEpbVHlEbA56NzwUFndIIS6c/6E/8AcZvwtZWUTSsuwW7Oli4IG3YQMq7Y1t2S0iUZQJxIUoF8lbQQCHAZhTLKKybtsy97dimLBLUQopIUAyVA1apzpRi1Rvi7Z0sAMR2c/bub1ZZRZlyw4SzE14GmzeeHtiXwRxuIrQ8dzcIV/psnPEx2k1jnLXiwOE0QUlykO4Ks3LPsGecUDdBQhKgoYJhIxEKQsVqWfCeukb1dnUirYht3j1bIitctE4YV5FjuOe/fszyJhsarXJRxizzSxT1ukYpiaj4ygWLAOMTdTeiGImzlhNVS0TFKSEhakjPCclYaZP0x6DZ7gkyzkogMGJxAgbwaE5RDbtFpEw4mUg1LpVR83KSTuh/UIW6djmg952WUoYpmFZQEqKyAHBYBOzIeuN6m05qO0BQy6/U1eIjyy06GzEF0FK07Q+AgNtcttGR2xTVMmyAUlSpaSk6hCjRthLPt1kv6odGukZ3SzM3986eypcpCpXwipgdINGGTqBG8ENwg/clvTPkImBiVJDs7YmGIV4vHhs4qUMSnOs20kjKuym/pj1LRW9EybPY5RznJmKxEgAMXD8S7Q2nUzPcrUpqKNIqYgL5OmIgnDwyxZUrSKdtuaTMAxy0kvR6H/i4YkUeBN/aNzps9U6VOwKIQnCxYpDs5SXd1E5NnugJLkW6zygBry0kkFJSoJbEAzMQA/p9EMdmKsXrz0AmFSZlnmCWpI1Q5o5c1csOFYdddwTpMoiatKpmNayAh01IIJNC0bWQs4RizYP0sH9cDtJL8lWSzLtE5yiXhfDUl1JAAD7yIh0ovsSpyWwAVapyXxSkqG9KiNnF2htyyFSZKJapaxgBcgggucVCC9MR2Rq7NaZc1CVpIKVgKSaVBAb1EROiWkZU20hbw8WTqyRi71sEm0BluFJfCrCQQTmMqgtltgJa7iKHOLGPKFc6VAcg+nKmcenTAG5r8GeAt5y0LSQEOWUAAwNQ5YZPRhxhboW7joV34PJrrshdaANUnGQVc0EEIcCtRXZESCiUMSFYVYsOEuxIoFUq5O3YOLQXtejs9cwoY4CoqxBlAswQ5TkQKNv3QXujRKVKBchSiKqcPXM7k7qRS8UabykV7FPqNQOQMQw9G1nZ3YbAYNKuxUw0LCjHM9SQS1dpgVeOkllsmJKDimNzUB9gzUCwPWYyN8aa2i0JKQvkpZoUoVrGu1fO9kCbkV0jaXje1isQZajMmU1EnGrJ3ILACm3fGZRpjNtloSFJCJacSkpFS+BQBJetCd2cZOzXWuYWSM9+Rc+k/zlGosGjfgpQVKdaiQ1KDAs7CdohsbJ8hksgVdZ/uyd9IPtTB6edY12mAV3Ia7pw/1/xEaJcpyekwqtuy0OCCzfviPmVfagVo8prOk/7oehplfxz2QVk/vafmFfaMDbhlASkpWoIBnnWUWA+DmkelovSexWSugte4lcuvkByoQtRmBCSFCXL5yCrLEWJBG0CPQNGLNglqQV4wpS1y1MACgmgyYHeP8wOUYyVbpKJa140YxMw4EzUawdTrAZ2IVixVAyyEayxXzY0SuTTaJEvApXJtMTTXU3xstvQREyW3Bmk5cBSdIwpwnmGgrzN3U+UVbZdyVDCsax5qwQCeD722ZGHytLbIpGtPkDMFJmI62Dlx3xEnSOyDUNpkKScnmpLDcdbreFOn9gUmivbLilzgAtLLSNWZmW2Z5tuO6Kt2XHMlEiasTHbC4Llidqs84tr0jsrsbTJUNh5VPoNc+MdTpFZeaq0SVBqHlE50z1mpWvCFab8DtRpFxUgAVZiNo/l9n4CIFzDLJ2g1Yn0sc/U0Rq0isr4VWmSoZYuUQ4HE4uGzOIJ992U1E+R/7Evn0+qKOnJcImMk+S8i3oXTJW459W/qeIJ8pCjUAVJcUPtr/PXSnXlY1BjPlEfOJcegxGi/pKB+3lLG7lE4gOkqZTcR1xDpzfZlrpF9VlaoL04VzZqgRyWApx8brH87c4ry7+spDi0Sg70KwD6D/PGGTb6s/n5Jb/VHBjmcuBijpyXYsp3KqBN8OYFkmWks+QDuQAS6iWq+QG+C86W7hsQOYPEbRm1YDKvGzGbyhnocBgRNAp0OxNfUIlst7yAXNrCh5K5iCB1U9RgcZPswVireWiUmaHSeRVtKDq7c05F3zpGXTcM+aosFKEoBGEsCAHFAcy6QqhpG2m33Z3cT5Oz/ABAd/GnrgZZ7VLllZTapJxaxfDUuS7hTPU7NsMhKpHsyZQUihcmkdpkTpcpS1KQ5CkLfVFHNa0LAdcej2W9AUOpQcVJ9NWLFs2B8mMRM0hlZLXLWRUVDfaIG3JjXKKovKWSPhZaABlygPtPAZ7zGiFaS5RSWGi+56Au/pKUk4gQdzuegCMrpLfImYJaElSDhUtRCiAHoDqlI4u+WQMU5dos7F50k/wDyJ9j5xbl3lZwGE+UAMhyiRESxFTsiyw9OPc5cGkXJoRJMpasGqCAw5xU7KGqGoNwYOY0EzSIpHNmNXIYmbr3fhABd9SRQTpRpmJiR+McmXlZ1Zz5XH4RPteK69XwWdGmwxI0omLJZFBR1bXyAABypnWphs21zFHWy3AsnpYt668YAGbZwS0+TXP4RPfnFO9zKnowqtbJGxM1LHZUOSRweKudST3LKlTXBNeumdnkAgETF5YUaoHSrm7tj0jHXxpdPtDgqwoPxE9GRVmakQ2fouHOC0SFDcVhJ47SBlvitZ7rJVhKko440kV3KxYfXD4wilcm+9immylRYB+pzsenqjQ3JoPMnMpQKUnJ8vZUeiD1wXRY5YBmz7OtW0GYlgd9Trb2NI11nvixpoLTJH/ypPrf8IrKUntFFZTUQTaLmTZLLNMoa6JaiCCCzAmoNGoQ3GMZdl+rnzEpVLSkAqViS4xHCoVB4eyN9pDfdnXZZqET5CiZawAFpxEsQGDly8eeXeEpmICSNoAcEnUUXYZcRsbZFqad7tCVJtMrWE/3fP+f/ABEaKZmekxn7KgpsE5/Og+kiNGsVPSYib3L8FJP70njIUPrxBZLutMsEJUhL15wamWecT2ixS5hSpaHUkMDiIYPlQxCbqkebPbX3xRSSJQhIvDZNk9bd0OEm8PPSPSO6GquyT5s9tXfHBdkkf4f11d8M1f7+ZXKd8HvJ/wBvZ/T/ANQ8We8vlNn/AJ6ohN1yfN/XV3w6XdUl/wBn9ZX5onWDIO8HvP5TZvV3R0Wa8/lVn9XdEXiqT5v6y/zQhdUl/wBn9Zf5onXDTJPB7z+U2b1d0dTZrz+V2f1d0ReK5Pm/rL/NHPFcnzY7S/zQa4aZN4NeXyuz+rujvg15/K7P6u6IBdknzY7S/wA0I3VJ82O0v80Gv/fzDTRKbNefyqzH0d0ISLz+U2b1d0Ri6pPmx2l/mjqbpk1+D+sv80GuGmO8GvP5VZvV3Q8WW8/ldn9XdEPiuT5v6y/zRzxXJ82O0v8ANBrhpk3g15/K7P6u6O+C3n8rs/q7og8WSfNjtL/NC8VyfNjtL/NBr/38w00Smy3n8qsx9HdCEi8/lNm9XdEQuuT5sdpf5ocLqkt+z+sv80GuGmP8GvP5VZvV3Q4WW82/e7P6u6IfFcnzf1l/mjniqT5sdpf5oNcNMm8GvL5XZ/V3R3wW8/ldn9XdEPiuV5sdpf5o54qk+bHaX+aDX/v5hpol8GvP5VZj6O6FyF5/KbN6u6Ixdcnzf1l/mjvimS37P6y/zQa4aY7wa8/lVm9XdDvBbz22qzH0d0RG65Pm/rL/ADRwXXJ839df5oNcNMkVZry+UWf0jujqZF4bZ0g9Y7oj8VyfN/WV3w7xZJ839dXfEawZB3I3h56R6R3Q5FnthBxTJZelCBnmIjF1yfN/XV3x03XJ82e2vvirqXJSsQ2uxql2OaJhS5Wkhi9HHog0vM9JgWq55BFZb/8AmrZltggZr7N8UbuDZ//Z"/>
          <p:cNvSpPr>
            <a:spLocks noChangeAspect="1" noChangeArrowheads="1"/>
          </p:cNvSpPr>
          <p:nvPr/>
        </p:nvSpPr>
        <p:spPr bwMode="auto">
          <a:xfrm>
            <a:off x="215900" y="-722313"/>
            <a:ext cx="2543175" cy="180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pic>
        <p:nvPicPr>
          <p:cNvPr id="5126" name="Picture 6" descr="http://2.bp.blogspot.com/_1TqIrWS3SR4/TTeOku0AVEI/AAAAAAAAAEU/TNfFFfT9Gdc/s1600/Cidade+de+Babil%25C3%25B4ni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539" y="838994"/>
            <a:ext cx="6446837" cy="600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AutoShape 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63500" y="-8969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2" name="AutoShape 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68300" y="-5921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3" name="AutoShape 1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520700" y="-4397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4" name="AutoShape 1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673100" y="-2873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5" name="AutoShape 1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825500" y="-1349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6" name="AutoShape 1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130300" y="169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7" name="AutoShape 2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282700" y="322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8" name="AutoShape 2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435100" y="474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9" name="AutoShape 2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587500" y="627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0" name="AutoShape 2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739900" y="779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2" name="AutoShape 3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044700" y="1084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3" name="AutoShape 3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197100" y="1236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4" name="AutoShape 3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349500" y="1389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5" name="AutoShape 3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501900" y="1541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6" name="AutoShape 3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654300" y="1693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7" name="AutoShape 4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806700" y="1846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8" name="AutoShape 4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959100" y="1998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9" name="AutoShape 4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111500" y="2151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0" name="AutoShape 4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263900" y="2303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1" name="AutoShape 4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416300" y="2455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2" name="AutoShape 5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568700" y="2608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3" name="AutoShape 5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721100" y="2760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4" name="AutoShape 5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873500" y="2913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5" name="AutoShape 5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025900" y="3065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6" name="AutoShape 5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178300" y="3217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7" name="AutoShape 6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330700" y="3370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8" name="AutoShape 6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483100" y="3522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9" name="AutoShape 6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635500" y="3675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79589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encrypted-tbn0.gstatic.com/images?q=tbn:ANd9GcTwpIi5bXWaak7Fc34tl_S1DJpMSvlVOkCCSbqL2v8cMqhVCjb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497674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92300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aixaDeTexto 1"/>
          <p:cNvSpPr txBox="1">
            <a:spLocks noChangeArrowheads="1"/>
          </p:cNvSpPr>
          <p:nvPr/>
        </p:nvSpPr>
        <p:spPr bwMode="auto">
          <a:xfrm flipH="1">
            <a:off x="34925" y="44450"/>
            <a:ext cx="91090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 charset="0"/>
              </a:rPr>
              <a:t> </a:t>
            </a: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 charset="0"/>
              </a:rPr>
              <a:t>ROMA</a:t>
            </a:r>
          </a:p>
        </p:txBody>
      </p:sp>
      <p:sp>
        <p:nvSpPr>
          <p:cNvPr id="5124" name="AutoShape 2" descr="data:image/jpeg;base64,/9j/4AAQSkZJRgABAQAAAQABAAD/2wCEAAkGBhQSEBUUExQWFBUVGBcYGBUYGB8cHBgdHBwYHBcaHBwcHSYeHRwkGxoXHy8gJCcqLCwtGB4xNTAqNSYsLCkBCQoKDgwOGg8PGiokHCQvLCwsLCwsLCwsLCwsLCksLCwsLCwsLCwsLCwsLCwsLCwsLCwsLCwsLCwsLCwsLCwsLP/AABEIAL0BCwMBIgACEQEDEQH/xAAbAAABBQEBAAAAAAAAAAAAAAAFAAIDBAYBB//EAE8QAAECAwQFBgcNBQgCAwEAAAECEQADIQQFEjEGIkFRYRMycYGS0RQVUlORobEHFyNCVHN0orKzwdLTMzQ18PEkJUNiY2Ry4YKTg6PCFv/EABoBAAIDAQEAAAAAAAAAAAAAAAADAQIEBQb/xAArEQACAQIFAwMFAQEBAAAAAAAAAQIDEQQSEyExFEFRMlKhM2FxkfAigSP/2gAMAwEAAhEDEQA/AKs+fM5VMuWmWXRjJW/lNsjoTaP9t2ld8dQP7Un5hX2jA657qTNSAAtZUvAlKMLvhUo1UoAABJ2xxoxzWSR1rpK7CXI2g7LN2ld8IWa0eTZ+0e+F73B2yLV25X60d97c+YtXblfrRo6eXj4EdTS9yOeB2l+bZ+0rvhwsFq8mR2ld8R+9l/o2vtyv1o772I81bO3K/Wiemfj4I6mn7l+xwsFq8iR2ld8Lxbas8EjtK/NDPevHmbZ25X60Ie5ePNWztyf1onpvt8B1VP3L9j/F9q8iR2ld8d8VWryJPaX3xH71w81bO3J/Whe9ePNWztyf1oOlfj4DqqfuX7H+K7V5EntL74Xiu1eRI7S++Ge9gPNW3tyf1oXvXjzVt7cn9aDpfsHVU/ciTxbavIk9pXfHBYbV5MjtK/NDPeuHmrZ25P60dHuXjzNs7cr9aDpX4+A6qn7l+x3i61eRI7Su+F4rtfkSejEvvhnvXDzVs7cn9aF71w81bO3J/Wg6V+PgOqp+5fsf4rtXkSe0vvjouu1eRI7Su+Iz7l481be3J/WhH3Lx5q2duT+tB0r8B1VP3If4ttXkSO0r80LwG1eTI7Su+Ge9cPNWztyf1oQ9y8eZtnbk/rQdK/HwHVU/cv2SeLrV5EjtK7454qtXkSe0vvhnvXDzVs7cn9aF71481bO3J/Wg6V+PgOqp+5D/ABXavNye0vvheKrX5EntK74Z71481be3J/WhH3Lx5q2duT+tB0r8B1VP3If4utXkSO0rvheBWrLDI7Su+Ge9cPNWztyf1o772AZuRtnblfrQdN9vgOqp+5fscbutXkSO0rvjvi21AcyR2ld8R+9ePNWztyf1o772A81bO3J/Wg6Z+PgOqp+5HTYrV5Nn7Su+F4LaN1n7Su+GH3Mf9G2duV+tDx7mzf4Fq7cr9aI6Z+PgOpp+5fsXg9o3WftHvjhl2jdZu0rvjvvb/wChau3K/WiOfohyAGOXPQFkpClmWQ4SpQBwzCahJq0Vlh5JXsXjXpydsyIrbaJ8uWV4bOoAgHDiOZA351ghNSxNIBoSPAZzecR7RBydzj0xmmh1iCR+9p+YV9ow33ORryT/ALlY/wDqnw6zfvaPmVfaMc9zjnSfpK/up8asNyjPifpy/DPWoUKFHbPJihQoUQAoUKFAAoUKFAAoUKFAAoUKFEgKFChRAChQo6Ikk5DZk0JzIGysD7y0hkyecp1D4ozO6kVhe6bSgpkrAXhfCXdINHoGDON+cLlVjBXY2FGU3ZBZVoAbjtiRCgciD0GMjIkzETqzisOkq1XBdLAiusRSlD07SFpvyTZ5U3BhxpTjMtwDrYUgkfFzSG/rC6WIjU4G18LOja4fhQ3E5G72ej+aQ8iNBkOQoUKIAUKFCgAUKFCgAUZvTcfByfnT91OjSRnNNf2cn50/dToXV9DNOF+tH8nl9h/h8/55vWI0E5WsYz9hT/d075/8RB6dzj0xwavJ6pEdi/fEfMq+1EfuZ86V9KX91Piawfvsv5pf24i9zLOX9LmfdT404Xlf8M+J+nL8M9chQoUdk8oKFChQAKFChQAKFChQAKFChQAKFChRIChQo4osHzatICSvb7emUgrUaD+d0Y+99MCtOGWkt5Q2Ac47xRwKVruitpbfxUrC5AAThTh5zuS9HoNg9MZczyoLWlpaRiJUBqgFyVCldj0qdzRgrV3eyOhRw6tmZbtCtZKpkzEVjGog4i7ga1NVgU+gNvjQWC4eRlGbOnYEKlu6VOokswAcuavRwSwdyWAyrolgEzzhDIUAAkK1nYBLgBRC3rsZmiOzY5EyckJmHHMlqs8yah1YAnJIUGdWoWA2DcXwz35Z0YK3CLt9zEGVyiJcyUslk4S4BQHU5BYjDsAzKuMZwXUtQMxCSuViZSwK0Yq1TlmK8TBS0WK0GQJrAIZW0AKoeUAAZk0AbgKNEFmvWeKSULxmdLVMWmqWAAKWAAD0B64pT/ytmPaVTZoPXXpXME+UVKK0pGEpDJzDBR2GoA9G6NxZNIZK5glpUCsgkgVZgHB3Gvtjza8gpJeehIxrVhmSiAWBZ1S3KclBnI2ZUdlmtCpUxE6UoTgmowgmiaayecCQo8BnSj7aFd8M52Iwi5R7BCirYLamYmhBKdVTVZTVDxajpXuchq2zFChQoCBQoUKABRnNNf2cn50/dTo0cZ7TPmSfnT9zOhdT0M04X60Tyq7P4bOP+4/ERoZp1j0xn7qP91zvpJ9qY0M1JxGhzMcKtyeqhwMu79+l/NL+3EPuYZy/pa/up8TXUP7dL4S1/biD3L85f0tf3M+NOF7GfFeiX4Z69ChQo7B5QUKFCgAUKFCgAUKFCiQOtHDFW13nLl89aUg0cqAD5t0tGYtunFClEsuSoHWYAChJOEsXajRSU1FbjIU5T4NVabWED8N/f0DfGUvDTZWryYbeDxcJYvszNKZGA8mYtSDyk5CEgYiVLYjoSdZTkAjCH9kQotcmSOU8HXNS6sUxeqCcgQHoXbnF/wAOfVxfaJ0qWC7yJUac2iVhCsMzXdRd1lLDElgzZFiAc24xo7Np3JUhBUFIK5yJICqF15KPBj0PGfs6LJaCQpGDAgKChqKcA4wGJDgZNsfoiC7tH5ayFLWpBQUzZKXTiZyApYYAhwNUNnwhUMa0nc0ywClwc0gsE4TEWi1qfDPTKMqWMpICyoku+QA2OTnStiy2eXauWly0GRKVJKVKLrUwZQDk4QSQCQxybZW2hIk2g4lqXNnyzOKiwYIUhLNxKi24JyiGelfK2cyEKCJapgnMAkKK0FKWBZ+ask1zjJKq5M2xw6SFYdDgqYszphmS0VJBIUcKQ3RQfFbadkXrDfybRJRPOpjOJQqWKAcQG3YDtiGXanZAWrkysJU1HxLIIJcEBiA+2o3x3kUS1IkyxgS83VrQYsNNoy40pxjPJuSs+TTCEYyJL7my/BpbA8mnlUmmYYhRY9J3GsDrqWhEoYDqJZb1dgTiJ6xu7oV+2mXMSlSA4TMmJUal1AMtPHKBstQwckR8GpKgwLMaFnzahp0xOVx2YyKWUns8ozgnBM1JskLBmAKKUrdDBLFgCxDEZRBY7uRIMqSuawkpJxB0qUllLCg3xwo4GBoC+2LdiXyMxUsMJSUhMsmpSU1SkqzZ1HP0xJdFvOOYmdmVlcoFIPwadm4VBOGhh8ZeOBEqSfJS0MvRSUS5pxFKnKgAaALwuWFMxTiemPT7FbUzEBSCFJLsUlwWLGvTGFkWgzFqXKW2CaZc0LAKTg2hqvscZisE9GcFiSmzkqOKYspmEMklRKsLPQ1pvjpYbEb5WcbHYRJZomveFAq230mUXUWDigzGbg9TGKiNJ0BipXlPQ7OaRlQ5vs2tG/PE5Cpz5saCFENntaVpBSXBETRJAoz2mXMkfOn7mdGhjPaZcyT86r7mdFKvoZowv1onlV0/wud9JPtTGlUmp6T7TGaugf3TN+kn2pjRtU9KvaY4Vb1HqocEd2D+3y/m1/eRD7mOaPpa/uZ8TXZ+/wAv5tf3kQe5iao+lr+5nxow3KM+J+nL8M9ehQEvy/1SaITLUWriWAepOZ6YbYNLZS5a1qOEoYKG4n/unSI6zkkeXUJNXsHYUVbtvJE9GOWXH85xbaLLfgq1bk5CjhMCbTpJLQpSSCVJNRtAYa3RUREpKPJMYuXCC8ICM/Y9M5K5hQSEDylHa+qGarjWHTFXSC/uTWTyowqlqEtCM3wnXUp2AchujKKOrG17jFRk3axX01sxmTJSTOEpJJd6kMFHEAKijg5VAgBZOSSJeHVSsaqwUzJyi7YRLNJZq+tWjcA+WJ1tUpBGNRFHUGSKYiSXZL5NuhkzRGdKLBcsqSw5xDlgQyiKHcXzjk4ispSudnDUWo2LCZ+AuZClaxPKKClTHDhLkttzZIajZRxOlLkJWhRJIChmCCaEAuSRV97baOTsl7plSBypJWgHFVypQJDg1BcxeXa02GxzbXOwrm4chkH/AGctLf5jrKd3c5ARgV5ux0XHTWwKvOUnGJhICpYUA7o3uDSu2IEoVjVaMTNKVLw1AKWCwcROdWfKsdm3gLVIC0Ck5Q1dzqLjcWII/rEGmSfBrumIK3UoK4knCgK20oC7wQi82Vmmc1GKZJItUuZZeXQxUrGlKy5IcSwwJqGUSCBR3MEJcnkpajtBlkvWrTc8+EYDQa92kKlNVE4TEhVAl0gb3JxBJ6hk8G7bpHPEnkgeUqkcqP2jazPRiXNDsaHyoOMtjM66aAmjl4qN7ISTqqmJkip+KdU/+xLvx4xu5l+yZVsWJmI4RmgYgirgGrvU5cI848UzJE5E11pPKconekgkvnUuoHq4wbuS75s8qWoEBZLrOZU5JPQCS7Nuo0aK0Iq0hCqSk3Yj0aveX4NMTNJCja1rSli7LQXV0AsXpEi74QqbgIwlKmBNRuAO5w+yLd6aDLlhUwzUAEhIQHLYhVyKDLLjtjOzrnVKISWLVBSecSQQxZs89zRSWSpuWjVnBGnvqbycubNILJxHbmwDemK1y3gqfJTNVSYEqSpQzfEqrjeCC3GAtqmzlSZlnw0UNoLhTu9S70y6Yt3LbDIkpQE65mVxANhOxwWeg3ZxOjansX17yuw/KTgmJXLJSlYKloFEzCaEnep2i9ds9SZswLOJNpGKWoEASgmW2ex3dw0ZG8L7mpmAAYUsGTwKiWFKbv5aFed/lNpsstJdBDqIyWFqwp3UpnBThJMrKpGWxcRZbSluWmoTvqCVvQKIzDAO23GIs3NdCVhSRPU4UHKk+W6mzdgXDCrB4fLt1nlpwLwcoxxY04iKnNQfcYnx8nMCrOhKArnqK/gukpehcvsMWlKQlU43sQchaLMEFClTBypUpexiSah6sopHQTvjU3Bp8ibqzBhXjUmmVGdnL0cel4HS2QQOVdYxTTqgI41GW+GG50zVoWtGGq2my6gCjGmTgNiYVrWG0cU72kZ6+Ci1eJ6HGe0y5kn51X3M6DtnbAngAIBaZ8yT86r7mdHRqO8GcvDK1aK+55XdP8KmfST7Uxotp6Ve0xnbp/hM3haT7Uxonqcs1e0xwq3J6qPBHdtLfL+bX9sxR9z4rwJ5MAr8KXhBycyp4c8A79UXrCWt0v5pf24re5unVRUh7UsU2fBT6w+g7K4mssyaJrzszTZgfllBTGYRq4tqau+TdRZniCXIASSE8oFqSkS0ltgYMS5ByjVaUWFAkowACXLStk+WtbJQpZ3A1JqSxA4Z+ZYpMyesJUoS0ygEqCXOJKUhKmepKw9N8McryMCp2iaX3O7UkpnICShaVgqQfi0qG2ZGNbabQJaColgkOSdwzgPctmQtQtSVa01CQutFEPUv8YKdJPAiAGnd4HlUygkFYQuYgYTMxL5qUFPMdVSCp2ZRagI6V8kTk5HVqWQ+3XyqfNBC8CFDJwmiavjUyQC5BzybhFBMxAokKXyilIEwFKErwpxkImLSSvKp1RueBHKrVOl81CpkyWqUqb8JMIAJWlgyEJUp1M3kjbHL4uVFl5JcxMyeJloQE8o4QBiJWUpDCuIjgI51WTlyzsUaKgWlLoQlKFBzzZ0tTCvOxDWIDknc1RBXRuQgISsypalTFTEuoOyUoDBPxcychWsDdJLglyJExXJoxJCwkh6FyAw2kUHWIr6OaSKFmkSRLXMmWfEGSCxSXCQ4BZgTU7Yx7uN0zS4xTLMu9UctOkhesuVLXq6oBxgmWADsSyvVsg1pjMAQo5qQcQ2lxLLHgxD9I4RhbVd81FoTNo6xqpL7UlGwZtUtwjRXrcc1aQufNxFTSyEgigSwcvk7mCdP/USyqKKbQJ0M0gSbIJc0rxJmKKFs4YkFQcnYTXpi/pTJWqzmQglTzEHAC41SXILsBFTR64ETJrFAIAdiHDuW2ZBKWA4vGltV1olhISkJDZJDB3GfW1YuorV2CVb/AMzH6O2u0oSJct1EPhQRqoCnZfS9Q52s0GFaJPqzqOKkKbFvx7q1z64uaE2d1TCRR/YH/wD16jGivaaElLVLKy6gH3vFo71bCajeTc81uq6k+FrFUsF5HPCUhiwY1L/0jcruKUiSVYBjSHxKcni1abdm2AOjNmxWucogsZigKcVKOzojX3vMaQumzLJ/Sp/VC6spOrZDLJUrvkwukiQko/y4ny2YadNdsanRSyfBSg2ScRFTUudx3g7IzF9IxzJKdilFO7al+lxXpJ3mNtdMtgSDwDpKmH/kRsi+M3tFEYXaLZNpLSznEXOJGfFQ2EhoxV7WPlpbAF8x1tRwK9ZzrGx0rpZ1VPxNqR8YbBwjHzlFMtagDQE7NzPqnYC/VGWEXc0XWR3A822Dl5KecrUClA5qSSk8GIAO+ucXrtsQmKwqqlxQUDgK4/ywjMk64KW2AHiOraXPXGl0cX8ICTTFltoDsetY6ydqdjArSkUb8uSalaG18bhOEbRVi+1i8CDdoMyXNxVBBDppqkKyd83HfHparTmzgbf6kD0RjL0lpQoJGyYsDgKNkeIheHnfkmdOz2KK18pNXMJwnygC2Lc7GjVaK182pYl4A4BWAWGeEOHBJdTsXPDojVWWwBcpC0gcqkOk+Uz0INK1q0Vr8khKlOBrJSrIZ6oV7P8AqsWi1KdiMrjuTIv5C0AckSVIw43w1wpxgs5A3GpL7KxEjSQy1EBSkFZky01qwJDkMzMG64ZYkKSQpKiCCSwzIyP898CbbZlKKSuYTycwEKBzoGoRQMB6YqqKcrF9Vrk9Xue9lqKlEhkrWmlKexxHNLbWFCQnaVqUP+PJTg/EPtjGytK5jhXNIqoIAGIHPEXz25RFMt6pl5kJLyggMyQNYoWXyzYkH2QU5zScWL0YOanED3R/Cpv0k+1MH5p1jTafbAC6v4XOH+5PtTGhmyyVHpMY6/J0ocDbuH9ul/NK+3Fb3NMpf0tf3U+LN1D+3y+Etf24re5knmfS1/cz4bT9DKT5NbfqEmfLRMAmIAXM5Jv2iqIlvvJWodQMV0aIET1pUQEqlAiYwAE0nWCQ28K1RsghedlHjBKyQESpIW5bn4lhGZagBV1Q+/bNNmIlLTNwiWtEwAJBxKcpc1YBiQ29odRUWrmGtUs9inK04QSnCkBJmTAs7glZTiZhzkMp/wDMM4EaS25PhlnMnWUFLKio0JmDAAE0ySrMsG2Q2fYZMsJSGWoLZYNdilKKgBhLKZJ6g8B1WzXcEJAU4LOQQ9aZK2dfBovJyk7CIWjuENJUzlLs0zGkLRMPImUlKQCpKAFAh3f0apYRFpLcSZMsPWgJKi5cEu26p2RUs17EqQQtyg4kBSaEtkMuod8TaT6SzCZaVMQouRhAZIKa0G0kD0wqdKd0aFUVjV2K6USpMoBIBdGKmZrmc6EmK+hVjCUrUWdS2FNgI4jbAuxaVTbQJuJQTh10sMucAk0zKiCDt6Iz92aRzxMTLQrVRMUAkKLKCyAHY5Au0VjRk42CVROVzZGzhdtksxCZZUaVoWFTxPqgjpBaByaUuAcQrSlDxjEXraFInLKfiApyIpRJdzm+ItvEWblKvB1u+oSxCR8Zqqc78umG9K7pitb/AC0FdHLXLlomLXMlpxKzUrZ8X1AxavS8ZalJKVY0hJLpqK1rUjYYxFoKuSAdQClORSuHKv8AyzgldYV4KoqxmuAKdqBhkDQZw+OHSlmKur/mwS0bvyVJkqUsroa4UvUk7xBebeiZpSU4mKcQcGoNBtO/IRhZ8j4MZgEq25lJoaHZ64J3Rews/JIWl0LKwVFVUsU4Wz1RUxdUIxk5IiVVyViS775EhU84AplTC2IDE6ksKJd2/GCFn0sM6USpKEVAw4iVM4rwDHdGbvFLqmMAQZii4qM3pSI7LOMqXMUhKW+DSXeiSSAzbXAzpV4vowvmsROpJxtcK6Q2lUtcpaQAoEs4cDJ6bc3ie7r7tBlqImhISFK1JQDEBL9JbEW4CKt8zhOlSilTkkhQ8lWqWI3eponsklJQWGsl8SCWHAAtmTVvjcNsulF7tC1VlGNjt73lPXKWVzZisIBIUwBY6tAKueqhB2RQs9pUtOHEovm/Gg2cTE9ul/AqNOYqhHN5u1yCC2e9tsCkkpcpGadm2rD0ZRXSj4G0qsmgVMSQauMu4esQYuy1GXrgAuUlsWVG2b60iteksmXyhcscAOQIctTc+3jEcueQhISASSgOaAZ09B3xCgk7EqTuajxoSQ6RT/MCakjaIC37OK1pVhwufwbMUOXqi8dUEZ5VbYwxbhv+NAO1zji/4qIB27xAqUI8F80maS6LxQmWgEkYXq24n/qINKLYhaUlJcgkdAJBHs9UAbHPLOqgxM3UfRWH2uc4IfNyG2Mf+4popSzIZqPgPXVaEmSEqrUuH6DRq9fRFW9pYBS23htCn6drPwgfZVlm9FH3bM8miUFyM89v9fVEqjZ3FyqJ7BywACWnZTZv/rFOwISLXR8TqdzsKCRT+c4HotxCgnEQVEgcWr10Hqi/dVbQlXOBSWVv1F7d2UJdPK2Og72B90/wucf9yfamNKpNT0n2mM1dA/umb9JPtTGk2npV7TGGt6jdDgiu39/lfNr+8iv7meaPpa/ubRFi662+X82v7yK3uafE+lr+5nxeHof92KT5PRL45MKJmpKsSUppUgAqqHzqas+cVLbKSmQShboKkF1K/wAwBDFj1QVmYFzBJmyDOSsPiYEJIJzJyJ6RlAy9r5sa5c6QhQlqlYEsoEJLkUba2+u94XRi1vczVLPaxk7tsaVWgpViKVImAuWIqcjsNIBWhRKWLB1Hrqfw3xurJomUEDVUV8yYXZVOaVJNDuIor0sHVojOC04pIUkaxGNn6SzDbG+M1yZnHcytnkjECN4y6AdlNnrjt62seEsztLCUp3ly5zZnYE5iNpZ7rkKdPIHEipYBW1hkRmenriO/NHLOqWCZbckXdlJI2MoqzHNo7PC5YnyOjRzMFS56VSwrCylpCAhNSMLkKpkoaopsdneM3cFlWlSlqIC5agAmhGNJKjlQtma50O2PQZkgBKEJ+DxqwpWGcAhb5luIfdFKy+55yeoi0FILnWlknOmR3ZgbawmniV3L1MPlWxnFTCtClnNQVQE54g7vxBMFLuGGyqLUXOA51QwGYaqSx4UgvJ0A+DwcuijiiS5yJBc0fWMW7RooUSEoSuWeTJVjILl8RZgSRmG20jUsRHgyaTMfPV8Gih5ytvRnsAD5Ptgyqx4bJISEEKXrYgtgRmdlcxXINnFazaLzpklJJQlRcso1c7Oaxz9ogheF0zDyWCSrCEkEDiaEa24P7eOhVoX5FOnJAK0SsKE0JqoZ5tkc/UYlVZwqQMSQS5ZWEuAcJYE7Xd+6JrbcNpZDSVDXIq1SVApDksaVbhE86RNRZlBctSWObUolKX9bdUW14PuChID2qypCCDkJhDOdjt+ENsKRr7Rhcg5arN7TlWkST5hCCa/tCeLNmBnw6jHbtUHXj1QULbFkCUhs9pVF868g4sh8HShIIfnKcCoIBJHrb174JWebqLQVDCXmYkNiKiQGJbYTnv3MYqzFhi9dddAat+A2A8YnsgS5JU+sjJziCgNU0c4WPXWL3uhck2ie2WcJQpn/AGScshhNAOFTANKQpMs0IpnllT1/jGjtY1Cir8moFwdmE7uEAFL1EjcpJZzToy3mK9i1FMp3mt5WEMQCkAHLMuBtI2iGXTIxKZTkYaB8yHOWXxSaRYt51FAAKYpSGHxRsZxV2D5xYutCipBUGZJbfRh/IPGFSe45o4VEqSCa4ATXLN/Rl18I5LsaVy5hIdsQyyzhwnBwCDQYSwJq5OwV4xbsiFFE/wCDWAVFtRQBcHfxicxewHkWMFJA/wBOnW1InvGwMUgBtRXt/p6Iv3fc89fMkqIKUh1auRfbU0fKCs3RS0zSCUy0kJKefm5d8qbfREOaRaxmbIneNuTPuiwiz1psc4mpv69+7raDyNAZqSSVyyHdnNd703RYTonNFNTZko/jnshFWs+EMp0U3dmZF3SlqKgVFSaKU5D40gmoAcMR3xYuu0oM9EtGSUqqeCFADjR4ITNC7Qp0jk5aKZrd8mdhkAwqRCk6IKskxC1TArEVIYAhvg1l+ikLTvuxzSTsgBdP8KmfST7UxoiznpV7TGduo/3TN4Wk+1MaLaelXtMYq3JqjwR3dS3y/m1/bMUvc7Gqn6Uva3+FPi7Yf36X80v7ZgfoLNwykqAdrUqjE/4c6tK0z6oZT9DKT5PSpdoUhZUDQtqqD5OxfrDgQJtlzcqkkzp2LEVB8CsP+XMEgNR6bGMTSr1BcOlPUS9KkHpevHfFiXb0EftEkgOKgBhuqaRnyW4YOzBU/kELQ5wqQQqYUkpejglKSElRIyGZO2oiC8b9VNQtGFSSTzlKxhIcMTWhcRbn3fZ1F1tnsyz3JYPnsrEMiz2YmmBqgPRuBfi4i6g0t2CyrsCrjvpcqegFaPipmYlUCXJKdxLHINho7xqdKbYm02VSJU1IJKVaxaiVPhLuGNKf5eqIJN3yDRKZbjNm9LRQvayJCS6QlOT5DI0hqFtJ7gZelM7EkTkPhILABJBZiSxAVQ06euLf/wDa0CjiGA1pVSfjAbH6s97wbk3+mbPkS5kgYFS9ZWEE4g2FiagMk0Gb8IC6S2eUm2SEyEgJXg+K4JK2JL0LbtjvFJRVyLu3BvfFC1JCkrBCgCy0tShqBxJpAe9ZRlEcoEFLhglVSBuBYvSCN6X0UTpciWtEvlCXWpTqYAuWNBsZ3fcIt3fd0pJxsZqy3wqxiV/4nYOA9EOcIszXaMly07kUYZSkIAZUxQJpXWCAWdnIfYT1XbtVJTMflyuYoAYphqa7AWA39cai7rSOTRQ8wGgrXb6QRTeIrS5VnXKUpQQpGucRS+HDzxUOyW6xEOin3JzMx9ntkyfLsZJBOMlR3qSFuosWyypBy33yJKACgqWphLQlRxKLkBgcq7SGGcDL9u2UmbJTZUYlzElQEpWGhDhRrzcOJmZ3Zw0Erv0QUgJmqmq5cggkgLDsRhGLYCxB4HfFFSdy6e24NmW7BgRbh+2WrimVhAwhJBrrPrdfCLtlm2NSglCUuwAd2pzUgk11atE18aLzlqk6yFiWpRbCxL1rVmpFW26Ou+CQqWXyBBlq5oyzG2qRWKThNcBGcHyWZmi9lILy8ySS6s6sXdoD3NoYhC1FaRmDLwzHzfECCMqgB36TFuReU+z0XJnLSKHVB2/FU7mjMCwgqm9hMbCgD/mpIU2fND7Io6lWPcvaD2BV9XPZ5UpS5swoSrVxlLkYqUYdO+ApuW7pctEzlVLSvm1Z8wSwS4yPXGjmIdRQpaSopfAEsGdqbTUmucZ86MIteKaolJEyakqSdiVEJAphDJIHUImOIn3YyNGKH2OXYFFCEoIK8sQU/wAY59Acb2htx2ez2m0YUSlYUy8RKlKOtiALF6hv5pEN26IclOC3UplauuHAGRy1nzbZF6Ta5iUSVyZQUDLYkhZINQRRTtR6iIdeXZl3SizVJsSUIACQkAUCdlYcqzqbh09W/JmgJYtJVYwicgSwynUcQyyDF8+mO2/SazqQpDqmAjCeTDULZE7doNIpq1CjooNeDcPZXLhWEZRCSAOGyMIjTOfJQQAZyMkqW2NJZqhLYg7Z628mG2PSydMlpBWXw1IDO2ZfMZvwy2xfPUJ0A9pJec2VOlIRhwLIK1KBoMYyoQ5Ti66xfVeksVCguh5rn2gD+kYq0Xp8OiUrEVqGRqQ4dztch6cYLybKQ2M8PbQNxMX1JE6cYhCbfZY4UdDq3U2U9cCrwt0yYqXiIbEpgAAH5OZmd9Y0Fhu6VhGsncW2f8jsrvgdfvJYZXJlzyppw5Gdtboyhkcze5DcVsjzy6D/AHVN+kn2pg/NBxHLM+2AF1fwud9JPtTGgnI1jXaYXX5GQ4OWD99l/Mr+3FP3PkkpQAMR8KXq7xyc924s54tFuyD+2IP+ir7UV/c9nCUZSlHCPClDFuKpc5IPQ6g5hlP0tFJ+Tc2+ZKRNlpLtNbCoAkJJLZ7tpSdj7od4uBcMFMagZE6pJRuNQWygJeF+GTePKIIMszQ8sJxEpSCiYrMYdZ8LM7F6mutsspISogNLUtSgQeYTTEOBL9HRSM8qeVbMWpvky1+TlSlSjiSEgqUstUpokobysRHT1NE/guMJUk0WHfC7hgUk8DmIu6SWQrLGgUhTqCcQXhIUEk1CSdb8DupXjd3hCUzLJMKSgOJTlIfa21CnDAs0Lld9zRCogdarSJcxAVKCgokEpbVHlEbA56NzwUFndIIS6c/6E/8AcZvwtZWUTSsuwW7Oli4IG3YQMq7Y1t2S0iUZQJxIUoF8lbQQCHAZhTLKKybtsy97dimLBLUQopIUAyVA1apzpRi1Rvi7Z0sAMR2c/bub1ZZRZlyw4SzE14GmzeeHtiXwRxuIrQ8dzcIV/psnPEx2k1jnLXiwOE0QUlykO4Ks3LPsGecUDdBQhKgoYJhIxEKQsVqWfCeukb1dnUirYht3j1bIitctE4YV5FjuOe/fszyJhsarXJRxizzSxT1ukYpiaj4ygWLAOMTdTeiGImzlhNVS0TFKSEhakjPCclYaZP0x6DZ7gkyzkogMGJxAgbwaE5RDbtFpEw4mUg1LpVR83KSTuh/UIW6djmg952WUoYpmFZQEqKyAHBYBOzIeuN6m05qO0BQy6/U1eIjyy06GzEF0FK07Q+AgNtcttGR2xTVMmyAUlSpaSk6hCjRthLPt1kv6odGukZ3SzM3986eypcpCpXwipgdINGGTqBG8ENwg/clvTPkImBiVJDs7YmGIV4vHhs4qUMSnOs20kjKuym/pj1LRW9EybPY5RznJmKxEgAMXD8S7Q2nUzPcrUpqKNIqYgL5OmIgnDwyxZUrSKdtuaTMAxy0kvR6H/i4YkUeBN/aNzps9U6VOwKIQnCxYpDs5SXd1E5NnugJLkW6zygBry0kkFJSoJbEAzMQA/p9EMdmKsXrz0AmFSZlnmCWpI1Q5o5c1csOFYdddwTpMoiatKpmNayAh01IIJNC0bWQs4RizYP0sH9cDtJL8lWSzLtE5yiXhfDUl1JAAD7yIh0ovsSpyWwAVapyXxSkqG9KiNnF2htyyFSZKJapaxgBcgggucVCC9MR2Rq7NaZc1CVpIKVgKSaVBAb1EROiWkZU20hbw8WTqyRi71sEm0BluFJfCrCQQTmMqgtltgJa7iKHOLGPKFc6VAcg+nKmcenTAG5r8GeAt5y0LSQEOWUAAwNQ5YZPRhxhboW7joV34PJrrshdaANUnGQVc0EEIcCtRXZESCiUMSFYVYsOEuxIoFUq5O3YOLQXtejs9cwoY4CoqxBlAswQ5TkQKNv3QXujRKVKBchSiKqcPXM7k7qRS8UabykV7FPqNQOQMQw9G1nZ3YbAYNKuxUw0LCjHM9SQS1dpgVeOkllsmJKDimNzUB9gzUCwPWYyN8aa2i0JKQvkpZoUoVrGu1fO9kCbkV0jaXje1isQZajMmU1EnGrJ3ILACm3fGZRpjNtloSFJCJacSkpFS+BQBJetCd2cZOzXWuYWSM9+Rc+k/zlGosGjfgpQVKdaiQ1KDAs7CdohsbJ8hksgVdZ/uyd9IPtTB6edY12mAV3Ia7pw/1/xEaJcpyekwqtuy0OCCzfviPmVfagVo8prOk/7oehplfxz2QVk/vafmFfaMDbhlASkpWoIBnnWUWA+DmkelovSexWSugte4lcuvkByoQtRmBCSFCXL5yCrLEWJBG0CPQNGLNglqQV4wpS1y1MACgmgyYHeP8wOUYyVbpKJa140YxMw4EzUawdTrAZ2IVixVAyyEayxXzY0SuTTaJEvApXJtMTTXU3xstvQREyW3Bmk5cBSdIwpwnmGgrzN3U+UVbZdyVDCsax5qwQCeD722ZGHytLbIpGtPkDMFJmI62Dlx3xEnSOyDUNpkKScnmpLDcdbreFOn9gUmivbLilzgAtLLSNWZmW2Z5tuO6Kt2XHMlEiasTHbC4Llidqs84tr0jsrsbTJUNh5VPoNc+MdTpFZeaq0SVBqHlE50z1mpWvCFab8DtRpFxUgAVZiNo/l9n4CIFzDLJ2g1Yn0sc/U0Rq0isr4VWmSoZYuUQ4HE4uGzOIJ992U1E+R/7Evn0+qKOnJcImMk+S8i3oXTJW459W/qeIJ8pCjUAVJcUPtr/PXSnXlY1BjPlEfOJcegxGi/pKB+3lLG7lE4gOkqZTcR1xDpzfZlrpF9VlaoL04VzZqgRyWApx8brH87c4ry7+spDi0Sg70KwD6D/PGGTb6s/n5Jb/VHBjmcuBijpyXYsp3KqBN8OYFkmWks+QDuQAS6iWq+QG+C86W7hsQOYPEbRm1YDKvGzGbyhnocBgRNAp0OxNfUIlst7yAXNrCh5K5iCB1U9RgcZPswVireWiUmaHSeRVtKDq7c05F3zpGXTcM+aosFKEoBGEsCAHFAcy6QqhpG2m33Z3cT5Oz/ABAd/GnrgZZ7VLllZTapJxaxfDUuS7hTPU7NsMhKpHsyZQUihcmkdpkTpcpS1KQ5CkLfVFHNa0LAdcej2W9AUOpQcVJ9NWLFs2B8mMRM0hlZLXLWRUVDfaIG3JjXKKovKWSPhZaABlygPtPAZ7zGiFaS5RSWGi+56Au/pKUk4gQdzuegCMrpLfImYJaElSDhUtRCiAHoDqlI4u+WQMU5dos7F50k/wDyJ9j5xbl3lZwGE+UAMhyiRESxFTsiyw9OPc5cGkXJoRJMpasGqCAw5xU7KGqGoNwYOY0EzSIpHNmNXIYmbr3fhABd9SRQTpRpmJiR+McmXlZ1Zz5XH4RPteK69XwWdGmwxI0omLJZFBR1bXyAABypnWphs21zFHWy3AsnpYt668YAGbZwS0+TXP4RPfnFO9zKnowqtbJGxM1LHZUOSRweKudST3LKlTXBNeumdnkAgETF5YUaoHSrm7tj0jHXxpdPtDgqwoPxE9GRVmakQ2fouHOC0SFDcVhJ47SBlvitZ7rJVhKko440kV3KxYfXD4wilcm+9immylRYB+pzsenqjQ3JoPMnMpQKUnJ8vZUeiD1wXRY5YBmz7OtW0GYlgd9Trb2NI11nvixpoLTJH/ypPrf8IrKUntFFZTUQTaLmTZLLNMoa6JaiCCCzAmoNGoQ3GMZdl+rnzEpVLSkAqViS4xHCoVB4eyN9pDfdnXZZqET5CiZawAFpxEsQGDly8eeXeEpmICSNoAcEnUUXYZcRsbZFqad7tCVJtMrWE/3fP+f/ABEaKZmekxn7KgpsE5/Og+kiNGsVPSYib3L8FJP70njIUPrxBZLutMsEJUhL15wamWecT2ixS5hSpaHUkMDiIYPlQxCbqkebPbX3xRSSJQhIvDZNk9bd0OEm8PPSPSO6GquyT5s9tXfHBdkkf4f11d8M1f7+ZXKd8HvJ/wBvZ/T/ANQ8We8vlNn/AJ6ohN1yfN/XV3w6XdUl/wBn9ZX5onWDIO8HvP5TZvV3R0Wa8/lVn9XdEXiqT5v6y/zQhdUl/wBn9Zf5onXDTJPB7z+U2b1d0dTZrz+V2f1d0ReK5Pm/rL/NHPFcnzY7S/zQa4aZN4NeXyuz+rujvg15/K7P6u6IBdknzY7S/wA0I3VJ82O0v80Gv/fzDTRKbNefyqzH0d0ISLz+U2b1d0Ri6pPmx2l/mjqbpk1+D+sv80GuGmO8GvP5VZvV3Q8WW8/ldn9XdEPiuT5v6y/zRzxXJ82O0v8ANBrhpk3g15/K7P6u6O+C3n8rs/q7og8WSfNjtL/NC8VyfNjtL/NBr/38w00Smy3n8qsx9HdCEi8/lNm9XdEQuuT5sdpf5ocLqkt+z+sv80GuGmP8GvP5VZvV3Q4WW82/e7P6u6IfFcnzf1l/mjniqT5sdpf5oNcNMm8GvL5XZ/V3R3wW8/ldn9XdEPiuV5sdpf5o54qk+bHaX+aDX/v5hpol8GvP5VZj6O6FyF5/KbN6u6Ixdcnzf1l/mjvimS37P6y/zQa4aY7wa8/lVm9XdDvBbz22qzH0d0RG65Pm/rL/ADRwXXJ839df5oNcNMkVZry+UWf0jujqZF4bZ0g9Y7oj8VyfN/WV3w7xZJ839dXfEawZB3I3h56R6R3Q5FnthBxTJZelCBnmIjF1yfN/XV3x03XJ82e2vvirqXJSsQ2uxql2OaJhS5Wkhi9HHog0vM9JgWq55BFZb/8AmrZltggZr7N8UbuDZ//Z"/>
          <p:cNvSpPr>
            <a:spLocks noChangeAspect="1" noChangeArrowheads="1"/>
          </p:cNvSpPr>
          <p:nvPr/>
        </p:nvSpPr>
        <p:spPr bwMode="auto">
          <a:xfrm>
            <a:off x="63500" y="-874713"/>
            <a:ext cx="2543175" cy="180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25" name="AutoShape 4" descr="data:image/jpeg;base64,/9j/4AAQSkZJRgABAQAAAQABAAD/2wCEAAkGBhQSEBUUExQWFBUVGBcYGBUYGB8cHBgdHBwYHBcaHBwcHSYeHRwkGxoXHy8gJCcqLCwtGB4xNTAqNSYsLCkBCQoKDgwOGg8PGiokHCQvLCwsLCwsLCwsLCwsLCksLCwsLCwsLCwsLCwsLCwsLCwsLCwsLCwsLCwsLCwsLCwsLP/AABEIAL0BCwMBIgACEQEDEQH/xAAbAAABBQEBAAAAAAAAAAAAAAAFAAIDBAYBB//EAE8QAAECAwQFBgcNBQgCAwEAAAECEQADIQQFEjEGIkFRYRMycYGS0RQVUlORobEHFyNCVHN0orKzwdLTMzQ18PEkJUNiY2Ry4YKTg6PCFv/EABoBAAIDAQEAAAAAAAAAAAAAAAADAQIEBQb/xAArEQACAQIFAwMFAQEBAAAAAAAAAQIDEQQSEyExFEFRMlKhM2FxkfAigSP/2gAMAwEAAhEDEQA/AKs+fM5VMuWmWXRjJW/lNsjoTaP9t2ld8dQP7Un5hX2jA657qTNSAAtZUvAlKMLvhUo1UoAABJ2xxoxzWSR1rpK7CXI2g7LN2ld8IWa0eTZ+0e+F73B2yLV25X60d97c+YtXblfrRo6eXj4EdTS9yOeB2l+bZ+0rvhwsFq8mR2ld8R+9l/o2vtyv1o772I81bO3K/Wiemfj4I6mn7l+xwsFq8iR2ld8Lxbas8EjtK/NDPevHmbZ25X60Ie5ePNWztyf1onpvt8B1VP3L9j/F9q8iR2ld8d8VWryJPaX3xH71w81bO3J/Whe9ePNWztyf1oOlfj4DqqfuX7H+K7V5EntL74Xiu1eRI7S++Ge9gPNW3tyf1oXvXjzVt7cn9aDpfsHVU/ciTxbavIk9pXfHBYbV5MjtK/NDPeuHmrZ25P60dHuXjzNs7cr9aDpX4+A6qn7l+x3i61eRI7Su+F4rtfkSejEvvhnvXDzVs7cn9aF71w81bO3J/Wg6V+PgOqp+5fsf4rtXkSe0vvjouu1eRI7Su+Iz7l481be3J/WhH3Lx5q2duT+tB0r8B1VP3If4ttXkSO0r80LwG1eTI7Su+Ge9cPNWztyf1oQ9y8eZtnbk/rQdK/HwHVU/cv2SeLrV5EjtK7454qtXkSe0vvhnvXDzVs7cn9aF71481bO3J/Wg6V+PgOqp+5D/ABXavNye0vvheKrX5EntK74Z71481be3J/WhH3Lx5q2duT+tB0r8B1VP3If4utXkSO0rvheBWrLDI7Su+Ge9cPNWztyf1o772AZuRtnblfrQdN9vgOqp+5fscbutXkSO0rvjvi21AcyR2ld8R+9ePNWztyf1o772A81bO3J/Wg6Z+PgOqp+5HTYrV5Nn7Su+F4LaN1n7Su+GH3Mf9G2duV+tDx7mzf4Fq7cr9aI6Z+PgOpp+5fsXg9o3WftHvjhl2jdZu0rvjvvb/wChau3K/WiOfohyAGOXPQFkpClmWQ4SpQBwzCahJq0Vlh5JXsXjXpydsyIrbaJ8uWV4bOoAgHDiOZA351ghNSxNIBoSPAZzecR7RBydzj0xmmh1iCR+9p+YV9ow33ORryT/ALlY/wDqnw6zfvaPmVfaMc9zjnSfpK/up8asNyjPifpy/DPWoUKFHbPJihQoUQAoUKFAAoUKFAAoUKFAAoUKFEgKFChRAChQo6Ikk5DZk0JzIGysD7y0hkyecp1D4ozO6kVhe6bSgpkrAXhfCXdINHoGDON+cLlVjBXY2FGU3ZBZVoAbjtiRCgciD0GMjIkzETqzisOkq1XBdLAiusRSlD07SFpvyTZ5U3BhxpTjMtwDrYUgkfFzSG/rC6WIjU4G18LOja4fhQ3E5G72ej+aQ8iNBkOQoUKIAUKFCgAUKFCgAUZvTcfByfnT91OjSRnNNf2cn50/dToXV9DNOF+tH8nl9h/h8/55vWI0E5WsYz9hT/d075/8RB6dzj0xwavJ6pEdi/fEfMq+1EfuZ86V9KX91Piawfvsv5pf24i9zLOX9LmfdT404Xlf8M+J+nL8M9chQoUdk8oKFChQAKFChQAKFChQAKFChQAKFChRIChQo4osHzatICSvb7emUgrUaD+d0Y+99MCtOGWkt5Q2Ac47xRwKVruitpbfxUrC5AAThTh5zuS9HoNg9MZczyoLWlpaRiJUBqgFyVCldj0qdzRgrV3eyOhRw6tmZbtCtZKpkzEVjGog4i7ga1NVgU+gNvjQWC4eRlGbOnYEKlu6VOokswAcuavRwSwdyWAyrolgEzzhDIUAAkK1nYBLgBRC3rsZmiOzY5EyckJmHHMlqs8yah1YAnJIUGdWoWA2DcXwz35Z0YK3CLt9zEGVyiJcyUslk4S4BQHU5BYjDsAzKuMZwXUtQMxCSuViZSwK0Yq1TlmK8TBS0WK0GQJrAIZW0AKoeUAAZk0AbgKNEFmvWeKSULxmdLVMWmqWAAKWAAD0B64pT/ytmPaVTZoPXXpXME+UVKK0pGEpDJzDBR2GoA9G6NxZNIZK5glpUCsgkgVZgHB3Gvtjza8gpJeehIxrVhmSiAWBZ1S3KclBnI2ZUdlmtCpUxE6UoTgmowgmiaayecCQo8BnSj7aFd8M52Iwi5R7BCirYLamYmhBKdVTVZTVDxajpXuchq2zFChQoCBQoUKABRnNNf2cn50/dTo0cZ7TPmSfnT9zOhdT0M04X60Tyq7P4bOP+4/ERoZp1j0xn7qP91zvpJ9qY0M1JxGhzMcKtyeqhwMu79+l/NL+3EPuYZy/pa/up8TXUP7dL4S1/biD3L85f0tf3M+NOF7GfFeiX4Z69ChQo7B5QUKFCgAUKFCgAUKFCiQOtHDFW13nLl89aUg0cqAD5t0tGYtunFClEsuSoHWYAChJOEsXajRSU1FbjIU5T4NVabWED8N/f0DfGUvDTZWryYbeDxcJYvszNKZGA8mYtSDyk5CEgYiVLYjoSdZTkAjCH9kQotcmSOU8HXNS6sUxeqCcgQHoXbnF/wAOfVxfaJ0qWC7yJUac2iVhCsMzXdRd1lLDElgzZFiAc24xo7Np3JUhBUFIK5yJICqF15KPBj0PGfs6LJaCQpGDAgKChqKcA4wGJDgZNsfoiC7tH5ayFLWpBQUzZKXTiZyApYYAhwNUNnwhUMa0nc0ywClwc0gsE4TEWi1qfDPTKMqWMpICyoku+QA2OTnStiy2eXauWly0GRKVJKVKLrUwZQDk4QSQCQxybZW2hIk2g4lqXNnyzOKiwYIUhLNxKi24JyiGelfK2cyEKCJapgnMAkKK0FKWBZ+ask1zjJKq5M2xw6SFYdDgqYszphmS0VJBIUcKQ3RQfFbadkXrDfybRJRPOpjOJQqWKAcQG3YDtiGXanZAWrkysJU1HxLIIJcEBiA+2o3x3kUS1IkyxgS83VrQYsNNoy40pxjPJuSs+TTCEYyJL7my/BpbA8mnlUmmYYhRY9J3GsDrqWhEoYDqJZb1dgTiJ6xu7oV+2mXMSlSA4TMmJUal1AMtPHKBstQwckR8GpKgwLMaFnzahp0xOVx2YyKWUns8ozgnBM1JskLBmAKKUrdDBLFgCxDEZRBY7uRIMqSuawkpJxB0qUllLCg3xwo4GBoC+2LdiXyMxUsMJSUhMsmpSU1SkqzZ1HP0xJdFvOOYmdmVlcoFIPwadm4VBOGhh8ZeOBEqSfJS0MvRSUS5pxFKnKgAaALwuWFMxTiemPT7FbUzEBSCFJLsUlwWLGvTGFkWgzFqXKW2CaZc0LAKTg2hqvscZisE9GcFiSmzkqOKYspmEMklRKsLPQ1pvjpYbEb5WcbHYRJZomveFAq230mUXUWDigzGbg9TGKiNJ0BipXlPQ7OaRlQ5vs2tG/PE5Cpz5saCFENntaVpBSXBETRJAoz2mXMkfOn7mdGhjPaZcyT86r7mdFKvoZowv1onlV0/wud9JPtTGlUmp6T7TGaugf3TN+kn2pjRtU9KvaY4Vb1HqocEd2D+3y/m1/eRD7mOaPpa/uZ8TXZ+/wAv5tf3kQe5iao+lr+5nxow3KM+J+nL8M9ehQEvy/1SaITLUWriWAepOZ6YbYNLZS5a1qOEoYKG4n/unSI6zkkeXUJNXsHYUVbtvJE9GOWXH85xbaLLfgq1bk5CjhMCbTpJLQpSSCVJNRtAYa3RUREpKPJMYuXCC8ICM/Y9M5K5hQSEDylHa+qGarjWHTFXSC/uTWTyowqlqEtCM3wnXUp2AchujKKOrG17jFRk3axX01sxmTJSTOEpJJd6kMFHEAKijg5VAgBZOSSJeHVSsaqwUzJyi7YRLNJZq+tWjcA+WJ1tUpBGNRFHUGSKYiSXZL5NuhkzRGdKLBcsqSw5xDlgQyiKHcXzjk4ispSudnDUWo2LCZ+AuZClaxPKKClTHDhLkttzZIajZRxOlLkJWhRJIChmCCaEAuSRV97baOTsl7plSBypJWgHFVypQJDg1BcxeXa02GxzbXOwrm4chkH/AGctLf5jrKd3c5ARgV5ux0XHTWwKvOUnGJhICpYUA7o3uDSu2IEoVjVaMTNKVLw1AKWCwcROdWfKsdm3gLVIC0Ck5Q1dzqLjcWII/rEGmSfBrumIK3UoK4knCgK20oC7wQi82Vmmc1GKZJItUuZZeXQxUrGlKy5IcSwwJqGUSCBR3MEJcnkpajtBlkvWrTc8+EYDQa92kKlNVE4TEhVAl0gb3JxBJ6hk8G7bpHPEnkgeUqkcqP2jazPRiXNDsaHyoOMtjM66aAmjl4qN7ISTqqmJkip+KdU/+xLvx4xu5l+yZVsWJmI4RmgYgirgGrvU5cI848UzJE5E11pPKconekgkvnUuoHq4wbuS75s8qWoEBZLrOZU5JPQCS7Nuo0aK0Iq0hCqSk3Yj0aveX4NMTNJCja1rSli7LQXV0AsXpEi74QqbgIwlKmBNRuAO5w+yLd6aDLlhUwzUAEhIQHLYhVyKDLLjtjOzrnVKISWLVBSecSQQxZs89zRSWSpuWjVnBGnvqbycubNILJxHbmwDemK1y3gqfJTNVSYEqSpQzfEqrjeCC3GAtqmzlSZlnw0UNoLhTu9S70y6Yt3LbDIkpQE65mVxANhOxwWeg3ZxOjansX17yuw/KTgmJXLJSlYKloFEzCaEnep2i9ds9SZswLOJNpGKWoEASgmW2ex3dw0ZG8L7mpmAAYUsGTwKiWFKbv5aFed/lNpsstJdBDqIyWFqwp3UpnBThJMrKpGWxcRZbSluWmoTvqCVvQKIzDAO23GIs3NdCVhSRPU4UHKk+W6mzdgXDCrB4fLt1nlpwLwcoxxY04iKnNQfcYnx8nMCrOhKArnqK/gukpehcvsMWlKQlU43sQchaLMEFClTBypUpexiSah6sopHQTvjU3Bp8ibqzBhXjUmmVGdnL0cel4HS2QQOVdYxTTqgI41GW+GG50zVoWtGGq2my6gCjGmTgNiYVrWG0cU72kZ6+Ci1eJ6HGe0y5kn51X3M6DtnbAngAIBaZ8yT86r7mdHRqO8GcvDK1aK+55XdP8KmfST7Uxotp6Ve0xnbp/hM3haT7Uxonqcs1e0xwq3J6qPBHdtLfL+bX9sxR9z4rwJ5MAr8KXhBycyp4c8A79UXrCWt0v5pf24re5unVRUh7UsU2fBT6w+g7K4mssyaJrzszTZgfllBTGYRq4tqau+TdRZniCXIASSE8oFqSkS0ltgYMS5ByjVaUWFAkowACXLStk+WtbJQpZ3A1JqSxA4Z+ZYpMyesJUoS0ygEqCXOJKUhKmepKw9N8McryMCp2iaX3O7UkpnICShaVgqQfi0qG2ZGNbabQJaColgkOSdwzgPctmQtQtSVa01CQutFEPUv8YKdJPAiAGnd4HlUygkFYQuYgYTMxL5qUFPMdVSCp2ZRagI6V8kTk5HVqWQ+3XyqfNBC8CFDJwmiavjUyQC5BzybhFBMxAokKXyilIEwFKErwpxkImLSSvKp1RueBHKrVOl81CpkyWqUqb8JMIAJWlgyEJUp1M3kjbHL4uVFl5JcxMyeJloQE8o4QBiJWUpDCuIjgI51WTlyzsUaKgWlLoQlKFBzzZ0tTCvOxDWIDknc1RBXRuQgISsypalTFTEuoOyUoDBPxcychWsDdJLglyJExXJoxJCwkh6FyAw2kUHWIr6OaSKFmkSRLXMmWfEGSCxSXCQ4BZgTU7Yx7uN0zS4xTLMu9UctOkhesuVLXq6oBxgmWADsSyvVsg1pjMAQo5qQcQ2lxLLHgxD9I4RhbVd81FoTNo6xqpL7UlGwZtUtwjRXrcc1aQufNxFTSyEgigSwcvk7mCdP/USyqKKbQJ0M0gSbIJc0rxJmKKFs4YkFQcnYTXpi/pTJWqzmQglTzEHAC41SXILsBFTR64ETJrFAIAdiHDuW2ZBKWA4vGltV1olhISkJDZJDB3GfW1YuorV2CVb/AMzH6O2u0oSJct1EPhQRqoCnZfS9Q52s0GFaJPqzqOKkKbFvx7q1z64uaE2d1TCRR/YH/wD16jGivaaElLVLKy6gH3vFo71bCajeTc81uq6k+FrFUsF5HPCUhiwY1L/0jcruKUiSVYBjSHxKcni1abdm2AOjNmxWucogsZigKcVKOzojX3vMaQumzLJ/Sp/VC6spOrZDLJUrvkwukiQko/y4ny2YadNdsanRSyfBSg2ScRFTUudx3g7IzF9IxzJKdilFO7al+lxXpJ3mNtdMtgSDwDpKmH/kRsi+M3tFEYXaLZNpLSznEXOJGfFQ2EhoxV7WPlpbAF8x1tRwK9ZzrGx0rpZ1VPxNqR8YbBwjHzlFMtagDQE7NzPqnYC/VGWEXc0XWR3A822Dl5KecrUClA5qSSk8GIAO+ucXrtsQmKwqqlxQUDgK4/ywjMk64KW2AHiOraXPXGl0cX8ICTTFltoDsetY6ydqdjArSkUb8uSalaG18bhOEbRVi+1i8CDdoMyXNxVBBDppqkKyd83HfHparTmzgbf6kD0RjL0lpQoJGyYsDgKNkeIheHnfkmdOz2KK18pNXMJwnygC2Lc7GjVaK182pYl4A4BWAWGeEOHBJdTsXPDojVWWwBcpC0gcqkOk+Uz0INK1q0Vr8khKlOBrJSrIZ6oV7P8AqsWi1KdiMrjuTIv5C0AckSVIw43w1wpxgs5A3GpL7KxEjSQy1EBSkFZky01qwJDkMzMG64ZYkKSQpKiCCSwzIyP898CbbZlKKSuYTycwEKBzoGoRQMB6YqqKcrF9Vrk9Xue9lqKlEhkrWmlKexxHNLbWFCQnaVqUP+PJTg/EPtjGytK5jhXNIqoIAGIHPEXz25RFMt6pl5kJLyggMyQNYoWXyzYkH2QU5zScWL0YOanED3R/Cpv0k+1MH5p1jTafbAC6v4XOH+5PtTGhmyyVHpMY6/J0ocDbuH9ul/NK+3Fb3NMpf0tf3U+LN1D+3y+Etf24re5knmfS1/cz4bT9DKT5NbfqEmfLRMAmIAXM5Jv2iqIlvvJWodQMV0aIET1pUQEqlAiYwAE0nWCQ28K1RsghedlHjBKyQESpIW5bn4lhGZagBV1Q+/bNNmIlLTNwiWtEwAJBxKcpc1YBiQ29odRUWrmGtUs9inK04QSnCkBJmTAs7glZTiZhzkMp/wDMM4EaS25PhlnMnWUFLKio0JmDAAE0ySrMsG2Q2fYZMsJSGWoLZYNdilKKgBhLKZJ6g8B1WzXcEJAU4LOQQ9aZK2dfBovJyk7CIWjuENJUzlLs0zGkLRMPImUlKQCpKAFAh3f0apYRFpLcSZMsPWgJKi5cEu26p2RUs17EqQQtyg4kBSaEtkMuod8TaT6SzCZaVMQouRhAZIKa0G0kD0wqdKd0aFUVjV2K6USpMoBIBdGKmZrmc6EmK+hVjCUrUWdS2FNgI4jbAuxaVTbQJuJQTh10sMucAk0zKiCDt6Iz92aRzxMTLQrVRMUAkKLKCyAHY5Au0VjRk42CVROVzZGzhdtksxCZZUaVoWFTxPqgjpBaByaUuAcQrSlDxjEXraFInLKfiApyIpRJdzm+ItvEWblKvB1u+oSxCR8Zqqc78umG9K7pitb/AC0FdHLXLlomLXMlpxKzUrZ8X1AxavS8ZalJKVY0hJLpqK1rUjYYxFoKuSAdQClORSuHKv8AyzgldYV4KoqxmuAKdqBhkDQZw+OHSlmKur/mwS0bvyVJkqUsroa4UvUk7xBebeiZpSU4mKcQcGoNBtO/IRhZ8j4MZgEq25lJoaHZ64J3Rews/JIWl0LKwVFVUsU4Wz1RUxdUIxk5IiVVyViS775EhU84AplTC2IDE6ksKJd2/GCFn0sM6USpKEVAw4iVM4rwDHdGbvFLqmMAQZii4qM3pSI7LOMqXMUhKW+DSXeiSSAzbXAzpV4vowvmsROpJxtcK6Q2lUtcpaQAoEs4cDJ6bc3ie7r7tBlqImhISFK1JQDEBL9JbEW4CKt8zhOlSilTkkhQ8lWqWI3eponsklJQWGsl8SCWHAAtmTVvjcNsulF7tC1VlGNjt73lPXKWVzZisIBIUwBY6tAKueqhB2RQs9pUtOHEovm/Gg2cTE9ul/AqNOYqhHN5u1yCC2e9tsCkkpcpGadm2rD0ZRXSj4G0qsmgVMSQauMu4esQYuy1GXrgAuUlsWVG2b60iteksmXyhcscAOQIctTc+3jEcueQhISASSgOaAZ09B3xCgk7EqTuajxoSQ6RT/MCakjaIC37OK1pVhwufwbMUOXqi8dUEZ5VbYwxbhv+NAO1zji/4qIB27xAqUI8F80maS6LxQmWgEkYXq24n/qINKLYhaUlJcgkdAJBHs9UAbHPLOqgxM3UfRWH2uc4IfNyG2Mf+4popSzIZqPgPXVaEmSEqrUuH6DRq9fRFW9pYBS23htCn6drPwgfZVlm9FH3bM8miUFyM89v9fVEqjZ3FyqJ7BywACWnZTZv/rFOwISLXR8TqdzsKCRT+c4HotxCgnEQVEgcWr10Hqi/dVbQlXOBSWVv1F7d2UJdPK2Og72B90/wucf9yfamNKpNT0n2mM1dA/umb9JPtTGk2npV7TGGt6jdDgiu39/lfNr+8iv7meaPpa/ubRFi662+X82v7yK3uafE+lr+5nxeHof92KT5PRL45MKJmpKsSUppUgAqqHzqas+cVLbKSmQShboKkF1K/wAwBDFj1QVmYFzBJmyDOSsPiYEJIJzJyJ6RlAy9r5sa5c6QhQlqlYEsoEJLkUba2+u94XRi1vczVLPaxk7tsaVWgpViKVImAuWIqcjsNIBWhRKWLB1Hrqfw3xurJomUEDVUV8yYXZVOaVJNDuIor0sHVojOC04pIUkaxGNn6SzDbG+M1yZnHcytnkjECN4y6AdlNnrjt62seEsztLCUp3ly5zZnYE5iNpZ7rkKdPIHEipYBW1hkRmenriO/NHLOqWCZbckXdlJI2MoqzHNo7PC5YnyOjRzMFS56VSwrCylpCAhNSMLkKpkoaopsdneM3cFlWlSlqIC5agAmhGNJKjlQtma50O2PQZkgBKEJ+DxqwpWGcAhb5luIfdFKy+55yeoi0FILnWlknOmR3ZgbawmniV3L1MPlWxnFTCtClnNQVQE54g7vxBMFLuGGyqLUXOA51QwGYaqSx4UgvJ0A+DwcuijiiS5yJBc0fWMW7RooUSEoSuWeTJVjILl8RZgSRmG20jUsRHgyaTMfPV8Gih5ytvRnsAD5Ptgyqx4bJISEEKXrYgtgRmdlcxXINnFazaLzpklJJQlRcso1c7Oaxz9ogheF0zDyWCSrCEkEDiaEa24P7eOhVoX5FOnJAK0SsKE0JqoZ5tkc/UYlVZwqQMSQS5ZWEuAcJYE7Xd+6JrbcNpZDSVDXIq1SVApDksaVbhE86RNRZlBctSWObUolKX9bdUW14PuChID2qypCCDkJhDOdjt+ENsKRr7Rhcg5arN7TlWkST5hCCa/tCeLNmBnw6jHbtUHXj1QULbFkCUhs9pVF868g4sh8HShIIfnKcCoIBJHrb174JWebqLQVDCXmYkNiKiQGJbYTnv3MYqzFhi9dddAat+A2A8YnsgS5JU+sjJziCgNU0c4WPXWL3uhck2ie2WcJQpn/AGScshhNAOFTANKQpMs0IpnllT1/jGjtY1Cir8moFwdmE7uEAFL1EjcpJZzToy3mK9i1FMp3mt5WEMQCkAHLMuBtI2iGXTIxKZTkYaB8yHOWXxSaRYt51FAAKYpSGHxRsZxV2D5xYutCipBUGZJbfRh/IPGFSe45o4VEqSCa4ATXLN/Rl18I5LsaVy5hIdsQyyzhwnBwCDQYSwJq5OwV4xbsiFFE/wCDWAVFtRQBcHfxicxewHkWMFJA/wBOnW1InvGwMUgBtRXt/p6Iv3fc89fMkqIKUh1auRfbU0fKCs3RS0zSCUy0kJKefm5d8qbfREOaRaxmbIneNuTPuiwiz1psc4mpv69+7raDyNAZqSSVyyHdnNd703RYTonNFNTZko/jnshFWs+EMp0U3dmZF3SlqKgVFSaKU5D40gmoAcMR3xYuu0oM9EtGSUqqeCFADjR4ITNC7Qp0jk5aKZrd8mdhkAwqRCk6IKskxC1TArEVIYAhvg1l+ikLTvuxzSTsgBdP8KmfST7UxoiznpV7TGduo/3TN4Wk+1MaLaelXtMYq3JqjwR3dS3y/m1/bMUvc7Gqn6Uva3+FPi7Yf36X80v7ZgfoLNwykqAdrUqjE/4c6tK0z6oZT9DKT5PSpdoUhZUDQtqqD5OxfrDgQJtlzcqkkzp2LEVB8CsP+XMEgNR6bGMTSr1BcOlPUS9KkHpevHfFiXb0EftEkgOKgBhuqaRnyW4YOzBU/kELQ5wqQQqYUkpejglKSElRIyGZO2oiC8b9VNQtGFSSTzlKxhIcMTWhcRbn3fZ1F1tnsyz3JYPnsrEMiz2YmmBqgPRuBfi4i6g0t2CyrsCrjvpcqegFaPipmYlUCXJKdxLHINho7xqdKbYm02VSJU1IJKVaxaiVPhLuGNKf5eqIJN3yDRKZbjNm9LRQvayJCS6QlOT5DI0hqFtJ7gZelM7EkTkPhILABJBZiSxAVQ06euLf/wDa0CjiGA1pVSfjAbH6s97wbk3+mbPkS5kgYFS9ZWEE4g2FiagMk0Gb8IC6S2eUm2SEyEgJXg+K4JK2JL0LbtjvFJRVyLu3BvfFC1JCkrBCgCy0tShqBxJpAe9ZRlEcoEFLhglVSBuBYvSCN6X0UTpciWtEvlCXWpTqYAuWNBsZ3fcIt3fd0pJxsZqy3wqxiV/4nYOA9EOcIszXaMly07kUYZSkIAZUxQJpXWCAWdnIfYT1XbtVJTMflyuYoAYphqa7AWA39cai7rSOTRQ8wGgrXb6QRTeIrS5VnXKUpQQpGucRS+HDzxUOyW6xEOin3JzMx9ntkyfLsZJBOMlR3qSFuosWyypBy33yJKACgqWphLQlRxKLkBgcq7SGGcDL9u2UmbJTZUYlzElQEpWGhDhRrzcOJmZ3Zw0Erv0QUgJmqmq5cggkgLDsRhGLYCxB4HfFFSdy6e24NmW7BgRbh+2WrimVhAwhJBrrPrdfCLtlm2NSglCUuwAd2pzUgk11atE18aLzlqk6yFiWpRbCxL1rVmpFW26Ou+CQqWXyBBlq5oyzG2qRWKThNcBGcHyWZmi9lILy8ySS6s6sXdoD3NoYhC1FaRmDLwzHzfECCMqgB36TFuReU+z0XJnLSKHVB2/FU7mjMCwgqm9hMbCgD/mpIU2fND7Io6lWPcvaD2BV9XPZ5UpS5swoSrVxlLkYqUYdO+ApuW7pctEzlVLSvm1Z8wSwS4yPXGjmIdRQpaSopfAEsGdqbTUmucZ86MIteKaolJEyakqSdiVEJAphDJIHUImOIn3YyNGKH2OXYFFCEoIK8sQU/wAY59Acb2htx2ez2m0YUSlYUy8RKlKOtiALF6hv5pEN26IclOC3UplauuHAGRy1nzbZF6Ta5iUSVyZQUDLYkhZINQRRTtR6iIdeXZl3SizVJsSUIACQkAUCdlYcqzqbh09W/JmgJYtJVYwicgSwynUcQyyDF8+mO2/SazqQpDqmAjCeTDULZE7doNIpq1CjooNeDcPZXLhWEZRCSAOGyMIjTOfJQQAZyMkqW2NJZqhLYg7Z628mG2PSydMlpBWXw1IDO2ZfMZvwy2xfPUJ0A9pJec2VOlIRhwLIK1KBoMYyoQ5Ti66xfVeksVCguh5rn2gD+kYq0Xp8OiUrEVqGRqQ4dztch6cYLybKQ2M8PbQNxMX1JE6cYhCbfZY4UdDq3U2U9cCrwt0yYqXiIbEpgAAH5OZmd9Y0Fhu6VhGsncW2f8jsrvgdfvJYZXJlzyppw5Gdtboyhkcze5DcVsjzy6D/AHVN+kn2pg/NBxHLM+2AF1fwud9JPtTGgnI1jXaYXX5GQ4OWD99l/Mr+3FP3PkkpQAMR8KXq7xyc924s54tFuyD+2IP+ir7UV/c9nCUZSlHCPClDFuKpc5IPQ6g5hlP0tFJ+Tc2+ZKRNlpLtNbCoAkJJLZ7tpSdj7od4uBcMFMagZE6pJRuNQWygJeF+GTePKIIMszQ8sJxEpSCiYrMYdZ8LM7F6mutsspISogNLUtSgQeYTTEOBL9HRSM8qeVbMWpvky1+TlSlSjiSEgqUstUpokobysRHT1NE/guMJUk0WHfC7hgUk8DmIu6SWQrLGgUhTqCcQXhIUEk1CSdb8DupXjd3hCUzLJMKSgOJTlIfa21CnDAs0Lld9zRCogdarSJcxAVKCgokEpbVHlEbA56NzwUFndIIS6c/6E/8AcZvwtZWUTSsuwW7Oli4IG3YQMq7Y1t2S0iUZQJxIUoF8lbQQCHAZhTLKKybtsy97dimLBLUQopIUAyVA1apzpRi1Rvi7Z0sAMR2c/bub1ZZRZlyw4SzE14GmzeeHtiXwRxuIrQ8dzcIV/psnPEx2k1jnLXiwOE0QUlykO4Ks3LPsGecUDdBQhKgoYJhIxEKQsVqWfCeukb1dnUirYht3j1bIitctE4YV5FjuOe/fszyJhsarXJRxizzSxT1ukYpiaj4ygWLAOMTdTeiGImzlhNVS0TFKSEhakjPCclYaZP0x6DZ7gkyzkogMGJxAgbwaE5RDbtFpEw4mUg1LpVR83KSTuh/UIW6djmg952WUoYpmFZQEqKyAHBYBOzIeuN6m05qO0BQy6/U1eIjyy06GzEF0FK07Q+AgNtcttGR2xTVMmyAUlSpaSk6hCjRthLPt1kv6odGukZ3SzM3986eypcpCpXwipgdINGGTqBG8ENwg/clvTPkImBiVJDs7YmGIV4vHhs4qUMSnOs20kjKuym/pj1LRW9EybPY5RznJmKxEgAMXD8S7Q2nUzPcrUpqKNIqYgL5OmIgnDwyxZUrSKdtuaTMAxy0kvR6H/i4YkUeBN/aNzps9U6VOwKIQnCxYpDs5SXd1E5NnugJLkW6zygBry0kkFJSoJbEAzMQA/p9EMdmKsXrz0AmFSZlnmCWpI1Q5o5c1csOFYdddwTpMoiatKpmNayAh01IIJNC0bWQs4RizYP0sH9cDtJL8lWSzLtE5yiXhfDUl1JAAD7yIh0ovsSpyWwAVapyXxSkqG9KiNnF2htyyFSZKJapaxgBcgggucVCC9MR2Rq7NaZc1CVpIKVgKSaVBAb1EROiWkZU20hbw8WTqyRi71sEm0BluFJfCrCQQTmMqgtltgJa7iKHOLGPKFc6VAcg+nKmcenTAG5r8GeAt5y0LSQEOWUAAwNQ5YZPRhxhboW7joV34PJrrshdaANUnGQVc0EEIcCtRXZESCiUMSFYVYsOEuxIoFUq5O3YOLQXtejs9cwoY4CoqxBlAswQ5TkQKNv3QXujRKVKBchSiKqcPXM7k7qRS8UabykV7FPqNQOQMQw9G1nZ3YbAYNKuxUw0LCjHM9SQS1dpgVeOkllsmJKDimNzUB9gzUCwPWYyN8aa2i0JKQvkpZoUoVrGu1fO9kCbkV0jaXje1isQZajMmU1EnGrJ3ILACm3fGZRpjNtloSFJCJacSkpFS+BQBJetCd2cZOzXWuYWSM9+Rc+k/zlGosGjfgpQVKdaiQ1KDAs7CdohsbJ8hksgVdZ/uyd9IPtTB6edY12mAV3Ia7pw/1/xEaJcpyekwqtuy0OCCzfviPmVfagVo8prOk/7oehplfxz2QVk/vafmFfaMDbhlASkpWoIBnnWUWA+DmkelovSexWSugte4lcuvkByoQtRmBCSFCXL5yCrLEWJBG0CPQNGLNglqQV4wpS1y1MACgmgyYHeP8wOUYyVbpKJa140YxMw4EzUawdTrAZ2IVixVAyyEayxXzY0SuTTaJEvApXJtMTTXU3xstvQREyW3Bmk5cBSdIwpwnmGgrzN3U+UVbZdyVDCsax5qwQCeD722ZGHytLbIpGtPkDMFJmI62Dlx3xEnSOyDUNpkKScnmpLDcdbreFOn9gUmivbLilzgAtLLSNWZmW2Z5tuO6Kt2XHMlEiasTHbC4Llidqs84tr0jsrsbTJUNh5VPoNc+MdTpFZeaq0SVBqHlE50z1mpWvCFab8DtRpFxUgAVZiNo/l9n4CIFzDLJ2g1Yn0sc/U0Rq0isr4VWmSoZYuUQ4HE4uGzOIJ992U1E+R/7Evn0+qKOnJcImMk+S8i3oXTJW459W/qeIJ8pCjUAVJcUPtr/PXSnXlY1BjPlEfOJcegxGi/pKB+3lLG7lE4gOkqZTcR1xDpzfZlrpF9VlaoL04VzZqgRyWApx8brH87c4ry7+spDi0Sg70KwD6D/PGGTb6s/n5Jb/VHBjmcuBijpyXYsp3KqBN8OYFkmWks+QDuQAS6iWq+QG+C86W7hsQOYPEbRm1YDKvGzGbyhnocBgRNAp0OxNfUIlst7yAXNrCh5K5iCB1U9RgcZPswVireWiUmaHSeRVtKDq7c05F3zpGXTcM+aosFKEoBGEsCAHFAcy6QqhpG2m33Z3cT5Oz/ABAd/GnrgZZ7VLllZTapJxaxfDUuS7hTPU7NsMhKpHsyZQUihcmkdpkTpcpS1KQ5CkLfVFHNa0LAdcej2W9AUOpQcVJ9NWLFs2B8mMRM0hlZLXLWRUVDfaIG3JjXKKovKWSPhZaABlygPtPAZ7zGiFaS5RSWGi+56Au/pKUk4gQdzuegCMrpLfImYJaElSDhUtRCiAHoDqlI4u+WQMU5dos7F50k/wDyJ9j5xbl3lZwGE+UAMhyiRESxFTsiyw9OPc5cGkXJoRJMpasGqCAw5xU7KGqGoNwYOY0EzSIpHNmNXIYmbr3fhABd9SRQTpRpmJiR+McmXlZ1Zz5XH4RPteK69XwWdGmwxI0omLJZFBR1bXyAABypnWphs21zFHWy3AsnpYt668YAGbZwS0+TXP4RPfnFO9zKnowqtbJGxM1LHZUOSRweKudST3LKlTXBNeumdnkAgETF5YUaoHSrm7tj0jHXxpdPtDgqwoPxE9GRVmakQ2fouHOC0SFDcVhJ47SBlvitZ7rJVhKko440kV3KxYfXD4wilcm+9immylRYB+pzsenqjQ3JoPMnMpQKUnJ8vZUeiD1wXRY5YBmz7OtW0GYlgd9Trb2NI11nvixpoLTJH/ypPrf8IrKUntFFZTUQTaLmTZLLNMoa6JaiCCCzAmoNGoQ3GMZdl+rnzEpVLSkAqViS4xHCoVB4eyN9pDfdnXZZqET5CiZawAFpxEsQGDly8eeXeEpmICSNoAcEnUUXYZcRsbZFqad7tCVJtMrWE/3fP+f/ABEaKZmekxn7KgpsE5/Og+kiNGsVPSYib3L8FJP70njIUPrxBZLutMsEJUhL15wamWecT2ixS5hSpaHUkMDiIYPlQxCbqkebPbX3xRSSJQhIvDZNk9bd0OEm8PPSPSO6GquyT5s9tXfHBdkkf4f11d8M1f7+ZXKd8HvJ/wBvZ/T/ANQ8We8vlNn/AJ6ohN1yfN/XV3w6XdUl/wBn9ZX5onWDIO8HvP5TZvV3R0Wa8/lVn9XdEXiqT5v6y/zQhdUl/wBn9Zf5onXDTJPB7z+U2b1d0dTZrz+V2f1d0ReK5Pm/rL/NHPFcnzY7S/zQa4aZN4NeXyuz+rujvg15/K7P6u6IBdknzY7S/wA0I3VJ82O0v80Gv/fzDTRKbNefyqzH0d0ISLz+U2b1d0Ri6pPmx2l/mjqbpk1+D+sv80GuGmO8GvP5VZvV3Q8WW8/ldn9XdEPiuT5v6y/zRzxXJ82O0v8ANBrhpk3g15/K7P6u6O+C3n8rs/q7og8WSfNjtL/NC8VyfNjtL/NBr/38w00Smy3n8qsx9HdCEi8/lNm9XdEQuuT5sdpf5ocLqkt+z+sv80GuGmP8GvP5VZvV3Q4WW82/e7P6u6IfFcnzf1l/mjniqT5sdpf5oNcNMm8GvL5XZ/V3R3wW8/ldn9XdEPiuV5sdpf5o54qk+bHaX+aDX/v5hpol8GvP5VZj6O6FyF5/KbN6u6Ixdcnzf1l/mjvimS37P6y/zQa4aY7wa8/lVm9XdDvBbz22qzH0d0RG65Pm/rL/ADRwXXJ839df5oNcNMkVZry+UWf0jujqZF4bZ0g9Y7oj8VyfN/WV3w7xZJ839dXfEawZB3I3h56R6R3Q5FnthBxTJZelCBnmIjF1yfN/XV3x03XJ82e2vvirqXJSsQ2uxql2OaJhS5Wkhi9HHog0vM9JgWq55BFZb/8AmrZltggZr7N8UbuDZ//Z"/>
          <p:cNvSpPr>
            <a:spLocks noChangeAspect="1" noChangeArrowheads="1"/>
          </p:cNvSpPr>
          <p:nvPr/>
        </p:nvSpPr>
        <p:spPr bwMode="auto">
          <a:xfrm>
            <a:off x="215900" y="-722313"/>
            <a:ext cx="2543175" cy="180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0" name="AutoShape 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63500" y="-8969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1" name="AutoShape 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15900" y="-7445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2" name="AutoShape 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68300" y="-5921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3" name="AutoShape 1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520700" y="-4397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4" name="AutoShape 1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673100" y="-2873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5" name="AutoShape 1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825500" y="-134938"/>
            <a:ext cx="2476500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6" name="AutoShape 1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130300" y="169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7" name="AutoShape 2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282700" y="322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8" name="AutoShape 2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435100" y="474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39" name="AutoShape 2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587500" y="627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0" name="AutoShape 2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739900" y="779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1" name="AutoShape 2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1892300" y="931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3" name="AutoShape 3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197100" y="1236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4" name="AutoShape 3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349500" y="1389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5" name="AutoShape 3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501900" y="1541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6" name="AutoShape 3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654300" y="1693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7" name="AutoShape 4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806700" y="1846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8" name="AutoShape 4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2959100" y="1998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49" name="AutoShape 4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111500" y="2151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0" name="AutoShape 4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263900" y="2303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1" name="AutoShape 4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416300" y="2455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2" name="AutoShape 5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568700" y="2608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3" name="AutoShape 5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721100" y="2760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4" name="AutoShape 5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3873500" y="2913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5" name="AutoShape 56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025900" y="30654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6" name="AutoShape 58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178300" y="32178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7" name="AutoShape 60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330700" y="33702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8" name="AutoShape 62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483100" y="35226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159" name="AutoShape 64" descr="data:image/jpeg;base64,/9j/4AAQSkZJRgABAQAAAQABAAD/2wCEAAkGBhQSERUUExQWFBUWFxgYGRgYGBsbGxcaGhwYGBoXGxgdHCYfHhokGRgYIC8gJCcpLCwtGR4xNTAqNSYrLCkBCQoKDgwOGg8PGiwkHyQsLCwsLCwsLCwsLCwsLCwsLCwsLCwsLCwsLCwsLCwsLCwsLCwsLCwsLCwsLCwsLCwsKf/AABEIAMIBBAMBIgACEQEDEQH/xAAbAAACAgMBAAAAAAAAAAAAAAAFBgMEAAIHAf/EAEgQAAIBAgQEAwQJAgMGAwkBAAECEQMhAAQSMQUiQVEGE2EycYGRBxQjQqGxwdHwUnIkYuEVMzSCkvFDorIlU1Rkc6OzwtIW/8QAGQEAAwEBAQAAAAAAAAAAAAAAAAECAwQF/8QAIxEAAgICAwEAAgMBAAAAAAAAAAECESExAxJBURNhIjJxBP/aAAwDAQACEQMRAD8AdxjbGwp4kVMep2SOSmeiqYxrqvOLFNBGJfKxn3SL6t+kuVzAIxYFQAYoVIBtjZJxjJWaJsna+N6dsQjNfaFADARW9kxcsLPsTbb3Y387CsrFlymcWFOB6V8TCviGirLAqjHvmYrg4kXCA3U37Y3rw6lQekYgK4lppGEwF3OZModjHQ98VvLwe4pT1W7XxFlqKhYIE9cdseb+NvZzPj/lSBTZJgNRFsR+XhjUrpi0YGtk/WMOHNewlxVooqgxq6ziaol4mfXGmjGy+mTI/LGM0YnSjOJUyk4TklsFFsp6MSKhNgJOCNKgo9oTiymkbCDjJ8yWkaLj+so5bhTNcwv54lfgpGxX8cX1zI9MetmJxzvmnZquOILHCD1IxIOHIPU4vY80Tg/LJj/HErLlVA2x6lJQTAxZFAme2NKlCMT2sbiVquWSZgYH106AX92CpTHjrO+LjOiXGwA1MjHmCj5W9g2Mx0LkRl+MsU8njx8jjSlnsSNncclys6MEXlEY3pjEBzJx4mYxRODypTIONfOIxYNacQ1Z7TGGn9B/oC8P4nmGqMWVAAzLpG+lSl5LwTFQXi87WjBo15wv5DhFZDJqFpZ+XVI0nSm1pPLPe7HdsGzRNj3vP+uMuNptlzVEwfEqMcVRiRasY1aMwjQOLE4HU80MT/WhGIaZaaLlM4ndoF8U8vmBiXMVQRjNrJRBmsx0AnEAXHpqxjQVcbJGTZ5UrRtirVcnF4sOxGNJGLjJLwlqygBiahlyTewxey4APTEdfOqAxZgI3PRQbCew9+HLmYR4vprTogHG7PG2K+Vzq1DpSTIJBgwekAkXPu26xgPT8U0tekFp/tb9sYvkXrNFB+IK1qhnAweKMv5hp+cmtZBWbiLHpG9sZxHjI8mq6MCyU3YehCllkb7jHN+AZCabM4kkLp+9fr2vcDGfJy0lRUOO9nQOHeM1q1BSFF0JBINRkBaIkKoJm0nf7pwyUKkifzxwjjmXcV0ZWZZPKFYjSB6jrJ6d8dN4ZxZ1zHksBoMhW1MWsuqLk232iMZw5bdMuUK0OaVR3xJ5gwMVsSeZjo6mXYJLUx65B3xRpVsTg+uIayUnZsyjGrMAMeVY74j09sAHj1h3x5irWyzTtjMa9Y/SO0vhSLAY8FXGoacbmn6YeLEbAg43FHucQrGBOezCjP5eRqinUjkDG5B5fWEOInLqrRUVboPwFBYmFG5mw+OEZvFp812rVYQE+UgCoWkwFkgydNzsLGwvhvr8fyxBDI2xs1Aj4SVxzfxlxXK1aykaeRWUsoidSnpuYMCTe2OaXI5mqgkNngLigzVauQ7sENNVFU6jpDNqMEHTOnYEbiRYQ0PSVV5zTkXLKOYbadryW6dZI6xhD+imvqq11Usi6A0QRI1ySDM6hJG19W/dm8Q1qozC6aeoGnTBbUALvXixN7C9j09MRZVZCi0SVDdCAQY6G49R8ceNlyNziDwtxNnosGUrodgC0XG/L/lEwMEnqTjtjyOSMXGiumW9cWFyUXONR6G+PBV74dsWtm2jsMTeXa5xV+sR1xn1icAsFhUGNKgg4ky/WcShwd/hie1MdWiqaxxDUbF2pEWxU1DtilJCcX9KmaLsjKrmmxEBgASvqAbY5xx3gWby6lxUWpTBUGCVZgeukWFzG5PXvHSnAJ9MA/FyIcsymLslidwHUm3uxPIotDi2mDvAni2oQ9PM1Aq00BphmQHlDBh01WINyTbe5wN8RUctXqsyVKlNzBmmTpJP3goY6STBI+U74CZ+oic5tp0qYW49qBAE9cT064KippOhxqUmBqAtYTq/DHE19OiLrQf8J0akVULnM8qz5i3CzYLLXMxv2G2KXjXPVMvmHKUG8l4cFgykExqFiRAIiI6xiTwf4rp0qwDIYqrpJJjSQSVAH3iYA3G/WLu+T4ga+oCirg30ukkDoTPoJ23neJwh2c8rZzIV1XU9VK6ITp0OV1AE6QVEFZ+9bboMWeFeI1zNdFVwKlyCykQQJk/di0XI3x0BuGUlYOuXVWi7Uw6EHrDD+X+YTi3gfK5tiSjJUIJ1BlImdyoUE/MbdMJxDsTjjbUYGYA5hKsgNxMezM/L5YKVeIU0gu6qJi5iTvHvjphfb6J8sRyswYQAzAyLg2M7mItEYpcQ8K1jScHO1wylmUM8kECBf2jIHe/bGq5ZIh8cWx2p1VYAggg7EEEH4jE6TjjWT429KmytmxqIN1raZJsGIXcwAJibYNeEuJrVzCqKgdxqZeao1hcjUwsSsjfc+uNPy/ojpR08LjV60Til9YIsYB6xa+07nt3OIXrzjVK9kN/C/wDWceYHazjMVQuzKPDuP06phZkd1YfjEdcXKWalVN9gbz+t8JCZtP6kHxHyxfocTIAC1RAAAGpSABYR8Mcy51eUbvifjGHildkpO9NBUZROktokDfm0mLf9xhU4Zx76zUp1yhRqBcEIBUUajpGrnDncxyC89pGcU47mVRhKuhETTWX7EaJNo6ifhit4HNKpWdg76pPIwKsVAF4U6QS4uC1wotIwT5O2hRhWWOGc4hmBQqtFLlVyNLVBqAWQSQeVj1FwO5GOYeNM+aaqS1KqWY2p1CbBRdt/6ysE/dPfBvxjx9adWrTKZjSsDWo5bgGNLMAexDD98Z9K+R1fVmYg2bSQpFmVDpsTN1PrfEYfhVNAr6M+NPSzGuokLUUopFtrsZNjEKP+YfDpXi3O0qVOjXgszFVlWAJQK/XtLA8t+uEzJZFMvSywDGoC/MqqJY6XghjEEM7GNVxEiRZ5NVTTpLBTU6KORWAnSCGE2sIEdhfpiRtAzhvH6KgyxOpifaTqAOjb2n44tZLxJSqEFXAljYkSYER1mWMgAyYxKik00Uvd6LFlFFdBHluZHLq1al2k26Yp8A4a9DKEoFbSapChIJMB1AYmx6fHGim0qJaV2H9ZxmB3DuJmoWVqb0nWJV4mDsRBNr48ocYRqavMahMdfljp7KrMOrugjGMJ7DADiHiEILsE7Tdj7l/YHA8cQzFUcgbT/W5KLH9qkT8SPdjJ88TVcUvRuarG5j3mMYW74U//APMiov21Vn1DZYVfhG/vOIKfC83lv+HreYg/8Krce4Xt8CvuxK/6FeSnwPwdS+NS2FfLeN0B0Zqm+Xf1BKH4xI+Ij1xvn/GtJFYqC0G11Ae+6tJ9ekW3xqpxfpm01ihgZ8DuM8CXNKAzOpAYDSREtEagQZAIBgRjSpx+iqhmeAQDs0XEi8Rj2nx+jr0hp6zYD3SxAnDk1RCtM5dkcjVrVFpkhdbBT2nYsQAJjDj4x8GUvqRZC2vLUyUJIuqgSpEAbCZAn4HAjwu4GYDRPtR6bmfkCPjg5xzxRTqZWsgVtT0nA2i6kEzN49Mc0aadm7uxW8I5FXqDVvAPQ9u4PXFvxvk69DNoabuKdVRpVGZQGQKpBCkLM6Tt17iTF4OB88dtI/TDF40hszlUF2WSR/cEj8sSslMI5nNcQOUikIrtF/MHLENIV1KnUOWNW5md8BvBHj3N1mZKuutYEEIg0kGCJhRcdzbB7ifiRMqVV1do06tCzpkAi3Wxmx6HALwPV8uhVqQYBmO/SPxxTSVEJk1f6T6qZ40HoKtMMg5kIqgMBeVcruZEA2IxF4w8fpT+zFHU7oTJeomgkAAw1OGnm2tYX7UeJxW4orqCRopddoDSBcYHeM+LU8xmKelR9krIbg7MLfn88LqO8k3hXwo2Zo65RFDFROo6oA5hECDJHwONqefHDc42qnrKK6gCVDSIk+1aCDHaO+Ij4iqUkFFcxoVFC6VAEW2kDV8Zm+BlKuKjqoMgEkGOrRq39wxTSrAlLOTqXh/j5zaeYaZT5wTPQlRPTBNiMc78XZkq2WVaj0tSDSqsVDMWfcDrCgT7sbcN8btlqflVaVSoysQG1qbQOUkzJBnqdxjSE8UyJQaeB9xmKmV4rTqLqVh6gmGU76WU3BE7HGY2tGYG4txSlRzNLL/V1ZqolSSFAuwvyn+nF7O5OhRp1axoq2hNcQLgKTAPzwu5/wARUKtWnVZqPmU/YOr2RM/1Qeu/fG+Z8c0zKuaD0mAR15pZSHBggxuR3sW3IGPK2eo5KgimUo5vJPXp0KauadTyxEksA4AldJDFlsZPTuRir4Qy4pPUsdljvdFqT8RI94ONsl4vydNUp0gaaKwMKrVLCWIAPqZ+eNPCVSpqqCq6u5bddtMbDrYGL3/PGkdGU9g76RgoeqttTMD2hQiX+J/XDF4ppK9DJEif9x+NOt/p+GEL6UajpnyRBUpSMFZB5YMneLd8Mf1iu4y3n1VZAAwUKRpinaZY2AkbYpL0zuwxxbJDycsw6VUU2/y1Ov4Rhjp04NOBIWoJ9B5Z3+JA+OFnj+YhMtpeA1SdH9UbHf7t+h3+ZjiCH6qNNV6TeYnMu5JBt8TB+AwkDQcy9ERTPW67elT98A81xM5fLF9LN9q4sJiUMWJ6mB/BK+My2x4jVDwdMstzBMbHtMbwDgNwes70C9TM1KkVCNJIKtZW1G0k3m99sUsiJanjZncsqNLQDYidgOtun74Hf7ZILMuXAJNzCyepkkEn5/LFtAOXl2i8fl8sVq9KWUgkAGTvcaWEfMg/DFsCNuO5j7qEe8qD1tyjbBDI8XrMlTUja1gq3mGNIIJ5TJn1n0x4sbj8cE+EJq84WH2J3tPPT7DD0A90hnWpnWmXllsRVqbsLW8u2/fFj6vXkKKdDy4g6mcsCCRtpMg26g774sjiSIaNJpmpIU9JRdRnrsOgPwxZq5kAH2u9gTO+0D0xBJzd/CNMm7VusfbP8t8DOMZ7K8OARldy9wCdRgbklhAE+8322w2vVIJFiQYtO4t/Jxzb6RS7ZlQTyBBy3NwagLAdLQJ9B2xEcyo2mqjZTzfiqnWfmUquokCTIk9YIBA6ADvgjls0tQSv3Tp5rEmBf0F+3fCWuWFpDDb032+GDnB6wWmQY3tPWw/bGzWDCOxp8HURJYi8wPSen4/h8wvEjoVpUglAD0u4jaJ3kEzhh8FLMz1dcKHE+JAFKfKWYiYFxtf56vwxknk0xWQr4Oqf4hf52we8RVJ4nTHanSPz1ftgB4VH26/D9MGvEtULxSnM3p0dgT1q9hhrZL0AfpL4iaXEWAtNOiZkj7q9iO3vwxeHm05PMnfShI6/lhW+lSv/AO0AQN6FLdf7hsRhr8Of8Hmun2Z/LGnhC2L/AIQh82Gs+pmaY+MX9TgV5AfNVQAAfNZesbkTBA/UYL+CQPNEW3t74xT4aP8AGVh/8zUHw1ntiL2V4BPEGXjM1h2ZQJ62W91jb1OLnh/L3pmQSW6R3HaMQ+JXK56rB6r26ouJuDViHpknUdX6jFN/xFWRr8V0WeqnJq00luACBdz1O/8ApgJm6RUAHVTN3Ubc1PrAMSNQgm97dcHfEVRwUgx9lf39D8L4WONZlgyAsYl4uR0pmLf3YFobZNnK31hvNqKxcgSYHQQNgItjMU6dSnAlk+JM49xdsWDsPDOFUVqGKCrAKz5YAMqDYxcdJ7gjpgdxrI1BQIy4CVdSG0odIDao0DUdxbrg7kmGtYHx+Bws+IH8ij5yooJqsrBpcQZIYAMACYBI9cckfGdU7yv8GHJ11aorJBBLbW3R5HzwDURn8z/ep+aqR+Zxd4C6/YMNAdi2vSIuPMWw7QepO+BaZqeIZiJF6Y+SKJ+MT8cUtES2Kv0q0v8AEKe9Jfzcfpg3xHIqtHKOqqC9Kjq/zfZVr/MjA/6VV+0pnvS/Jn/fBXPnVkuHFdylMfIFb/8AVivCSz4gy4K5cghQHXT39YHx/H5l+MVPKyeoDzCrI2kgnfUPugnZt4titxePqi8sxUSD/Tdfz2xLxxf8DU6ewRciIdY64SB7I+G0abnLsAJZqp0lYImpXkXAuNTD+DChn6Wjh4ZWKDzZ6xelTMmDAaAwG+7R1x0nhlMinTsIGZfsI+2cAR/zYTuMgf7PrDtXpf8A42H6YcdiYj0c6dDN5vYXEX2tMHqMa/WqhUk1fw90bnFfIj7KqCP6Pd7U/wAnA7iWcZTC2iNxM9evQD8ZxbsQaq8ScU1+1F9z17bSfw/fBfhvEa/1R6oalEimzQZKyG9Vvoi3rhZqqDSotABKvbp7Q/bBrJZbVw51P/xdL4fZVj/PfhMDr+SR3oUzUqK9UKdNQIx0MwKkqqkAEK0TucQZHJ5kn7TOVLHf6uBeDMGCIj03Bwc4dSmjSvtTUCGIEAAC3uAxZegNBF+vUnoeszgEJFJga1e+zxOkKTCgEkADmJBkxvhQ8Z0P8QDLAFBEDsW66h6fhh6ztHUd+s/98Jfi7zFrAIiMBSX2iw2LTBHL1H8jERdStGjVwpizQ4cHJBAiC3NvNh1JA2/AYu1+HrTXXqaDJJIUwR1mB+vXFygktamrWEFWqXNjZpUR62+GPKeURgNQ8oi8LqcbG2o1d/cOuNe30zpF7wVn0DRq3ZTEdO+Of53O+bmKfcGCZn9AAPn78PvgvUCCI7e0RcTEiDuMLOa8O01moKn+7MibkjcC0CbH8O2JjgTyFPDVSMwv/L+Yvgx4neeJ0iOiUB1H36o2N8APDNcfWFte174L+K6U56i0DmROn9LVAPw04n0pgP6YTGfUQL0KXv3fDLwlieH5yJk0XtvfQdhgT9KPBFfOI2tVijS5bSed/X17dDg54aqBclmWIkCm5joQFNv0xd4ISzYqeDOJinVAYd9yAZk/1EdsR5LMf4ysREHM1D/52xJkaoqZ0OtpRSdIgA6RqADCY1T+/XFaCubeQYNZzJtPNc+t5wryOsFLxe0Z2tHdf/QmPeFSWp36/wD7YIeKeFTmXeSJKyZEA6QB+Cj54rcIyzJVQG9wQTaRqIBHob/jhv8AqHo3eJXB0x/7oD19k4S/GDkNT6Tr6elLDL43q1Q5FMkEJS0gH0BJ3iDEfA4W6aeen2qmmxBOomxiCSJ9wn0w1oTF8cQYCDePj+OMwWyuRoAGb3Nyk/Ik7YzFGbR3zh+cDGmY0zf0v6x+2AvjATlag5YWqCS5hQOcbyL7fthZ4ca0zlw5gm4K6S24nVbt0wq+K+NZqrT1VabJT1kM0MEZx/SG2YAmwNwcc0Yp1R1TnaL3BfFNQVUILEBiQRFpuWHy2PbDVkco9PNu7tr89Vqg7WusR0jTjm3DiPLGlGJlhIBPtCPmLkf6Ye/DCsr0CSCBSY7meZ50xMWKsZgTrvIAxbVGcWb/AElsNeWVrB0e/aCsEf8AViX/AGvRbKZejTbU1E01M2JB1AsBe2oL1tIxp9InCvO+rfaimQKka9oXy2JsAJ23gWGBtDh1FUD02bVrSWMgEEK8ASQY5b+nTbBWAWxz4vUAyJmxL04kb86foD8sXMwEbLN5vsQoMT/Uva+8YoeJqc5EQbq6Qd4Opd/S4xfrZLzcm4G5UfgyH9PxxJQTyfE6bIIdQs6pAXeZm/Wb4XPHeYoDKuiPzs6tul4DCwF9o2AGOccYqaKlROYxI0mwFyOlzt174C0s4BVIEE6WHaO94JPXFxQmX8q/+9UbBAZ9Z/TGua4SSASRf0H+uIsjXGlpBl1gACbSDva+CGXq6gtnEwNiABPfbb1xYGmZoRRoxcAOOn9VsGuB1Q2UrBeYCvSnrfRUn84wCqazSUMSSr1L+mowbW2jBbwRknbI5oojGK1IiFt/SY92oYTQHbuCVicvSsT9ml/heZxJR4hNY0dLKwXWJjSVkAwZ3lh0xR8N1j9XpxBsTbaCZ6t6mB6Ri3lkJC1KkagCARtB0sfgSo+AHfEoTFlcyjV6iB5ZDdewhTJ+fScIvjjPVaWdhRK+TTsdWkktUB26x78GM+zUeIVagemZppCgA2IUS3SZAvNwVveMYrHNO7PLbKoVRHKwLhtXKdDx92TO9oxCw7LcrVADJcQRlVvLqCZP2dN3UQxW5VLG20DEPEc3RQw3nBiDHKehg6gYIuDuMMlbIVBKIVDqhYAwpILBSVbSYaWJ2b2TYYWM3lSKYnLM4VmRYZm57kqSmm3KYsBv7jd2tE1TC3gQA1GHqv5T163wrtm+RwWmQVn39Pfc2wweB64DsTtqEn5ftgN/sqoFrCvTKFaQqpzA6gxGkgraIloJ6DEtWL0l8LJ/iEHoPyGGfxNTjO5U/wCRbe536fHC74VH+ISf5bDF4waM7lf7B/6zP89cN7H4WPH3D0euGZoK0VYCN4L7d9trb4reHWByOYBmDTYGPVcEvF2UR2DO8RS5RA/zdzckxsOmA3hbMg5OrYGV2MxsLGMCvJOcAThtNVzxC+yAADPuvcA37dJx5xWh/irKwBZomb826yTaR/Jx5lZbOtIK3FiZiQsfDsO2LPG6ztmULAmB0uI1MBt6DrifR+BriNB5OkKl1IfWVb2d4A9fZnrhbeiVzSgMG9mCpkb+8weseuGfO5ZmqMRTJ27gxpG0qRGF13UZtY0rGke0pv7wdM3wKTZIc8Q0Q9ccrFopjchZCqVFgf6t4ixnphVfglcuXRiAzEwpJAvMQpBtf3R6jDpn+H0XqvrqKGAUFQJedCgRaBFjMn4bYpVeCUYgNVHoRN+8Yvs0DbEoeHswPad5N7O5n5T8sZhmrv5RC/WWQRIBUi21h5gtbGYq2KmE+HcXKVddUGpyBZR1QyuxLbkwTsfhgu+aqVyaYWl5BQcmYGsUzzAtTqFbNzHfVtHSMAKebNRYI8oge0oQMe4BdTHy+VsaVKTaSA1RtvbrWOxmEVb++3pjnusNmvUJnwhlxXVg9MAW0K2mdyOv+ad+2Nq+Tp0c1T0RDhpHuKW7Dc7euA/DkOsfdOqxBIg3PUxp7/h3wSzVdTWozBBkj4FT87fgcNSsusDHxKmhWmXE3aOsfP3DALxB5fl2gPqWOYTuBOkiTY9Adzgj4kypqZcBGKXI1DcSNx62wnPTzNNQtRkqoGWXuHUSsSPh3Nz6YPRdloduItPDapNvZNhMwVtfvAvgvw2mpypg30b7GQJ3+GA2faeG1v7REehH4fpglw3/AIVzaRTbbccpNjvhiZyzxVVR6vmUxqSpBm0Te3vOkx0tvhcRIqFigMyCRBgn3G243x0lchSdQPKAUW5dNvlePTpGIqXhTKpZaZPX2v8A+Y/kY1U0kJptiLlkAUljbYEHlM6RAMbyRizS4ivl+1cT+Bwb43wqnCJpZ0o62WmhFlMFgCRuahB67HvYXUBTyy9JArVNQaAA6h0XUpBXUQFb1Fhi7vKJ/RQTKzSLaVLaiSRE7gn43OHP6J84wp5gFmCrJWFQxvJJKExPr+eFs8OqVWJVOVrgIioBYQBFjYd/1wz/AEf8RqZdKgcmkgC6b3PM2oBQZ6z2kHviXoDqPh11+q0TuTTX8sEVqKBAHewGEDOeNPIy6DLU/MeSNN10DUT2vYiwP+uvCfHFZ1ui0yOj3J1G0Gbj3YzylkrZnijLr9Zd+Ry6jl+9CKAVMsB1JAkW/DXK8QoUgSF01dtIOpue/slzExO42902146Kh1GkFq6YDK0GdiLrfr36YUPEWaSrUFRTmWYAqRTtp0mRqBcMfa6Rt8wBgfjq+T7Q8/SqkMASZ0kkwzKAd9/hgJW8b5Ngq00NFlOt2QIAzaW2k6tyNxcgbb4XeIPqq+e6VwYADVKTbKoAOry35iBc/EQLYrsaeYNNZBKiAwqCyhmJDKyI08xiRYACezoLD3g+vJjTHMPjcR+Rwb47xijUydbQ9PX5XlsuoBuQBBAPtSFmB6esReD+HUlcatYJNjKx7rn5HEfHvAgpvrVE8tdZch4BUsCGbU4vpBnmEX+E1kBX8P1gMynvH8/E4bfF+WZs5l2VHIWmvMFYrJd9zEA7fhhR4VTH1wlbKKhA621W6npHU/HDpx/O1KdamaTKCaYtopsbMxFmUnTfv0w3JLLDRL4scKil1YBqelXIOmZO/ukGdvlIi8K+HhUytRKdZOZTDC+k9LidN+/qYMY04rxTzsuiZkI1wQdYTSbrZVC3PNbmt64E0MlogUKlVWAsabG4PafgAJ6DeMT+REWEMvwZMrmYr05BIIqrqhpsY0sGEbTpMR13NbxAHXMmpQqIFYLYsRBAhgGCXFp1eu5gTDmxpp+Y9VvrFk0VVZWgjlZSDDr6mBJ640yQy9RSaieXUGlW8sgIBzTUI3H3AV6wTbrm+R3SF28RLnPFVWsuiotJ4HtTuosCfZvv1NowunM06jqXRCFOqUEkiTYyASP8rEjucH6S0T2YyRKLAa/tbkdjv88Vs5w5KfPSpKW6ACJ3ntB32vscO5hUi7xbPUhWFXKaQKiKTppizBVXTqe67CwJiLT1HcQzdR1mpTYHuI/EAC22NuB58vSqO6im6vEXBawMQZMyeuLnFc6FUzF4XmGo6m0zK2JAbteD1MYv9MpQ+g2nwtKiq/PzA/fQbMR973YzDRwfIrVpStM1QhKaqbqokbyKjhtUkz09+MxY/wCCI64pnMu3MFIAgx2E36TEiO+Nc3wun9ypUJv7UQN7HZjuNz88LNLiRFc65YESIiQR7/QesQMEanF2e5BjtM/iMYTaTyx9ki3TynlX105HvJgmPfMbScSZSmtavSmFMsWYRdYgyD0mDI7YF/WT1G/e8Y38Jalz4GohXLyLxJQkGO8jfBBpvAlO3R0LjPBQ+W0q+qoumogDRcSLkG4ILbiLYQuIZR6cMxGo9QRO+wMXvjoGfoAUELaQqsVLEhQocFQbW9plWDHtTNgCq+KcqxgUFkiVYKBPyJPURczba0nZRV2xMJ0M8HyVVgwP2bU+Z4MkBYCBRIlj13X5XPCKsaISoBcFDfexEAkQDBBgzaccapGrTrEMatJiZUExFjz/AN2qLz6HHdPB7M2TpO48x+YMTAbldlkf8o9PfgaHdiVmcq9F2UrBUwZO/T5Hf448bOMiMzBdKgs0QbLc7GJj9MFfpIzlNKlLfmWXAESAQFkyOzC3a/TCRW4gjq6Q5DgiC0mYUCDv02+VhGMvcgmkMlPiCPDIFqbG4vETYiD/AE9zb5WcvnqRpim6nSk6V5WCiA0DYzM2I6C+EI8R8sKAC0HaItG+1zi3Q4gpAJYiLHmBkmeliLdIOL8DsvBk4rw6i6yjIt9IDI2jfTtaJkGe0eoA2vSzVC1TLhlHWkY2/wAjXxJkeLBLo9QDr8PVhM+6MGqvFHq09OiF16pZCAD7xsNhCkH03OGpMN7FuvnqjoDR0oGI5nFwOpCzFu5PTbFahxpaTVCC1QE21GZDNqRrNaUKrFxIje2GA5lWQ0/LCqoF5Y6Wa+kamhhubT1wGyvCKbVKxrKqryaAqGUYLB6rYkg3P3fWcWm/QwXsu65jW1N2RlYjTEU2FyCCDBewmR1nUdzv9XrC9TWjAySuqrIJIBUiI3uJJA74q8ByKUFE1h7B9vYksLm++kKANXU4ZVzVLo4aWEaBqgGNyJ+ZxEt4GqrICFaorrDDVq5CSU1GTEErGqw5Z1enXA3jefWtScmmoqLILCJJhjfrN13A+OCfH/FJoyqBmNiNa6Qb3F9xH3hO49+AmYzfnUKradL1GLNEmSF0THTpt2wK/Qr4V8ig0ISw1ETLCepIv7us9MGc34hzFVCrlait2vO2/XqNjgBQstMAgcvW3Xt88WhmCGAsRG4/uA/IYsQX8OcbyyEtUo+yxBaaZusd6BaDPebHHReP+Hkr0BVWaRpozDRzaxGoAgqvXsAb449w6oIcKdPO829F6Ee/pjr/AIV4xUzOUV3mbjkETpYraSL8vcb4lpNUxNHOa+aRR9s57yOWD0hgIPqvUHtjalxChzDzFAHa879jM2Jja3SRgP45z+ZpZioHRqKu7MsggsuokGdjvuCb4XKGSDH2gDbefn/Nr4noqyOkP+f4k3lNoq69FyrTFhuFk3jrcGO2BXBPFBq1ghpgFtV0AEQDJg3AgHY9TbGvCsuVyVdvaEERJ5QYmOsSR7sQeEeHh8zTt0bb+1u53wJJD0DvEf8AxTqgIut5jdQTa3UzJP546BlOH1PLWBLDSGLEXGnYye4/HC5x/wAO1RmndUlCBBW/3FAkbzb5zg34q4ZmXWm2VkaVIIUrMaRA0kyZM2j+n4D8GEMvwSoxI00+8awASbASYkW3noO2AXiTgmYan7Nw4aWVgLAjcgA3ge7AZvEnE8qF1iqon74qKNxNgQIuOn5Ylyn0xZlDzAG/UKfy0H5ti1D0TlRZyfEKlLUPLN21Wpq9yqzcP3m2MxfofS9TcS9CnPuN/wAG/PGYrqiMsHV8qz1NSkCCSCY9mBa5A79cThSN1BtuGtcH+lo3g2ONSp7d+mNRUP8AP3Ax50puWzFyb2bqpibn5XxtSZqdQVUlHEEEdDGk29f5GNmZtJYhtIMEwYn3x2x5I9D8N8T2a0FvwsZvjFepGty2nYEm1onTq3jrjKfE4uicyqdNyANRksQLkz13gnvit5vQj8v3xOtEsCFBt0E2A/n4YalNaKTkXalRMwVesAsHmdY1wYEAmQIvysADO/TD/wCHM1Sp01oD2qagkheUhnfSykct7tpG03jHMFpFje5+W3ft/rglwji3kEAswBItpDAXEmNyYHvtGNoczWJFRl9Cf0pcKrVmp16Q100plXAiUvqDm+x1HYWgTvhK4JlddQq5KPpJpQVM1dS6BpMyDcEROOs8JzS11IIUsQdQ5YMiJM3IbVEEGCIM4UfFvhajTrUaqUvKVhJakCFV1uNzF5WNgIOOnGxtZEqnRqeYXZBpV11GoGVJYzpYwY69OmGjjnhk1wtUU6KoiwTR0MrSZUsyRBuRcdB7sDqVOpU1pQro6NULPMMx7ypMwY77nfbGiVa1BmXSCjEi8gEDUANJnSBta2+DD0Ul4w1wfKaRHl0mW/tBW30yZKlhsOvUxviXj2fNPyjo0l6oTUCttWpoAECTBUE7BvmEyvHVDKrUlIkz9mGBF+XmF/cR8t8Yc2Kunk080qgUD0jbmgTb3+/FJIdkvB+N5wVq7VVcKPMQQAWCsPYEfeGmnvaZJE4r5XOuwbVckrMWk6RvF/iDghTMyDSDGZJKTc2ixt7P8JnFKpSBXlQUyTuqwZidog/EfHDkrVEWUHzCTJQSLTrg/M3xOrIgs4Q9hUJ+MqQMDq/DqoBhVf1CiY+X64H18rUEhkYHfmRh8ZA/HGC4V6SqTsu8Q4lBgualtyoKidxzAnaBirlcw1TUqkBYgwoAG8AW7mbx1vjfK0Fi5K36/odItgpV4SUUcjGZklSL++O3TG3SiwSVIpw3SLz0kd7dNp6YucNoIxBLR6GR1B62i+Njl4GqYt6g79xBxinTEWmJ9Z/l+uAokyuQlWMxzPv19nBrwnUq0s9Rpioy03mQCYMIx27yOl8BaRCkRIJBO+mZ3mLdMX+DZl6WYpVDzsrSqNy6raQJMSbzYXwAGPpJ4V9YpGqjStMOpBB1a1epqMdtUKbdAdtuXZZoNjEWx1PxVlqdDIMlPU2uqYDGOWUYqSQGMleh2n48rzFYKzAJCt91hcH87H59cJAxhy3iNUomhAIqhjUaIIM2AJMxCL6SdrX84Rx9MtVWr5bMQp0jWpBJWJJH5W/TA3LeJnSmtKoqVaW2kgSBMWaJB3g3x5nHyxplqK1kYFRDlWUzM3iZgYKFY9UvFS1wHOpVmDoVSQQLrvPrKgn44s1PF+WQaUYEgCFIdBMxzErMddpsccwyfESk9QZkfCPyJ+eNcvnwDLAEdj+5Bg4KGPvFPFuepaTppEGYaiHIYLuIJkGGXYGJHqMBM1LM+cAbzJ+0B0ygtDgMjADTG0dxAwvNxDk0lV9osDFxP3dUzHbtgpwzjr3WVWbAWCx/TNwJk9BH5AE9PjdJhJKqexoNP/26gX8JxmLNPO0VVQKFNhG8UiexnUJmZxmHYDb/ALNDKSRKqQpYHqf8pg/KY2wJzfB/LMtFt+YfG4kGOv8A3AZ+LZDSBMKzBpEXAVjy23FgY6R0jAzMZNiumSLhhBN5EiT1B/kRjFwXwlxTAyCRBOm4IBmDMX9LfkMSLykBttptb3x1Hy2xotE3a3zMT7IsbggmJ/1GNmrFibi8k7/H12jGUoqiWbRp2gnrIsJm+/bod8W8vmQlqbOWJPQmw6m+qZi+1oxVoIQLkdYgg2APT8Jxt7BCwJm5BBBi1hMduvTBF0CYWektRQ5YKWFiDyk+oGx73xWamFRbyxJkgCBG0HfVPpaBvNtDm1adQ9NIYg2iTfrYmLXPQY01FNQDXtPNBuCJggkCOhM392G1G7B14Wcr4kZGF2BBkEbz7u1rj88OQz/n5GqCAzeW5OmIY6eUhZBk36bjvhCrMhVrEt/UWNjPb1uIPpfE3BeKVKDhlZgbSAAZAIJFxYGNx8IwozccPQdvGC6XC6bZmmNT0TUcLrSQFLcoaSIkE7AgkdQcTtmMxTqVKNamM0tMOTVpgHkS7POxUbmYNjc4sGnuVuP50GIKrGCIJkEGL26gx92N8THkawx6NeGZihVUiYcsApRj8NSMNQPSVkXFxic8JIcFCrOIiYWoDY+y0OrXG4B9+A/EuFK+Xo+VoRgagPKATzLp1GzTHVr3OKGd4xWWmKdZNaqFCs1yqr9xKguBM229MdKaeEVYxvUehV1sroSANJlR8mMzN9++MpccWEUarFdSk9IMwzCPWDYg+tgWQ8Q1lX7Oo4GwRyCsDoA3JHwEduuLvDOL12bSaK1QoJh0ECRaKgAPY2OHT+hkb+DZU5g1DTr0m0xIZSGIltLQD1H3osZEWnBDiHCTRpFg0qFckgEEEklZ5o3IuZ26HdM8RJVy2jM0CKXlmJXchz96RzLMCGB/QNnhDx7TzYFGrFKuBBUtyOAJJUk9gZUkntImKTtDrIOGaRtK9SyiChDQWiAWUTYnr8IxBwzPQ1WkfvsmnSSpmCGHKQNIWLYueMeFKsVMvUBCkM1IW62amY095UkRFt4ws/7SSkwquKpYMFhlg6hzbQJMSLEjpbfD/wBAZ0VmUHVUhoI1Q4JN7hwb/PAjLU/OU1DTy5QyV1UmQ6Q7pLFCguaZIiw1QJjE/DuL+YAqoSVAsGv037CQfUxjbh+U8qkgKlTfciI1M0TtZ3ffYEYSAjqcHnfLja2iqyiJkCG1GIkE6pvPSMWuG5enRYErmEUHYw9P7pk6RMzqiBsD3wWyf+7SP6E/IeuJdHU/z+W+Q92J7MrqBfElJs2QErIQACUY6L8wtqG8aQRbbCjnuAVqM+ZSYLBgkSswYuJUnrjo9XKo/tKre+P52xX/ANlR/u2ZD/lJjYjaexOGpA4nJquSQzKgb7W/K34Y2qZVQjoIBDCCR2MbiPXpjpua4fUazrSrgf1qJ/6iJA3/AJGA2c4FQb2qdSkTuUOoE+itPXsRirTIpnO3yDqLAN7j8djfEVOpDQ6xbYgj9sO7+FC4Pk1UqRfSx0MegEEkE274F5zgWYpLz0nC941J8xK/PFUmToWaoHaMaa8GK+XTUeURJ2t1Pa34Yqtw8Xhoi/MJ6x7Qv1/pwqDJVOYJuSZOPcSrwxvQ/wDMv6kH8MZgJs6vQqSkqq+1Oprdub2Y26qSYgTjfNZhU5ncTF4jmvO1r6ewHzvgLmc0oin5kR7RCmJ29JNvxttjERBIJZ+W0gBSflt64zc0jVtF/PVkdOQBtUS15tsJICnqY3wNek3qwkXH7G3b+HHq5rVAACBegtM7+8+uNisTuZJBvcmZm/Un88cs55MW7PaZCsLCRJsNze5F9zaMbKhJLR7u467bfHHin095/fHjbR2v/DI+eI7ZBFhDYTcSYkiLxcAxf4Y0qVdU6r9rCCYI2W4vuY3ucRPFxYgiL22kfz3DGiUma1NLzCgBiep5QBEG/wD0k4rsFoylmKZqojPpL2BjpBI62mI+WGDhFGk1YUWeQ2xVQSJgXaGA7yARsCVmcAaPBWzg5UDstgLTJiwuC3QxeJ9cH8xSTzsvQGXqZBFjy6ol0DkAyzBo5l1AEMOknG3FoqLwSjjGWo5rzKas7oIYINChgHpkLTGleYc2omxIBjpfyvH6PluFDPqpFGDIFZ9lmo6WLXNx63xg4dUbzQmaLUnYkDyvYIOluQMoHMpgEbid5OKeZ4McrEOW8wE8tmP9XLMAQe94+WjtFJC5UyhmCDfqRE2ibgR8YxYyNHKp/wAZq8skLIkqGM+1p5h6FfjiLjeXMABwtvZBufeenwA9+FoZCqDqXREgkNcGLgERBHocYw40s2NxSOtZLhvDXphFTKgMAdMUy3Q7i5PqD1xznOPUymYcKpIVmAkGCpPLJkdNJ6YM8L4olPU7oBUYf+HSpoCebf0usxuB6nFTO5zznZo06otc2gAST6D0xrPkS/YXWgNxrxeatGpSanGoQb9bEf8AmAP7Yq+FcgMxmSUJUqhcEbhhC9u7dcFK+Tp9aa37/v3xUFKhSfWAqMOoZgfwbCjyRQrvY2nwrXdXVKr1SQZkK6fd5WBULJv1Bt6YkT6OWICuQqKxIRG6SSASfQwRO34JdLxrmaFdny9XkMEoQGQ2AI0n3b7+uH3w39JlPMstOtSNKo5hSpLIxPTbUp2tze/Gy+lFDjHAalNdFOgBTB1eYoTUtl2KCUEzOo3sZsZg4blKb1EWtWXWbAe1EAmCBsN9o9Th/eqHIXyyQbamIWJsSBckxPbfa+EWdTFszSFKrSJ0VKY0tU5HKFNLbyIIBI7gYlq8iSGLM5XyG0SGEAgjtEbTEDbc2xCH7G38tOBmS8V5ZkUVmq0yBBMBgo7FSZj0B+GLj8rkBgYJHUbGNiJGJaNUydT639344lUn+ftiotaN/wAvf0xt5lv9euEMstV92PCg9L4iv1P5/hj3V/P5tgArZrhiN0jFGrwx1UhKjAEbG4v6YLhsaqJ/bDTFQv1s8wLNUy9OoWsW0LJ2ibRttPywP+o5KqbhqBaQSLKogmIIK7he28euGurlA383xQznDlIuo/nriuzJcRbqeAKrmaTpUU9ZUQe0Fp7X9cZgieEjpMe+I+E48xXYjoCB7I/uH6Yv5g7e4fkcZjMebP8AsjF7MKATAH8jEynn/wCn8h+5+eMxmJGtHv8APxGMP3fUCfW5xmMxbBkVdRpYxeP3xVo1SYkk79fQYzGYPGIY/A9UjM1IJEZd2EHZtKjUPWOuKPEapGgAkDUBE9I293pj3GY6eP8ArE6OH+rGHhebcGoA7QDSPtHdok/HriTjDnTMmYS/vAnGYzHRLRQk5w87+kx6XxoFFrdP0OMxmORmEjMv+gx636frjMZiGT6Uc+5FGxIv+2B3AKYbMKGAYHVIIkGx6HGYzHRw6LeiTj6/b1fRRHpFhHwxb8CD/HZf/wCqv6YzGY6JFI7Sp+2/5Z/81TCjWUNlizXKkQTciXYGD0sAPgMZjMZPwoVOM2Q/2j8xgfwCu31uoNRjnMSYmd474zGYpAdE8JVS1VySSQFiTMWpfufmcHfEVFfKRoGouRqi8QbTvGMxmEyvQCNjjYj8z+mMxmIKNo2/nQ42A/X88ZjMAGEX/nrjSvjzGYpbAD1hzHGYzGYQj//Z"/>
          <p:cNvSpPr>
            <a:spLocks noChangeAspect="1" noChangeArrowheads="1"/>
          </p:cNvSpPr>
          <p:nvPr/>
        </p:nvSpPr>
        <p:spPr bwMode="auto">
          <a:xfrm>
            <a:off x="4635500" y="3675063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pic>
        <p:nvPicPr>
          <p:cNvPr id="30722" name="Picture 2" descr="http://www.guiaviagem.org/wordpress/wp-content/uploads/2013/06/Firenze-Toscana-Italia.-Autore-e-Copyright-Marco-Ramerin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56" y="925512"/>
            <a:ext cx="7922592" cy="592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4556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,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,</a:t>
            </a:r>
            <a:endParaRPr lang="pt-BR" dirty="0"/>
          </a:p>
        </p:txBody>
      </p:sp>
      <p:pic>
        <p:nvPicPr>
          <p:cNvPr id="1026" name="Picture 2" descr="http://4.bp.blogspot.com/--KupYeY32kU/USSLvpD7DlI/AAAAAAAABsA/EzJTfZrK-oI/s640/Vatica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5" y="476672"/>
            <a:ext cx="9196709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46905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2B9371-BBEC-4A8E-BEAF-087D791E78A3}" type="slidenum">
              <a:rPr kumimoji="0" lang="pt-B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218316"/>
      </p:ext>
    </p:extLst>
  </p:cSld>
  <p:clrMapOvr>
    <a:masterClrMapping/>
  </p:clrMapOvr>
  <p:transition>
    <p:random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tângulo 1"/>
          <p:cNvSpPr>
            <a:spLocks noChangeArrowheads="1"/>
          </p:cNvSpPr>
          <p:nvPr/>
        </p:nvSpPr>
        <p:spPr bwMode="auto">
          <a:xfrm>
            <a:off x="0" y="19050"/>
            <a:ext cx="9144000" cy="711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Apocalipse 14:6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“Vi outro </a:t>
            </a:r>
            <a:r>
              <a:rPr kumimoji="0" lang="pt-BR" sz="72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anjo</a:t>
            </a: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voando pelo meio do céu, tendo um </a:t>
            </a: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rgbClr val="F602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evangelho eterno </a:t>
            </a: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para proclamar aos que habitam sobre a terra e a toda </a:t>
            </a:r>
            <a:r>
              <a:rPr kumimoji="0" lang="pt-BR" sz="5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nação</a:t>
            </a: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, e </a:t>
            </a:r>
            <a:r>
              <a:rPr kumimoji="0" lang="pt-BR" sz="5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tribo</a:t>
            </a: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, e </a:t>
            </a:r>
            <a:r>
              <a:rPr kumimoji="0" lang="pt-BR" sz="5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língua</a:t>
            </a: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, e </a:t>
            </a:r>
            <a:r>
              <a:rPr kumimoji="0" lang="pt-BR" sz="5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povo</a:t>
            </a: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”.</a:t>
            </a:r>
            <a:b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</a:br>
            <a:endParaRPr kumimoji="0" lang="pt-BR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3789452"/>
      </p:ext>
    </p:extLst>
  </p:cSld>
  <p:clrMapOvr>
    <a:masterClrMapping/>
  </p:clrMapOvr>
  <p:transition spd="slow">
    <p:circle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CaixaDeTexto 1"/>
          <p:cNvSpPr txBox="1">
            <a:spLocks noChangeArrowheads="1"/>
          </p:cNvSpPr>
          <p:nvPr/>
        </p:nvSpPr>
        <p:spPr bwMode="auto">
          <a:xfrm>
            <a:off x="250825" y="333375"/>
            <a:ext cx="8569325" cy="781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Anjo</a:t>
            </a: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= Mensageiro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UM MOVIMENTO DE ÂMBITO MUNDIAL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Homens de Deus empenhados na tarefa de proclamar o evangelho eterno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6361736"/>
      </p:ext>
    </p:extLst>
  </p:cSld>
  <p:clrMapOvr>
    <a:masterClrMapping/>
  </p:clrMapOvr>
  <p:transition spd="slow">
    <p:circle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65038-0B2B-424B-952E-C86C5AECAAEE}" type="slidenum">
              <a:rPr kumimoji="0" lang="pt-B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128</a:t>
            </a:fld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863510"/>
      </p:ext>
    </p:extLst>
  </p:cSld>
  <p:clrMapOvr>
    <a:masterClrMapping/>
  </p:clrMapOvr>
  <p:transition>
    <p:random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tângulo 1"/>
          <p:cNvSpPr>
            <a:spLocks noChangeArrowheads="1"/>
          </p:cNvSpPr>
          <p:nvPr/>
        </p:nvSpPr>
        <p:spPr bwMode="auto">
          <a:xfrm>
            <a:off x="0" y="-1588"/>
            <a:ext cx="9144000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Apocalipse 14:8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“Um segundo anjo o seguiu, dizendo: </a:t>
            </a: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Caiu, caiu a grande Babilônia</a:t>
            </a: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, </a:t>
            </a: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que a todas as nações deu a beber </a:t>
            </a: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do </a:t>
            </a:r>
            <a:r>
              <a:rPr kumimoji="0" lang="pt-BR" sz="60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vinho</a:t>
            </a: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da ira da </a:t>
            </a: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sua prostituição.”</a:t>
            </a:r>
            <a:b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</a:br>
            <a:endParaRPr kumimoji="0" lang="pt-BR" sz="6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46858"/>
      </p:ext>
    </p:extLst>
  </p:cSld>
  <p:clrMapOvr>
    <a:masterClrMapping/>
  </p:clrMapOvr>
  <p:transition spd="slow">
    <p:circle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BE09F-5E77-4CB7-9126-A9A3B7DD6230}" type="slidenum">
              <a:rPr kumimoji="0" lang="pt-B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130</a:t>
            </a:fld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486686"/>
      </p:ext>
    </p:extLst>
  </p:cSld>
  <p:clrMapOvr>
    <a:masterClrMapping/>
  </p:clrMapOvr>
  <p:transition>
    <p:random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tângulo 1"/>
          <p:cNvSpPr>
            <a:spLocks noChangeArrowheads="1"/>
          </p:cNvSpPr>
          <p:nvPr/>
        </p:nvSpPr>
        <p:spPr bwMode="auto">
          <a:xfrm>
            <a:off x="0" y="17463"/>
            <a:ext cx="9144000" cy="747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Apocalipse 14:9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“Seguiu-os ainda um terceiro anjo, dizendo com grande voz: </a:t>
            </a: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rgbClr val="F602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Se alguém adorar a besta</a:t>
            </a: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, e a </a:t>
            </a: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sua imagem</a:t>
            </a: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, e </a:t>
            </a:r>
            <a:r>
              <a:rPr kumimoji="0" lang="pt-BR" sz="6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receber o sinal na sua testa, ou na sua mão”,</a:t>
            </a:r>
            <a:br>
              <a:rPr kumimoji="0" lang="pt-BR" sz="6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</a:br>
            <a:endParaRPr kumimoji="0" lang="pt-BR" sz="60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596430"/>
      </p:ext>
    </p:extLst>
  </p:cSld>
  <p:clrMapOvr>
    <a:masterClrMapping/>
  </p:clrMapOvr>
  <p:transition spd="slow">
    <p:circle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02 APOCALIPSE ABRIL 2013\CAPITULO 18 - SAI DELA POVO MEU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54744"/>
            <a:ext cx="8901274" cy="634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5851581"/>
      </p:ext>
    </p:extLst>
  </p:cSld>
  <p:clrMapOvr>
    <a:masterClrMapping/>
  </p:clrMapOvr>
  <p:transition spd="slow">
    <p:circle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02 APOCALIPSE ABRIL 2013\CAPITULO 18 - SAI DELA POVO MEU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" y="72008"/>
            <a:ext cx="8988491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755576" y="260648"/>
            <a:ext cx="72891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APOCALIPSE 18</a:t>
            </a:r>
            <a:endParaRPr kumimoji="0" lang="pt-BR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AutoShape 4" descr="data:image/jpeg;base64,/9j/4AAQSkZJRgABAQAAAQABAAD/2wCEAAkGBhQSERUUExQWFRQWFxsYFxcYFxgYGBgaFxgXFxcVGBgXHCYeFxojHBUXHy8gIycpLCwsFR4xNTAqNSYrLCkBCQoKDgwOGg8PGikkHiQsLCwsLCosLywsMCwsLiwsLCwsLCwsLCwsLCwpLCwsLCwsLCwsLCwsKSwsLCwsLCwsLP/AABEIALwBDAMBIgACEQEDEQH/xAAbAAACAwEBAQAAAAAAAAAAAAAEBQIDBgEAB//EAE8QAAIBAgMDBwQOCAUDAwUAAAECAwARBBIhBTFBBhMiUWFxgTJSkZMHFCMkQnJ0obGywdHS0zM0U2KCkrPwFTVDc+ElY/Fkg6IWVITCw//EABkBAAMBAQEAAAAAAAAAAAAAAAECAwAEBf/EADMRAAIBAgMFBwMEAgMAAAAAAAABAgMREiExBEFRYdETIjKBocHwFFJxI0JDkbHhM2KC/9oADAMBAAIRAxEAPwDJYHCQCBpsQ8qgSJGoiRHJLhjc52W3k152wJ+HjfUwfm1TKL4FvlcP1JaBc20Gtczskj2VilJ5/wCBlkwPnY31MP5te94+fjfUw/m0rAr1LdcB8D+5+nQZkYHz8b6mD82vFMD5+N9TB+bSzN1VEg8a11wNgf3P06DQ+0fPxvqYfza4FwPn431MP5tL0rpWtdcAYH9z9Og3i9o8GxvhFB+bRUU2DWxPtwi9v0UAuer9LSPDoDU9skqUW+5b+JpW1wGUJfc/ToN9oz4WUXzY1UGllhgy/wBWg49nYNtzY4/+zB+bVmMe2FRQN4uSOu9W7Jj6GutK52WhSNFt+J+nQ4dn4VNb44Aa/oYPzaLw8+EI09uHtEUI/wD61bO+ZN1KdlDpON1jS47rNDui4/ufp0G5mwvVjPVQfm1zn8L1Yz1UH087VfNmotHWUlwEcJfc/ToWc7herG+qg/NqQkwvVjPVQ/m0OI6sVafEuBJwf3P06BCT4bzcZ6qD82utNhvNxnqoPzagFHGpiLqFHEuAuB/c/Tocz4Y/Bxvq4Pza6ThvNxnq4PzamKiY6bEuBsD+5+nQgWwvm4z1cP5tc5zC+bjPVQfm1cUFqhzI76KkuBsD+5+nQrzYW/k4z1UH5tdaXC+bjPVQfm13JUSlNiNgf3P06Elnwvm4w/8Atwfm1Iy4bzcZ6uH82h+bq0tprrRxAwP7n6dD3PYbqxnqoPza4ZcL5uM9VB+bXMgqDR0VIGB/c/TodD4Xqxnq4Pza7zuFHDG+qh/NqkrXLU1zYX9z9OgXg4MLNIsY9tqzGwYxQ2BtxtKTSPCy50DAWB9O+2tj2U92EvvmL432Gs/slfcU06/rNW3Ai2pWvuPYk+8W+Vw/UloCwFHT/qLfK4fqS0IBUZaIpDxSKmvXqsyVJYL6DedPTSlRjjeT7RYWDEl1KzsVCi+ZSoJs19NQCRSvLX0fb2ys2zJIwOlEizJ3xat6ULVgoogd3HdSp5HPRq9pe5QkJrXbF9j95olllljw6P5GcMzMNwOVdwNt5NKNnYAvIincTr3cfurT7Q2gzbVhidssSRHKPg5pLxIx7AAB2AnrNa4K1SUWox1FW0OSrYOQLKVKspdHU3RwN9id1idRwuOusljpudk6PE2HbwG+vqfK+HnNnzKR0ovdk61ZNJF/iTMCOwUPsw4ZcCszYLDO6xZ8xSxJCZrkKQPRQVtRIbWsPeRgdssy5YdQEAv2k/ZrQmFzo6jMRmt6Ceqvpv8Ag+G2jh454IxBiHjDoAxKMRcGFw243UgMLbweyhuRbQS4fNLhYZWDMAzr0gAdxI46+Faxf6qFsWd1uMLiJJBIVZ3CcMtd2bdcSQSd2vboPnrfbN2dhtoRSNDGIJ0lkjCZi0bsh0BzXKFgRbhe9D8iFjKyNNhoncSMvTSzplABUkG++4sd1qW24d7TDDjV/wAbxaY6gwpjNypWSTExDB4ZAmeNXAYuHyXRsp0IzEcfTupyiCTAsPa8K4kwEh1Wx5wR5r2Btv6qGG28nLakkm07MySxVeq0/wCT2Jj9orI+Hid2QuGcG+ouL66i/wA1ZfYs7SwJI9izi+gCgXJsAOqjog06sakmluCCBVqmtNh54Vw2Z8NE7KlyxBBNlvrlNBx4SLE4NMVh0ZHMXOtDfN0RcPzZOpK5Scp3jdrpRsItohfCxOorzLWl2Xi4fa6tzEMvQzZyNTvPAi+nGszJyifFYPPHhoInZlZSlySoezqc2421BHVamQVWTk4pPIuw2Hzuq3tcgXsTa/YNabz8kSoBGJw5uQAM7LcncOkLa0Bgx7onxh9NU8vR7zX/AHYvrrWTzsJXqShJJHMfs6SF8kilTa44gjrBBsR2ihTHWt2gxxOGdL9NU5yFj8GQIGK/EchlI7b8BQmxdqQPg1l9rRP7nmuwN91yDYgEixFFMH1KS7yz0MyUqAj1vTPA8ojiIonGEw0bNJG1lDNmjzFZFYNaxtqCDwq/lxtAJHAIYYYjJMqswUk2IYkDMdN2+mvnYZ10mk08xMw+eqieumG0p7yYGFVRFlzmR1Qc4wW3G9tB/wA07xsiR4yOJsJCmCaJm51w2dyMw0lB6Liw0sfK3UU0Z11e1szKL2VLL1eg1XHOsjyc3dkVyEcgjMm9W1A4Gx03g1YVNuumuVVmroJ2KnvmL432Gs9sdjzCeP1mrQ7Fb3zFv8r7DWe2OPcE06/rNT3yJW/U8vchMvvFvlcP1JKFWOmmIi95/wD5cH1ZKHeLpAVKTyQ8H3pFAho7Y2GzTIDuvc9y6k/NQaPdrbhTrk40FpZJ2KQiMqzjevODICuhu1zoLG9JcarLDBs1nJDaoxGHSVhozSIw/dDkD0xuvoNYeHZ3NmSFvKgkaI9ynonxUqfGtdsWbBxP7XwcssihOcOcdFbZUy58q3chyd24ddLeVGGy47P8HERK/ZzkXub+JXIaV5NnFQeGpbiV7Bi92UdQY+hSfspryz2YDHHigNYTzc3+1KwKP/DJoex+ylmz5THIjjXKb26xuI8QSPGtTtEBsPMq3dJIZALC+ZSp4b8w4jeCLUieZTabwnGaF+Px2fAu7HUwNm7SFdCe85Qe8mg9jwM+ylVQWY4bQDUm0XVSvb4fC7Njw8umJnVUyXuRmsZCbeaCVP7zW4GnmycWYcCrqbNHECLHXopw9FPayOSaveS0uV8mcM2DwCNiDzQVA7ZtMgbpAEb85vom+5GlC+x4+bDM27PLIwHUGa9vnppi+TGC2gI8Q82KKuAygPnjuRchRJfmnJ3jgey1LPY9b3sRutK4sTqOkBY9tF6Gdmm28wb2P3s2KH/qGPoLimexpL4zHHgZlb+Jo1Lek60DyT2c+GXFTYgczGZpOk+lgrMC1jqdSQB8I6C9c5D4wSnEzeTzkxKg7wgVQl+21qzWoJZ5rgvYvki2ekmKKzTPKS7mLJZQ4juI+dAIO4d97U25ObWzIjbmCRv/ADKCB8xHhSDZex5jiMZ7m4AmZiSpC5QgJbMdLWHXRGzsZbEzAar7TimBG60bOrEdmVz6KV66FqifZxzvy4DyfGLJC5RQqqrIANwCAoAOzo1jOS6+9IfifaadcmJS2zwx8p0dj3sXb7aVclV96Q/E+01np5lNi8bNPL+qv/tH6lCex9iSuDw5HwEFvHX7TRxTNA6rqTGQAN5OTcOs0n2VL7R2bHJiAY7RrZW0d2IusYU65mNu4am3HJXRzz1kufuF8kVQYbK1+bDyrpvC864sL9QpX7ZwcGCHtWSXEMpRQXQxDK72Zxp07XtoaZclsG64JEb9KyFivHM5ZstuvpUu5M4J0wEbyKyKosxcFRcuQB0t57KbiV2dPG87DPCx+6L8YfTQvLz9TX/di+uKNw2jqTwIqjlhgpJsKqxI0jCWHooMx8sa2FBaoptXjiNsPKBHccF+ga0o5FBDgI898hVrkbwCz6i/p8K7ypx/taAw6HEygpFGpubt0TIbbkUXN+LWtcXIJ2Vs7m8GsKdJhFlsN5bKb2Hff00NxyTV25brizC4jBw4aIYWSWdhJFGC6GIBXcguLjp9Wh0rvLbdg/lKfVaoclsG8eEgeVWjRciszgqAWYgDpbzxsKb8o+Tc2IWHmgGeGZHZMwDFLMCyXIDAXB7QdL078RaorOF3cSbVxHN4vZ7AA2WXQ7iMoBB7CLitpgtoK8ZUgSQny423qdwv5rdTjf33FZXFIYtp7PjcpzkaSNluGFytkVju6RBUcL1ZLiMSNpZY8EYohbNlD5ZEKgu9ycipv04W4EaCxnhk3xu2mQ27hVw+IEaklJE5yIm17A5XRv3lNu8EGgwCajyqnvjsPHe5jjdnHmhwAobqJte3VbroXFbSCjS/0imvxOuhNyhdjTZMXviP4w4d9Z/YmDvAh7D9Zqa8mcdnnjvbyh9tA7AxA9rx+PV5zU2Luh/k8vcDlxV8DfiMVDf+WSg5cXvI41J194t8rh+pLQuSlloh6fikQEmtGR49zEYC1omNyAqEkggglipbS3XQmT+71NIyaUo4qWTHWz9sujNzblGK2zAC9jvtmBsfuojGTySAGWeR8hzDNzZsbWOoQGxHCkyQMNRejYsQ4GqE1J8h1Tg3douwe0wwv6ab4XGT2IikeMb79Hf15XBF+21ZjG4UwyjKCQwBI4A33A05wcvSBNge4A9x3a0HlmiripqzR2PZqrM080jyy2tmkNz4W0AHACwFVbU2jjF/RztzVsuTJGFUAWykFCCLcaakDW9sp1vp4g0LFo2S+h8k9h4d1BTd7k+xptWsZnA47EQECKSSPogdFt4G643HxFFpt3FooCYhkDMWNliXpMbsTZNTejcfs2x6JsR/L/x3UsxaOFsy+jUekVRSuaVGm9UXmVp5YjiJJJ+lukcso6iF0X5q0soljULBIYQSWIRUF2txJUnhWN2a5LH90XH8y1uH1W/cazbF7OFrJKwJJNipIWR8VOQQVZCyZSCLFf0emhoZswfM7ODzRgtZFHNkWKdBRcH7TR+NuLFbi5sfHcbcdfpqYIdCGF73uPp+cUG2KqUFmkgNdoyKios8kaIoRUTmwoC6C4ZDfx31HZ+WNAikkC9r2vqb2FgNLk6WpXiboxU6249Y4VScQRU7y0KRpwi7pGokxszWy4iWMAAAJkUC3V0Cb9t6D/w9DIJZGeaUbnldnI+KDoPAUmG1mG76P+K5/iTtxrYpCdlBO9kaWbaUhIC4iSMAWCoYwO/VCb9tVY+N8QoSbEzyKGDZWZCLqbg6ID89Z9Fc8PmomOWYdXiaONoDpU274TSR4kqbjeNxsD8x0oWaea365iRffZ1X51QH56T8/L5yj0VW8kh3up7KGMMoRlqg7AwQxuWW5kbypHYs572Y3onHbWmBAXESRgAAKmRRpx1Q6+NZsTsrd/or2MZm1Ovj9l6N2wOEGrWyGG0dqSTqFnxE0iq6sFZkIupuu5AfnoubbcwQCOaRBwC5Ta/VmU5fC1Z1Y6IjUkC1M2xOzha1kV8xZmclmdjdnckux7SaYS8q8bkyLiZVXq6JPgxUkemqGTsqh8LfW9ZSzuZ04tWayAIJcpJ1LMbsxJLMetid5q84i441a2FHHWqGit/5pr3GSSyQ45La4qE/v/YaVbKxBEKDsPX5xpryWkHtqIbukPoNKtkleZTXr+saZ+HzJW/U8vcsmHvFvlcP1JagcA3WDTPGwJ7UtbQ4uG9viyVJcGnBmHjf6RWnPJFKS70vyKEwJO80Xh9mDzj6KO9qjzvmqQS3GpOZ0pIjHhB5xoqCIA7yfCq1Wrom3XqTuwiPlHi5A2hIQi3eeonxGlCR7cyoAAS44m1v70o7lNjgwRFBsBmPjuH01nQtdEUrCOTTNANuGRLEDfc2t0uoWptiEypHbeL379/01l9j4BpJLDcNWPUBWpxBurjqs48QL0kkk8h4u4RKSyFhxA8Ouh4YOllv8EHTstfSrNmyB1KX7RV0iZWU+FINcDiwqrIdBrG17dhA+ynPwf4fspZhTmllPBQEHzk/TTCZtCO4U9ybJs3R9FVRN0j33/mH3irF4jqt9FAxv0h+8pt3qbigZIox+EzXfjf0gaenjS18KD/5p+igp8b6aCxGF3aWNvA24UjYcIpXCgG4+exotMSw3ZP5amF6660YoXE0JrjX4qp7tKkMUvwltQ+QdtGYbAbi2vUPvpbBTbJ+0VIuONc/w9eqr58bkIBG/f2cKJtRGaFb7NHURQkuDZd1rU+tXGAopi4EZsMez0VMzHqFNcXCLf8AFU8yOqjiEcbAAZz8GrUw542+mr2i768sLddbEDCyn2qOJNSGDTzb+miBGeupiHvpcQ6iyzYUCjERWUA5t/hSTYijmE6I48B5xrR7Gj93j0+FSTYUZ9rx9x+s1Uxfp+fsTwPtfL3BsZjVOCLC9hi4fqS1THtIMPJY0PKP+nt8rh/py0PhdxrplFWROn4pFs2KcPZSQDwvTjYWKUTQtL0k5xcwOosTY3HEC4Nuykk41B7P74Vbh29zt3j7aQva+RuOUG2oFw+0ebgiEkeJSGMgfCORbpromZJb284demg2pBg8PhHxBwmYomcgTSi+guBdjbfXznDIDlNhqDwG/TXvrf8ALL/KsR/sn7KvScajd0jztohOglaTzBNvchoMVhuewYdZDGHWJjmDAAnKpOocdIWJIJHjWH2VyCxeJhWaCMSI3EPGLddwzAjxr6jycYxYSNnOUKmfMdAEF2znqAGtKfYxfPg7jc00pUdjPdR6DT9mnZ6C/UzhiWtnvM7sbkJjYc5kisHsi+6RG7E6DR6cyciMYWuITly2Jzx9Xxu6s7sjY2JhSSR45YVMhzuQ0f8Aq9A3Nrm+7jrW32LhxHgGRdAqSW1N/hkm543JNQVOMpNZnTPaKlOmp5Z/nqZjZ/JLFpOsZjHOZc4TnI8xS+UsBn1F6aYnk3O0hiVAZlAcx85HmCk2DFc17aUs9jbDkmBySQMMQut8paRCwHfa/fenmD/zrEfJovrmnjRjJXuxJ7XUg7NLS+8CwfJDFxrI0kLXZySAVYgdoQmgZCedtwGvp/4FPtj4912vjFDGxigIF9AwG/0XFKOVGIVdoyBRYPAsxA3B8xRiOoNa9usk8aSpRsm0PQ2pzkoyWvAnDhn5tpiLRZ8mYkWzHcvXQuEwDyhVjF5LnKLhb3uCLsQN30VpY9jc7sySAeW8ZdeyVfdYz35lA8az/JLGc48TDcRc9hZSxH2eFJKlhw8ykNox47btCzamzJMKoE6iMuSUBdLsRqQAGuf+alhcE0zKqC7cBdRfTUDMRRnKnZZxGPwUYYJ0JzmYEgAKnULjfVW2YP8AD5cM5lR80tgEDblF2uSPNuK06DjLLQFHalOObSluQu2/yfeLKJ/ci5tHdkzMRvsAxJHXwpHtXk/PDIiGRczrmUc4uYjgbKx0PA8a3nLjY5lGGdBmeLECMkb8k/ud+7MEPjSDk8i4jak0pAaONxGlxcZcOAB4F9ao6OF5cicNscldrjfyLdm8isSsIk5mRtLkm2a3Yl81vCqcLCZWCRgu53KN5+6tLyd23K+NxyysRIkwEYvuREF7fzB+27dVXYRli2pKFsDPAswTddsxXEKneQj2/eeg9lT0f5FW3SjfFH8GM2xsGeNc8i9ANldlZHCnzGyE5D2G1c/xBPOuOynu3OSMuHwuJXBMGgnZpJwy5pkDXJAJNmUbw4GYWF916+fRKbi43acdfvqNSkouyO7Z6zrRu7eR9AwvJvEyIJEjLIwuCGQ39DUDisM8bZZFZWHBgQfnpxhH/wCkE7ve7/VarNkk4vY8SubyrhwY3OpWRFOW53lWChSO2++qPZU0sLzscn1rjNqSyTtkJsXyTxzqrRQ3Q65s8Vuy12oQcmMaJEjMQzuGKrzsV2C2uQM2tritBji+J2O5iRmeTDAqigltUXQAak1muRuy54cVAJ45I0tKYg4K9IqnOFVbXdlvw0p/p4qyFjtc5YmrZAe3Nn4jCuFnHNsykqudCbDS9lJIF+vtoCFpHKqjMWYgKL7yTYD0019ko22gnycfXah+RGG5zGJfcl3PhoPnIpXSSlhR0U9ocqXaSK9pGXDyNFJmWRLBl0JFwGF7E7wQfGgJNoSHc7fNWo9lPA5cRDON00eRj+/CdD3mNx/JWMzXv3UJU1F2Ho1+1gpDnk9jJDi4AWNi+voNZzZuKk5pbSEDXTxNOeTDXxkHx/sNIdnfox4/SaayweYjb7Xy9xrOPeDfKofqS0JCm8UVK3vBvlcP1JaoaSx8KMtELT8Uvm4sG7wNewzgJqL9KqEmryHS3bSF7jbCy9FR1Xr6pjsesOEMjhWQIucOoZShK5swOhFtfCvjsEtrd+69ajH8t3xEMmHOHiWN0KfpJcwFrA9VxofCqUWoXucu105VVFQV7Go5Uci8VjLg4+Nobg83l5oZQLrnCAmWwtbWx0IAof2MyDgtNRzj20+LwpTs/llNh8OPIk5tRYMDbS2isCCBxsbjXdS7k5y2fDRmOKCK3OO/Skk0ztcKABuG7wqkakW8RzS2eqouCSAsNtafFDmp8RK6OzEqzZgDFJmTKD5NsvDur6Js0+83+LJ/+9YHaHKElDBDhMNh2kZWMkWfPYOHIu24EimUfLd4w0CQRsoDXLSSAte5Nsug3mkjJKd28itSlKVLDGNndcOBf7Fct4lHUg+sKcYP/OsR8mi+sayPIvarYZHCIrkAAZmcKNb/AARcmw+amuB25KcRJiRDFzjRrHbnJcoCktmta97G2/hTQqRirN7ydahUlJNLca+bCNnmlwUET4lskcplmKDoJdMoA3WNyAyk9dhWJfYswxjJinDYubIXsVsiE2RVC3CqLbqvTbE6TyYkCNTMsaGMF3VihNiQ3YT2i2h1NTbaUjYsYgxRZ+b5oDNIoOUllcizbgxG/iOqhOcZZXDRo1afew7n+Uank6mJjkxJnjeNfbF4Mw05tVVBY9R5tTbtPXWY2ds3mNqTQjRFlMiDhzcyNInoLMv8NBbIx8mHIlld53jVokDzSlCX0Ym57v5aKl25K+JGJaKINEhjIV5QHAJKXuLizE8dxIrSqQktd5oUKsJaaqxZ7IuJdMThDG7I2ScZlJBsQlxcUnwOGeZlaV5ZAhugkkdwCRYkBmI3VVyg5VNNPCZYkUwltUZ2uJFAIs/VYa1OPlKh0sR3g1GvNt93Q6tlo4YWms7m+x23zBs9576rCfFk6A8SwU/xVmvY6iEWRD5bxk9pfSQjvNm9ApJtbbhlwvtfTIZVkJ1vZSLoOwlVP8NBLtGRnUxXzBgVtvBBuDcUzq3UeQkdls5336H0DlTGIsXhMUnlSSLBKB8Ige5v4pmjPWAtV43ZaYjHPI03MnC4dLNYkBpS0nTI1UBI838V+FCzcq8TkU8zhjKuods9lYqy51QCxazEaEDU7qW7CxT4UyyludklJacuLiQ8AV3BRwA3X6tKpKtT/s547PWy5aGt5J8qRiAzBsxRhaQKyCVTfpZWA101I0N+vf8ANU2ejT4i1wqYiVFAOgUNcDdwvbwrSz8op+a5rCw4bCKd7oHZ10+AGFlI4am28a60rwGBWKMIuoHWdSTvY9pqFWqnBJO7OnZqMo1XNqyNeEA2W4AsBh3+q1CcmsaIdjrKxsEgLE9wNvEkgDtIoE8q5I4xEkELR5Mp5xpSWuCGuFsLG+6kG2sfLiFVJWRYYwMmHhTJEMosma5Je3AE27KvGtBJZ7jmlslWUpK2Td7mtOIkh2GHRikiYVSGGhU5F1B4HWs1yK2zNicdFz8ryc2shQuczDOqhhmOpGgNuFq9L7I7LFzBwkLxc2EKvJIcygAHNbu4WoWHl5leJo8Hh4hEJMqRs6qWkCgs5tdrBLDXj2VRzTadxI0ZRUk434aBHsm/r6fJx/UaocmdmYlsHiJcKjPMXijXLbMoU847W6uiB4irZPZD5yVZXwOFeVBZHZpGKgHMN+hsTcXBpKeUsqwxRRFoebZmd45XBkL3vmAAFhwHClbWLFcpGFTs+zsfSuXuCM+zpGyFXhK4gKRZly6SpbsR2/kr5PGbEVpdl+yBJBh1gECSKFdXaSSQs4kLFwe/O3prMBAB1W3C5OnAXIue+lqNSs0V2aE6bcWshjyaPv6Af9z7DSLAj3Nf74mn3Jf9dg+P9hpDgCObXx+k0n7Sv8vl7jSQ+8G+Vw/05aFdr0XKPeDfK4f6ctCWvRlogU/FIqViKtjJqtk1qSLSFi22u/jRGG8rfVAXuq1dDwoMpHJjPmwykX0YWP2H00uSERsbjUcNaIhmsNTxq5ArXvvA39fDq7qnoVdtSpHLSg9gHpIP30Jims5YHW5+k0fiMQEYZRuHz9ZoXZ2EeeRURGkbU2VSzWG/QC5pkTk0MdmYSyBeL6t2Dj93hTHAvcSHt09FhVw2LiFRi0Ey3B1MT6ADQbqHwo9y7z/f0VN8xk09ApBcoD8EX8ToPtqEmJsC38K/fRMOy5XiLpG7KTqwViABpvA7PnoTDYJppLRozhOCqW8dB4UMzZalOKQKsYY6X/8AloR9BqcOqLfexv8AS32ip7V2fLcI8TqWIEeZWUk8SLjXfRGJwTR5VdShAuAwKm2gBsaz0MmhRtHYWcsyGzXGnA6DSlQiZSFcG992nzVspNnSrdzFIIyAc5Vgt928i3VS/GQq4ykA0MVsmFd7QWR4aPdJe/E30+bhRcWIjQWjAv2b/E1p+SvJbDSw3mM1wxHRZcttDuK3G/r4UPyb2RHJisXDIHVIJCgyFQx6XRJJXW6WNVVKTSa3nPLaacW09UZ8szNqSPDdRmSwC666k9dN49k4V9oyYUrNzccSvmMq5iWO7Lkta3b9NX7Z9oYadIimLdmQsMrQ2Cg2J6QGvdei6ErCrbKbaSvnyEjdgqlZBWp2JsrC4gzZhMFSUojB1IdMqMraoLHpWt+6azez44pcfJDlkEKytEOmM5yjVr5LDXhapuhJK5SO1U5NxzuuXADl1oDGLZbeFaOHEYT2pi5njccziRCvuhLAZ1QaBQCWtId2lqVcuOajx0kEKZEiRMwzFumwvYE6+SVPiadUZRzZo7XTnLCrmRxPlGoKKk2815aoKTRa9ItdRhXJHrGPeNXKwtvtQpNSU1jXHHJUj27B8f7DSDBt0F8fpNO+Sp9+wfH+w0iwZ6C+P0mn/b5kf5fL3HMn6i3yuH+nLQcba0ZL+oP8rh/py0Ca0tEan4pE5WqKmvM9RElIWLweyrHJqlZDXJZKAyYQX0PfUhNY9+npoAvReFsxAO7j9wrMZSKp5+6tJyFjK4uI8bsfHI1BwYIOxdyAF4AabtB4U25JD32lr2u1r/FatF95InVXck+TNftzlDNDtLAqJHySCVXW5sfIym3WpNx49ZqHKjCq+LwhtYzs6zAaA5VDiQdRIDKeu4NV8q9oYWDEYaWdJpJkWXmkjC5TcJdnzEWy8Ndb9lAbJ2jNi9oRySqIo0jkEMQYO2Z18uRgLFiFsANB6b9c8Okjx6SqJYqa0vmaDZXKWR8fiob82kCxCFBoLZS7kDcdGTwQ9tAYrLh9rRFOguKRjYaBZL5JLdQJaN+/NXuVkQgmgxyaEskEvbv5l/RmjPYVpL7IONtjMIFNiqSt3BsqqT4j5qE9HfdmhqS70bPxZMZ8tNmNLjMFLqTJnw7E62taVd+7oiQX7KScjJBi9qYidlzKHLLfW6p7nEtj8Ho5j12rWcqeUHN7PknW12jDR6ah5VKAr1H3Vh3XrO+xfguZ5xTbPkQ+AJB7zdhWlhxLmGniwS/6++pqOSHKiXErO8huRiJEMZ1AjByIpHHyXB7T2isVtjDCHGTwqeghV477+bkXMqnrynMv8IrTYqFcLtJWTSPGB2KjhIAOdXuJKSDtzVluUmJzbTm/ciiU95zOB6GHpqVdXg77i2xvDVjheTWZq+R84EVjvZ2t4KpP003hwcUc8rqTzs+V3HAc2ix/ORfxrIbMxmV8HwD4p4z/ABwMB/8ALKfCnOAx3ObTxCjdFBEv8TtI5+bL6KtR8CObav8AlkAYJf8AreI/2IqK5QckZ8Ri45oshRYWRruqkMXuBY67uNC4I/8AW8R/sRUs5eRq20IlYZl9rsbHUX5wa266E7YZXDRv2kMOv+2ank0oTnoswZopWRiL2zZUJAv1XrHbB/zKb5Y/0VreR0IETsN7yEsbkkkJGNb9gHorJ7EQjacwIIPtx9OO4cP731N27ONuKOiF+3ni1s/8CXDxZnxCnVfbMpI4XWViCRxtVO0F6TneSBcnUmwsLk9gAozA+VOevETf1DS7HyaE9Zrmk++z06KXYxfIW5K8VrtdtVBLHgO6oyLV1j1VU4rGsV5K9pXbVEtWANuSn67Bp8P7DSXAj3Nd3Hq6zTrko3v2D4/2GkODPQX++Jp/2+ZH+Xy9xxL+oP8AK4f6ctLr0wl/UH+Vw/05aXVpaIEPFI9eug1GiMLgmfcNOukLo7FHc6C9GDY7kbh6aaYHZqpbieJpg9lGg37qk58Cyp8TMjZD3tYX793bRSQLEpYAkjTN1nqA7KOecsci6X3n+9wofGMrGOMeSG9PWfGjdsFktAiFbIB4kHiTr/x4VfsXaKwziRwzAAnKmUEkggC7aAa1SFPSfq+yh8Xq+nUBWTs7hklJYWMOU+2xjJYHETx82HBzSIwIfLqMoGoK0XNjDGM6mzC2U9RHk28daTRQXkt20TjzmZFHf9n0XoTk5tNiU6UacXGJp8dy1QxpzuFMzgrIFDqqF0N0YhhcC9jbUeGlZOfnZ52nms0r2GRbhI0HkoL6249ZNzxqyZiSSNeAHdpVeEjKvqwzNpbtPXTSqykrMWGy06csSQw2vimmw2HgNrRzZncmwKjMyIB2Mx1v1UXg8V7XIkjtn9Oa9xlPWNSD31W0C6X3D7KpMwLX4DQd5qTm3bkUVKKvZa6jvH8rw1mjweeePOsbSSLzaFwFZrWzNoLbr2J11rLwYNlzNI2eWRi8j28pjvt1AcKNhbpOO2/zV5zRnWlPJi0dmp0pYonsZiPc8OEVucixAnzFlCiwK5QN+6x7xRezOUAgnxc5iZ2xEoZVV1UKoFlBLA3IuRpQEr2/s1Q9GNaStYMtlpzvfeMYeUyLjpMVzEnTiVAglj8pDvzW3Wtw3g0Ti+VGHmkWWXASM6KUB9sheiTmsQqi+vGs+y61NbX8af6iTEWw01ZpvLmO9l8q5I553MSiGRwVhBHQUKFWzKLBhrwIN6M2ty+kYMcNhUjmYZTiZDGWAtlv0BmcgaC9u47qzTtURwoKtJDS2KnLN3v/AJ/JXhYBFHkBLHUkneWOpJ7zS2fDMwAt84plKahHJfhU03qdWBJWQsGAbzTUjgn82mRlNcEtzTY2L2aFpwT+af78agNmv5vzim6zVwya1sbB2SE52a/V84r3+EyHh89Og1dzm2lbGwdkgXkvs51xkBI3P9hrNYUdAeP0mt7sBT7Zi+N9hrERwnKpHEH6xq0ZXj5nHOGGrlw9xjJ+oP8AK4f6ctLwKZZL4Bh/6uH6ktX4TZ4XXefoppuyQtKLlKQPgtk31bQdVNkAUWWvLV6R1zt3O5RSJRtrVcs5ILAabib7rcOzWrli1FVKMpN+JOh6jQjqaSyA0vY6G5HzH76DcHMnXeiJw68Tl4dnZVzRDos3lX06/Gn0FtcOK2QCgolF8x3URM5Cn5qEsTp6aRDWLpGBII0LHierSrYpBdn8B/f976HI6u5fDeakJwCBYkDgBxrGRYMR1XuePUOoVF8OMoYEKQbjtH31VjcdplUWPH7qACkjjRSCxvNtAsLDjVuHw9rXOi0Ns9eiGPDTWpvj7uAD0b+ml5ADEfpntH0Guv31XCbEdob6asc1NjorcVwJVjmoW7awSl0qzZ2DMsscajV2VR4m1/DfUmXtp1yaxKYcT4qRcww8RdTe1mPRt2kgm1a4lWp2cHIB2vsdIsVFAkhkWUaSZQBcSc24Gp1U2ojH7Ew6jFCLEtJLhAWlQxFdF8rK17E6j+zXA8cuGwk8UTxDD4tMyvJzjZMS4LtcagZ2Bsd1qC5T7YZp8bBDGkSviD7ZkBLSSqMpCi+irbQgUyjd/OPQ8yO015WitfwHf/T8HOJhnxQXFyKGEQjYqMwuqu4NlJoTD7NiSHnsVN7XTnGiUBDJI0iHK4CjgCCL04l5OyPtd8Uq3wztDMJbjIEVQWBPAjLu7RSx2G00YxEc5h8ZPJElwOdilN2KE6Zgde23bWVuOWQfqatl3tdctM7fLiRplZmyFiqsVBZSpYDcwB3XFMNp7JWDDwys6sZpAiqhDADKWuzX0bTVbG1BcT2Ei3aDr40w5Qf5dgrf/ev9Q0dWkdtacoRi096QZh+TcR5lGmy4jERNLFGIyylVBPTe4CkgHhWew8gdQwOh+zQg19BRcQMThUijQ4IYdQ2IIDOA4POqst7xdw7NKx+zCwwsSmy4CPGsM4y55Qrno5ibm40vbrFCOa+czmp7VPG081u0T1+akdpYFYIoHka0mIY83GBc5B/qHXQX+kVRYVouVe14psFiMQgmVzPHGl1TTKoyRR8RE2tzvu3hWaS+nDsrLS50bNWlUxYtUxlsT9Zi+N99ZPARXiTTgfrNWp2GT7Zi+N9hrPbKjvCmvA8f3mqy8HmaavW/8+40GzGfB2iRntioSQqljbLJrZb/ANmm8eAYAe85ycoBPMLa9sOGYE6k+5SkXAucQd1rlIsrBLBnUE3IV2W5HE5SL1Fc37SX10v46dTVsyEqU7vDo+dh++CaxAwmIFwbEQJmuY5U6/gs0bjXUx8N9WxQSAEjBzFmkdgpgQqqmRGRczC4CoGWyixLm+gF850r/pJfXS/jq2MG3ly+um/HWxx+L/YvZVNL+r6D4R4lVXLh5BIFYFxh0UZmixKXGVLkEywkgjKOZNhrah8VHIFCDBzHKli5wqOzPeMliz3vmCv0rZhnNr7qVxKSfLl9dL+Ok+KxUgkIEstv96X8VGM18QJUZ6+76aGs557WOAxGvOE+90Zru6suViOADDMwJGbcd9D4GOVVjD4OdmUDMfakbXN5Cxu4u1wyJY6ARht+lZRcZJ+1m9dL+KurjpP2svrpfx1TEviEVKdre76GoxcE8kZQYORbrYEYdQwIEHwxGGOsc9zf/W42sCdqJPIWyYSVc5YlmwyZjmkkYWKqSCA6rnuGOS5rIR42T9rL66X8dExTuf8AVl9dL+Klcl8RSNKeXV9BxHyfxG4Qzerf7qrk2NiR0VhmA4kRSC/jbWlizOWtzs1td00v4q8rP+1m9dL+Kp2jzOhdrwX9voOV5OTMv6CYFf8AtvqOHDfQ77AxA3QTeqf8NAwSNnAMkpB/70v46ZyQXHlyjuml/HS91cQvteC/t9CgbAxJ05if1T/dXDsHEA/oJt/7KT7qIMNvhy+ul/HVLqdenL66X8dbFDmL+ry/t9BjJseeyHmJb6/6b9XdVv8Ag8+nuMvq3+6lcsRyx+6S67/dpddL+fUsm/py+um/HSPBzKJ1eC/t9A87In/Yy+rf7q6NkT3/AEM3q3+6k7Xv5cvrpfx1fBGTveX10v46Hc5hfbcF/b6DA7In/Yzerf7qhLsSZkZGgmKsLMObkAPfYa0HJFr5cvrpfx1XIpHw5fXS/jrdzmb9VqzUfXoMm2HMVymGbLcG2SQC6+SdBwqC8n5sztzMxZzmYlJCSd17kUIIv35fXS/jrmU+fL66b8dHu8wWqXvaN/nILxGwp3XI0OIK+aFlA8QtgfGox7CnQAJBKoXcBG4t3aUEoPny+ul/HXLH9pL66X8dHu8WZKondRj88i2Lk/Mq5Vw8qi99In46nhREmwZ3VA8M5CHMoySWDeda1uNAsh/aS+ul/HXlv+0l9dL+Oj3eLNapa1o/PIOxGw8Qy5DFiMvmhZQO4gWvVDcnJsqJ7XmyIcyrzcgUN51t16psfPl9dL+OvWNz7pL66X8da8VvYrjPXDH55Bs2wsQ6ZGhnK5g2XJIBmG42A7K8djz/ALCb1T/hoKxv5cvrpfx1wqbfpJfXS/jrdzmOu11tH16DfY2y51xMRMMoXNqTG4A0OpJFhWZ2STzKdx+s1F5m/aS+ul/HVWHjCrlUWA3Ci3HDZCxjPtMc7aWy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326578"/>
      </p:ext>
    </p:extLst>
  </p:cSld>
  <p:clrMapOvr>
    <a:masterClrMapping/>
  </p:clrMapOvr>
  <p:transition spd="slow">
    <p:circle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Quando os seus pecados se acumulam ate ao </a:t>
            </a:r>
            <a:r>
              <a:rPr kumimoji="0" lang="pt-B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Ceu</a:t>
            </a: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Quando a lei de Deus for finalmente invalidada por legislação.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Então a situação extrema do povo de Deus é Sua oportunidade para mostrar quem é o governador do </a:t>
            </a:r>
            <a:r>
              <a:rPr kumimoji="0" lang="pt-BR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Ceu</a:t>
            </a: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e da Terra.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The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Signs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of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the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Times, 12 de Junho de 1893.</a:t>
            </a:r>
          </a:p>
        </p:txBody>
      </p:sp>
      <p:sp>
        <p:nvSpPr>
          <p:cNvPr id="3" name="AutoShape 2" descr="data:image/jpeg;base64,/9j/4AAQSkZJRgABAQAAAQABAAD/2wCEAAkGBhQSERUUExQWFRQWFxsYFxcYFxgYGBgaFxgXFxcVGBgXHCYeFxojHBUXHy8gIycpLCwsFR4xNTAqNSYrLCkBCQoKDgwOGg8PGikkHiQsLCwsLCosLywsMCwsLiwsLCwsLCwsLCwsLCwpLCwsLCwsLCwsLCwsKSwsLCwsLCwsLP/AABEIALwBDAMBIgACEQEDEQH/xAAbAAACAwEBAQAAAAAAAAAAAAAEBQIDBgEAB//EAE8QAAIBAgMDBwQOCAUDAwUAAAECAwARBBIhBTFBBhMiUWFxgTJSkZMHFCMkQnJ0obGywdHS0zM0U2KCkrPwFTVDc+ElY/Fkg6IWVITCw//EABkBAAMBAQEAAAAAAAAAAAAAAAECAwAEBf/EADMRAAIBAgMFBwMEAgMAAAAAAAABAgMREiExBEFRYdETIjKBocHwFFJxI0JDkbHhM2KC/9oADAMBAAIRAxEAPwDJYHCQCBpsQ8qgSJGoiRHJLhjc52W3k152wJ+HjfUwfm1TKL4FvlcP1JaBc20Gtczskj2VilJ5/wCBlkwPnY31MP5te94+fjfUw/m0rAr1LdcB8D+5+nQZkYHz8b6mD82vFMD5+N9TB+bSzN1VEg8a11wNgf3P06DQ+0fPxvqYfza4FwPn431MP5tL0rpWtdcAYH9z9Og3i9o8GxvhFB+bRUU2DWxPtwi9v0UAuer9LSPDoDU9skqUW+5b+JpW1wGUJfc/ToN9oz4WUXzY1UGllhgy/wBWg49nYNtzY4/+zB+bVmMe2FRQN4uSOu9W7Jj6GutK52WhSNFt+J+nQ4dn4VNb44Aa/oYPzaLw8+EI09uHtEUI/wD61bO+ZN1KdlDpON1jS47rNDui4/ufp0G5mwvVjPVQfm1zn8L1Yz1UH087VfNmotHWUlwEcJfc/ToWc7herG+qg/NqQkwvVjPVQ/m0OI6sVafEuBJwf3P06BCT4bzcZ6qD82utNhvNxnqoPzagFHGpiLqFHEuAuB/c/Tocz4Y/Bxvq4Pza6ThvNxnq4PzamKiY6bEuBsD+5+nQgWwvm4z1cP5tc5zC+bjPVQfm1cUFqhzI76KkuBsD+5+nQrzYW/k4z1UH5tdaXC+bjPVQfm13JUSlNiNgf3P06Elnwvm4w/8Atwfm1Iy4bzcZ6uH82h+bq0tprrRxAwP7n6dD3PYbqxnqoPza4ZcL5uM9VB+bXMgqDR0VIGB/c/TodD4Xqxnq4Pza7zuFHDG+qh/NqkrXLU1zYX9z9OgXg4MLNIsY9tqzGwYxQ2BtxtKTSPCy50DAWB9O+2tj2U92EvvmL432Gs/slfcU06/rNW3Ai2pWvuPYk+8W+Vw/UloCwFHT/qLfK4fqS0IBUZaIpDxSKmvXqsyVJYL6DedPTSlRjjeT7RYWDEl1KzsVCi+ZSoJs19NQCRSvLX0fb2ys2zJIwOlEizJ3xat6ULVgoogd3HdSp5HPRq9pe5QkJrXbF9j95olllljw6P5GcMzMNwOVdwNt5NKNnYAvIincTr3cfurT7Q2gzbVhidssSRHKPg5pLxIx7AAB2AnrNa4K1SUWox1FW0OSrYOQLKVKspdHU3RwN9id1idRwuOusljpudk6PE2HbwG+vqfK+HnNnzKR0ovdk61ZNJF/iTMCOwUPsw4ZcCszYLDO6xZ8xSxJCZrkKQPRQVtRIbWsPeRgdssy5YdQEAv2k/ZrQmFzo6jMRmt6Ceqvpv8Ag+G2jh454IxBiHjDoAxKMRcGFw243UgMLbweyhuRbQS4fNLhYZWDMAzr0gAdxI46+Faxf6qFsWd1uMLiJJBIVZ3CcMtd2bdcSQSd2vboPnrfbN2dhtoRSNDGIJ0lkjCZi0bsh0BzXKFgRbhe9D8iFjKyNNhoncSMvTSzplABUkG++4sd1qW24d7TDDjV/wAbxaY6gwpjNypWSTExDB4ZAmeNXAYuHyXRsp0IzEcfTupyiCTAsPa8K4kwEh1Wx5wR5r2Btv6qGG28nLakkm07MySxVeq0/wCT2Jj9orI+Hid2QuGcG+ouL66i/wA1ZfYs7SwJI9izi+gCgXJsAOqjog06sakmluCCBVqmtNh54Vw2Z8NE7KlyxBBNlvrlNBx4SLE4NMVh0ZHMXOtDfN0RcPzZOpK5Scp3jdrpRsItohfCxOorzLWl2Xi4fa6tzEMvQzZyNTvPAi+nGszJyifFYPPHhoInZlZSlySoezqc2421BHVamQVWTk4pPIuw2Hzuq3tcgXsTa/YNabz8kSoBGJw5uQAM7LcncOkLa0Bgx7onxh9NU8vR7zX/AHYvrrWTzsJXqShJJHMfs6SF8kilTa44gjrBBsR2ihTHWt2gxxOGdL9NU5yFj8GQIGK/EchlI7b8BQmxdqQPg1l9rRP7nmuwN91yDYgEixFFMH1KS7yz0MyUqAj1vTPA8ojiIonGEw0bNJG1lDNmjzFZFYNaxtqCDwq/lxtAJHAIYYYjJMqswUk2IYkDMdN2+mvnYZ10mk08xMw+eqieumG0p7yYGFVRFlzmR1Qc4wW3G9tB/wA07xsiR4yOJsJCmCaJm51w2dyMw0lB6Liw0sfK3UU0Z11e1szKL2VLL1eg1XHOsjyc3dkVyEcgjMm9W1A4Gx03g1YVNuumuVVmroJ2KnvmL432Gs9sdjzCeP1mrQ7Fb3zFv8r7DWe2OPcE06/rNT3yJW/U8vchMvvFvlcP1JKFWOmmIi95/wD5cH1ZKHeLpAVKTyQ8H3pFAho7Y2GzTIDuvc9y6k/NQaPdrbhTrk40FpZJ2KQiMqzjevODICuhu1zoLG9JcarLDBs1nJDaoxGHSVhozSIw/dDkD0xuvoNYeHZ3NmSFvKgkaI9ynonxUqfGtdsWbBxP7XwcssihOcOcdFbZUy58q3chyd24ddLeVGGy47P8HERK/ZzkXub+JXIaV5NnFQeGpbiV7Bi92UdQY+hSfspryz2YDHHigNYTzc3+1KwKP/DJoex+ylmz5THIjjXKb26xuI8QSPGtTtEBsPMq3dJIZALC+ZSp4b8w4jeCLUieZTabwnGaF+Px2fAu7HUwNm7SFdCe85Qe8mg9jwM+ylVQWY4bQDUm0XVSvb4fC7Njw8umJnVUyXuRmsZCbeaCVP7zW4GnmycWYcCrqbNHECLHXopw9FPayOSaveS0uV8mcM2DwCNiDzQVA7ZtMgbpAEb85vom+5GlC+x4+bDM27PLIwHUGa9vnppi+TGC2gI8Q82KKuAygPnjuRchRJfmnJ3jgey1LPY9b3sRutK4sTqOkBY9tF6Gdmm28wb2P3s2KH/qGPoLimexpL4zHHgZlb+Jo1Lek60DyT2c+GXFTYgczGZpOk+lgrMC1jqdSQB8I6C9c5D4wSnEzeTzkxKg7wgVQl+21qzWoJZ5rgvYvki2ekmKKzTPKS7mLJZQ4juI+dAIO4d97U25ObWzIjbmCRv/ADKCB8xHhSDZex5jiMZ7m4AmZiSpC5QgJbMdLWHXRGzsZbEzAar7TimBG60bOrEdmVz6KV66FqifZxzvy4DyfGLJC5RQqqrIANwCAoAOzo1jOS6+9IfifaadcmJS2zwx8p0dj3sXb7aVclV96Q/E+01np5lNi8bNPL+qv/tH6lCex9iSuDw5HwEFvHX7TRxTNA6rqTGQAN5OTcOs0n2VL7R2bHJiAY7RrZW0d2IusYU65mNu4am3HJXRzz1kufuF8kVQYbK1+bDyrpvC864sL9QpX7ZwcGCHtWSXEMpRQXQxDK72Zxp07XtoaZclsG64JEb9KyFivHM5ZstuvpUu5M4J0wEbyKyKosxcFRcuQB0t57KbiV2dPG87DPCx+6L8YfTQvLz9TX/di+uKNw2jqTwIqjlhgpJsKqxI0jCWHooMx8sa2FBaoptXjiNsPKBHccF+ga0o5FBDgI898hVrkbwCz6i/p8K7ypx/taAw6HEygpFGpubt0TIbbkUXN+LWtcXIJ2Vs7m8GsKdJhFlsN5bKb2Hff00NxyTV25brizC4jBw4aIYWSWdhJFGC6GIBXcguLjp9Wh0rvLbdg/lKfVaoclsG8eEgeVWjRciszgqAWYgDpbzxsKb8o+Tc2IWHmgGeGZHZMwDFLMCyXIDAXB7QdL078RaorOF3cSbVxHN4vZ7AA2WXQ7iMoBB7CLitpgtoK8ZUgSQny423qdwv5rdTjf33FZXFIYtp7PjcpzkaSNluGFytkVju6RBUcL1ZLiMSNpZY8EYohbNlD5ZEKgu9ycipv04W4EaCxnhk3xu2mQ27hVw+IEaklJE5yIm17A5XRv3lNu8EGgwCajyqnvjsPHe5jjdnHmhwAobqJte3VbroXFbSCjS/0imvxOuhNyhdjTZMXviP4w4d9Z/YmDvAh7D9Zqa8mcdnnjvbyh9tA7AxA9rx+PV5zU2Luh/k8vcDlxV8DfiMVDf+WSg5cXvI41J194t8rh+pLQuSlloh6fikQEmtGR49zEYC1omNyAqEkggglipbS3XQmT+71NIyaUo4qWTHWz9sujNzblGK2zAC9jvtmBsfuojGTySAGWeR8hzDNzZsbWOoQGxHCkyQMNRejYsQ4GqE1J8h1Tg3douwe0wwv6ab4XGT2IikeMb79Hf15XBF+21ZjG4UwyjKCQwBI4A33A05wcvSBNge4A9x3a0HlmiripqzR2PZqrM080jyy2tmkNz4W0AHACwFVbU2jjF/RztzVsuTJGFUAWykFCCLcaakDW9sp1vp4g0LFo2S+h8k9h4d1BTd7k+xptWsZnA47EQECKSSPogdFt4G643HxFFpt3FooCYhkDMWNliXpMbsTZNTejcfs2x6JsR/L/x3UsxaOFsy+jUekVRSuaVGm9UXmVp5YjiJJJ+lukcso6iF0X5q0soljULBIYQSWIRUF2txJUnhWN2a5LH90XH8y1uH1W/cazbF7OFrJKwJJNipIWR8VOQQVZCyZSCLFf0emhoZswfM7ODzRgtZFHNkWKdBRcH7TR+NuLFbi5sfHcbcdfpqYIdCGF73uPp+cUG2KqUFmkgNdoyKios8kaIoRUTmwoC6C4ZDfx31HZ+WNAikkC9r2vqb2FgNLk6WpXiboxU6249Y4VScQRU7y0KRpwi7pGokxszWy4iWMAAAJkUC3V0Cb9t6D/w9DIJZGeaUbnldnI+KDoPAUmG1mG76P+K5/iTtxrYpCdlBO9kaWbaUhIC4iSMAWCoYwO/VCb9tVY+N8QoSbEzyKGDZWZCLqbg6ID89Z9Fc8PmomOWYdXiaONoDpU274TSR4kqbjeNxsD8x0oWaea365iRffZ1X51QH56T8/L5yj0VW8kh3up7KGMMoRlqg7AwQxuWW5kbypHYs572Y3onHbWmBAXESRgAAKmRRpx1Q6+NZsTsrd/or2MZm1Ovj9l6N2wOEGrWyGG0dqSTqFnxE0iq6sFZkIupuu5AfnoubbcwQCOaRBwC5Ta/VmU5fC1Z1Y6IjUkC1M2xOzha1kV8xZmclmdjdnckux7SaYS8q8bkyLiZVXq6JPgxUkemqGTsqh8LfW9ZSzuZ04tWayAIJcpJ1LMbsxJLMetid5q84i441a2FHHWqGit/5pr3GSSyQ45La4qE/v/YaVbKxBEKDsPX5xpryWkHtqIbukPoNKtkleZTXr+saZ+HzJW/U8vcsmHvFvlcP1JagcA3WDTPGwJ7UtbQ4uG9viyVJcGnBmHjf6RWnPJFKS70vyKEwJO80Xh9mDzj6KO9qjzvmqQS3GpOZ0pIjHhB5xoqCIA7yfCq1Wrom3XqTuwiPlHi5A2hIQi3eeonxGlCR7cyoAAS44m1v70o7lNjgwRFBsBmPjuH01nQtdEUrCOTTNANuGRLEDfc2t0uoWptiEypHbeL379/01l9j4BpJLDcNWPUBWpxBurjqs48QL0kkk8h4u4RKSyFhxA8Ouh4YOllv8EHTstfSrNmyB1KX7RV0iZWU+FINcDiwqrIdBrG17dhA+ynPwf4fspZhTmllPBQEHzk/TTCZtCO4U9ybJs3R9FVRN0j33/mH3irF4jqt9FAxv0h+8pt3qbigZIox+EzXfjf0gaenjS18KD/5p+igp8b6aCxGF3aWNvA24UjYcIpXCgG4+exotMSw3ZP5amF6660YoXE0JrjX4qp7tKkMUvwltQ+QdtGYbAbi2vUPvpbBTbJ+0VIuONc/w9eqr58bkIBG/f2cKJtRGaFb7NHURQkuDZd1rU+tXGAopi4EZsMez0VMzHqFNcXCLf8AFU8yOqjiEcbAAZz8GrUw542+mr2i768sLddbEDCyn2qOJNSGDTzb+miBGeupiHvpcQ6iyzYUCjERWUA5t/hSTYijmE6I48B5xrR7Gj93j0+FSTYUZ9rx9x+s1Uxfp+fsTwPtfL3BsZjVOCLC9hi4fqS1THtIMPJY0PKP+nt8rh/py0PhdxrplFWROn4pFs2KcPZSQDwvTjYWKUTQtL0k5xcwOosTY3HEC4Nuykk41B7P74Vbh29zt3j7aQva+RuOUG2oFw+0ebgiEkeJSGMgfCORbpromZJb284demg2pBg8PhHxBwmYomcgTSi+guBdjbfXznDIDlNhqDwG/TXvrf8ALL/KsR/sn7KvScajd0jztohOglaTzBNvchoMVhuewYdZDGHWJjmDAAnKpOocdIWJIJHjWH2VyCxeJhWaCMSI3EPGLddwzAjxr6jycYxYSNnOUKmfMdAEF2znqAGtKfYxfPg7jc00pUdjPdR6DT9mnZ6C/UzhiWtnvM7sbkJjYc5kisHsi+6RG7E6DR6cyciMYWuITly2Jzx9Xxu6s7sjY2JhSSR45YVMhzuQ0f8Aq9A3Nrm+7jrW32LhxHgGRdAqSW1N/hkm543JNQVOMpNZnTPaKlOmp5Z/nqZjZ/JLFpOsZjHOZc4TnI8xS+UsBn1F6aYnk3O0hiVAZlAcx85HmCk2DFc17aUs9jbDkmBySQMMQut8paRCwHfa/fenmD/zrEfJovrmnjRjJXuxJ7XUg7NLS+8CwfJDFxrI0kLXZySAVYgdoQmgZCedtwGvp/4FPtj4912vjFDGxigIF9AwG/0XFKOVGIVdoyBRYPAsxA3B8xRiOoNa9usk8aSpRsm0PQ2pzkoyWvAnDhn5tpiLRZ8mYkWzHcvXQuEwDyhVjF5LnKLhb3uCLsQN30VpY9jc7sySAeW8ZdeyVfdYz35lA8az/JLGc48TDcRc9hZSxH2eFJKlhw8ykNox47btCzamzJMKoE6iMuSUBdLsRqQAGuf+alhcE0zKqC7cBdRfTUDMRRnKnZZxGPwUYYJ0JzmYEgAKnULjfVW2YP8AD5cM5lR80tgEDblF2uSPNuK06DjLLQFHalOObSluQu2/yfeLKJ/ci5tHdkzMRvsAxJHXwpHtXk/PDIiGRczrmUc4uYjgbKx0PA8a3nLjY5lGGdBmeLECMkb8k/ud+7MEPjSDk8i4jak0pAaONxGlxcZcOAB4F9ao6OF5cicNscldrjfyLdm8isSsIk5mRtLkm2a3Yl81vCqcLCZWCRgu53KN5+6tLyd23K+NxyysRIkwEYvuREF7fzB+27dVXYRli2pKFsDPAswTddsxXEKneQj2/eeg9lT0f5FW3SjfFH8GM2xsGeNc8i9ANldlZHCnzGyE5D2G1c/xBPOuOynu3OSMuHwuJXBMGgnZpJwy5pkDXJAJNmUbw4GYWF916+fRKbi43acdfvqNSkouyO7Z6zrRu7eR9AwvJvEyIJEjLIwuCGQ39DUDisM8bZZFZWHBgQfnpxhH/wCkE7ve7/VarNkk4vY8SubyrhwY3OpWRFOW53lWChSO2++qPZU0sLzscn1rjNqSyTtkJsXyTxzqrRQ3Q65s8Vuy12oQcmMaJEjMQzuGKrzsV2C2uQM2tritBji+J2O5iRmeTDAqigltUXQAak1muRuy54cVAJ45I0tKYg4K9IqnOFVbXdlvw0p/p4qyFjtc5YmrZAe3Nn4jCuFnHNsykqudCbDS9lJIF+vtoCFpHKqjMWYgKL7yTYD0019ko22gnycfXah+RGG5zGJfcl3PhoPnIpXSSlhR0U9ocqXaSK9pGXDyNFJmWRLBl0JFwGF7E7wQfGgJNoSHc7fNWo9lPA5cRDON00eRj+/CdD3mNx/JWMzXv3UJU1F2Ho1+1gpDnk9jJDi4AWNi+voNZzZuKk5pbSEDXTxNOeTDXxkHx/sNIdnfox4/SaayweYjb7Xy9xrOPeDfKofqS0JCm8UVK3vBvlcP1JaoaSx8KMtELT8Uvm4sG7wNewzgJqL9KqEmryHS3bSF7jbCy9FR1Xr6pjsesOEMjhWQIucOoZShK5swOhFtfCvjsEtrd+69ajH8t3xEMmHOHiWN0KfpJcwFrA9VxofCqUWoXucu105VVFQV7Go5Uci8VjLg4+Nobg83l5oZQLrnCAmWwtbWx0IAof2MyDgtNRzj20+LwpTs/llNh8OPIk5tRYMDbS2isCCBxsbjXdS7k5y2fDRmOKCK3OO/Skk0ztcKABuG7wqkakW8RzS2eqouCSAsNtafFDmp8RK6OzEqzZgDFJmTKD5NsvDur6Js0+83+LJ/+9YHaHKElDBDhMNh2kZWMkWfPYOHIu24EimUfLd4w0CQRsoDXLSSAte5Nsug3mkjJKd28itSlKVLDGNndcOBf7Fct4lHUg+sKcYP/OsR8mi+sayPIvarYZHCIrkAAZmcKNb/AARcmw+amuB25KcRJiRDFzjRrHbnJcoCktmta97G2/hTQqRirN7ydahUlJNLca+bCNnmlwUET4lskcplmKDoJdMoA3WNyAyk9dhWJfYswxjJinDYubIXsVsiE2RVC3CqLbqvTbE6TyYkCNTMsaGMF3VihNiQ3YT2i2h1NTbaUjYsYgxRZ+b5oDNIoOUllcizbgxG/iOqhOcZZXDRo1afew7n+Uank6mJjkxJnjeNfbF4Mw05tVVBY9R5tTbtPXWY2ds3mNqTQjRFlMiDhzcyNInoLMv8NBbIx8mHIlld53jVokDzSlCX0Ym57v5aKl25K+JGJaKINEhjIV5QHAJKXuLizE8dxIrSqQktd5oUKsJaaqxZ7IuJdMThDG7I2ScZlJBsQlxcUnwOGeZlaV5ZAhugkkdwCRYkBmI3VVyg5VNNPCZYkUwltUZ2uJFAIs/VYa1OPlKh0sR3g1GvNt93Q6tlo4YWms7m+x23zBs9576rCfFk6A8SwU/xVmvY6iEWRD5bxk9pfSQjvNm9ApJtbbhlwvtfTIZVkJ1vZSLoOwlVP8NBLtGRnUxXzBgVtvBBuDcUzq3UeQkdls5336H0DlTGIsXhMUnlSSLBKB8Ige5v4pmjPWAtV43ZaYjHPI03MnC4dLNYkBpS0nTI1UBI838V+FCzcq8TkU8zhjKuods9lYqy51QCxazEaEDU7qW7CxT4UyyludklJacuLiQ8AV3BRwA3X6tKpKtT/s547PWy5aGt5J8qRiAzBsxRhaQKyCVTfpZWA101I0N+vf8ANU2ejT4i1wqYiVFAOgUNcDdwvbwrSz8op+a5rCw4bCKd7oHZ10+AGFlI4am28a60rwGBWKMIuoHWdSTvY9pqFWqnBJO7OnZqMo1XNqyNeEA2W4AsBh3+q1CcmsaIdjrKxsEgLE9wNvEkgDtIoE8q5I4xEkELR5Mp5xpSWuCGuFsLG+6kG2sfLiFVJWRYYwMmHhTJEMosma5Je3AE27KvGtBJZ7jmlslWUpK2Td7mtOIkh2GHRikiYVSGGhU5F1B4HWs1yK2zNicdFz8ryc2shQuczDOqhhmOpGgNuFq9L7I7LFzBwkLxc2EKvJIcygAHNbu4WoWHl5leJo8Hh4hEJMqRs6qWkCgs5tdrBLDXj2VRzTadxI0ZRUk434aBHsm/r6fJx/UaocmdmYlsHiJcKjPMXijXLbMoU847W6uiB4irZPZD5yVZXwOFeVBZHZpGKgHMN+hsTcXBpKeUsqwxRRFoebZmd45XBkL3vmAAFhwHClbWLFcpGFTs+zsfSuXuCM+zpGyFXhK4gKRZly6SpbsR2/kr5PGbEVpdl+yBJBh1gECSKFdXaSSQs4kLFwe/O3prMBAB1W3C5OnAXIue+lqNSs0V2aE6bcWshjyaPv6Af9z7DSLAj3Nf74mn3Jf9dg+P9hpDgCObXx+k0n7Sv8vl7jSQ+8G+Vw/05aFdr0XKPeDfK4f6ctCWvRlogU/FIqViKtjJqtk1qSLSFi22u/jRGG8rfVAXuq1dDwoMpHJjPmwykX0YWP2H00uSERsbjUcNaIhmsNTxq5ArXvvA39fDq7qnoVdtSpHLSg9gHpIP30Jims5YHW5+k0fiMQEYZRuHz9ZoXZ2EeeRURGkbU2VSzWG/QC5pkTk0MdmYSyBeL6t2Dj93hTHAvcSHt09FhVw2LiFRi0Ey3B1MT6ADQbqHwo9y7z/f0VN8xk09ApBcoD8EX8ToPtqEmJsC38K/fRMOy5XiLpG7KTqwViABpvA7PnoTDYJppLRozhOCqW8dB4UMzZalOKQKsYY6X/8AloR9BqcOqLfexv8AS32ip7V2fLcI8TqWIEeZWUk8SLjXfRGJwTR5VdShAuAwKm2gBsaz0MmhRtHYWcsyGzXGnA6DSlQiZSFcG992nzVspNnSrdzFIIyAc5Vgt928i3VS/GQq4ykA0MVsmFd7QWR4aPdJe/E30+bhRcWIjQWjAv2b/E1p+SvJbDSw3mM1wxHRZcttDuK3G/r4UPyb2RHJisXDIHVIJCgyFQx6XRJJXW6WNVVKTSa3nPLaacW09UZ8szNqSPDdRmSwC666k9dN49k4V9oyYUrNzccSvmMq5iWO7Lkta3b9NX7Z9oYadIimLdmQsMrQ2Cg2J6QGvdei6ErCrbKbaSvnyEjdgqlZBWp2JsrC4gzZhMFSUojB1IdMqMraoLHpWt+6azez44pcfJDlkEKytEOmM5yjVr5LDXhapuhJK5SO1U5NxzuuXADl1oDGLZbeFaOHEYT2pi5njccziRCvuhLAZ1QaBQCWtId2lqVcuOajx0kEKZEiRMwzFumwvYE6+SVPiadUZRzZo7XTnLCrmRxPlGoKKk2815aoKTRa9ItdRhXJHrGPeNXKwtvtQpNSU1jXHHJUj27B8f7DSDBt0F8fpNO+Sp9+wfH+w0iwZ6C+P0mn/b5kf5fL3HMn6i3yuH+nLQcba0ZL+oP8rh/py0Ca0tEan4pE5WqKmvM9RElIWLweyrHJqlZDXJZKAyYQX0PfUhNY9+npoAvReFsxAO7j9wrMZSKp5+6tJyFjK4uI8bsfHI1BwYIOxdyAF4AabtB4U25JD32lr2u1r/FatF95InVXck+TNftzlDNDtLAqJHySCVXW5sfIym3WpNx49ZqHKjCq+LwhtYzs6zAaA5VDiQdRIDKeu4NV8q9oYWDEYaWdJpJkWXmkjC5TcJdnzEWy8Ndb9lAbJ2jNi9oRySqIo0jkEMQYO2Z18uRgLFiFsANB6b9c8Okjx6SqJYqa0vmaDZXKWR8fiob82kCxCFBoLZS7kDcdGTwQ9tAYrLh9rRFOguKRjYaBZL5JLdQJaN+/NXuVkQgmgxyaEskEvbv5l/RmjPYVpL7IONtjMIFNiqSt3BsqqT4j5qE9HfdmhqS70bPxZMZ8tNmNLjMFLqTJnw7E62taVd+7oiQX7KScjJBi9qYidlzKHLLfW6p7nEtj8Ho5j12rWcqeUHN7PknW12jDR6ah5VKAr1H3Vh3XrO+xfguZ5xTbPkQ+AJB7zdhWlhxLmGniwS/6++pqOSHKiXErO8huRiJEMZ1AjByIpHHyXB7T2isVtjDCHGTwqeghV477+bkXMqnrynMv8IrTYqFcLtJWTSPGB2KjhIAOdXuJKSDtzVluUmJzbTm/ciiU95zOB6GHpqVdXg77i2xvDVjheTWZq+R84EVjvZ2t4KpP003hwcUc8rqTzs+V3HAc2ix/ORfxrIbMxmV8HwD4p4z/ABwMB/8ALKfCnOAx3ObTxCjdFBEv8TtI5+bL6KtR8CObav8AlkAYJf8AreI/2IqK5QckZ8Ri45oshRYWRruqkMXuBY67uNC4I/8AW8R/sRUs5eRq20IlYZl9rsbHUX5wa266E7YZXDRv2kMOv+2ank0oTnoswZopWRiL2zZUJAv1XrHbB/zKb5Y/0VreR0IETsN7yEsbkkkJGNb9gHorJ7EQjacwIIPtx9OO4cP731N27ONuKOiF+3ni1s/8CXDxZnxCnVfbMpI4XWViCRxtVO0F6TneSBcnUmwsLk9gAozA+VOevETf1DS7HyaE9Zrmk++z06KXYxfIW5K8VrtdtVBLHgO6oyLV1j1VU4rGsV5K9pXbVEtWANuSn67Bp8P7DSXAj3Nd3Hq6zTrko3v2D4/2GkODPQX++Jp/2+ZH+Xy9xxL+oP8AK4f6ctLr0wl/UH+Vw/05aXVpaIEPFI9eug1GiMLgmfcNOukLo7FHc6C9GDY7kbh6aaYHZqpbieJpg9lGg37qk58Cyp8TMjZD3tYX793bRSQLEpYAkjTN1nqA7KOecsci6X3n+9wofGMrGOMeSG9PWfGjdsFktAiFbIB4kHiTr/x4VfsXaKwziRwzAAnKmUEkggC7aAa1SFPSfq+yh8Xq+nUBWTs7hklJYWMOU+2xjJYHETx82HBzSIwIfLqMoGoK0XNjDGM6mzC2U9RHk28daTRQXkt20TjzmZFHf9n0XoTk5tNiU6UacXGJp8dy1QxpzuFMzgrIFDqqF0N0YhhcC9jbUeGlZOfnZ52nms0r2GRbhI0HkoL6249ZNzxqyZiSSNeAHdpVeEjKvqwzNpbtPXTSqykrMWGy06csSQw2vimmw2HgNrRzZncmwKjMyIB2Mx1v1UXg8V7XIkjtn9Oa9xlPWNSD31W0C6X3D7KpMwLX4DQd5qTm3bkUVKKvZa6jvH8rw1mjweeePOsbSSLzaFwFZrWzNoLbr2J11rLwYNlzNI2eWRi8j28pjvt1AcKNhbpOO2/zV5zRnWlPJi0dmp0pYonsZiPc8OEVucixAnzFlCiwK5QN+6x7xRezOUAgnxc5iZ2xEoZVV1UKoFlBLA3IuRpQEr2/s1Q9GNaStYMtlpzvfeMYeUyLjpMVzEnTiVAglj8pDvzW3Wtw3g0Ti+VGHmkWWXASM6KUB9sheiTmsQqi+vGs+y61NbX8af6iTEWw01ZpvLmO9l8q5I553MSiGRwVhBHQUKFWzKLBhrwIN6M2ty+kYMcNhUjmYZTiZDGWAtlv0BmcgaC9u47qzTtURwoKtJDS2KnLN3v/AJ/JXhYBFHkBLHUkneWOpJ7zS2fDMwAt84plKahHJfhU03qdWBJWQsGAbzTUjgn82mRlNcEtzTY2L2aFpwT+af78agNmv5vzim6zVwya1sbB2SE52a/V84r3+EyHh89Og1dzm2lbGwdkgXkvs51xkBI3P9hrNYUdAeP0mt7sBT7Zi+N9hrERwnKpHEH6xq0ZXj5nHOGGrlw9xjJ+oP8AK4f6ctLwKZZL4Bh/6uH6ktX4TZ4XXefoppuyQtKLlKQPgtk31bQdVNkAUWWvLV6R1zt3O5RSJRtrVcs5ILAabib7rcOzWrli1FVKMpN+JOh6jQjqaSyA0vY6G5HzH76DcHMnXeiJw68Tl4dnZVzRDos3lX06/Gn0FtcOK2QCgolF8x3URM5Cn5qEsTp6aRDWLpGBII0LHierSrYpBdn8B/f976HI6u5fDeakJwCBYkDgBxrGRYMR1XuePUOoVF8OMoYEKQbjtH31VjcdplUWPH7qACkjjRSCxvNtAsLDjVuHw9rXOi0Ns9eiGPDTWpvj7uAD0b+ml5ADEfpntH0Guv31XCbEdob6asc1NjorcVwJVjmoW7awSl0qzZ2DMsscajV2VR4m1/DfUmXtp1yaxKYcT4qRcww8RdTe1mPRt2kgm1a4lWp2cHIB2vsdIsVFAkhkWUaSZQBcSc24Gp1U2ojH7Ew6jFCLEtJLhAWlQxFdF8rK17E6j+zXA8cuGwk8UTxDD4tMyvJzjZMS4LtcagZ2Bsd1qC5T7YZp8bBDGkSviD7ZkBLSSqMpCi+irbQgUyjd/OPQ8yO015WitfwHf/T8HOJhnxQXFyKGEQjYqMwuqu4NlJoTD7NiSHnsVN7XTnGiUBDJI0iHK4CjgCCL04l5OyPtd8Uq3wztDMJbjIEVQWBPAjLu7RSx2G00YxEc5h8ZPJElwOdilN2KE6Zgde23bWVuOWQfqatl3tdctM7fLiRplZmyFiqsVBZSpYDcwB3XFMNp7JWDDwys6sZpAiqhDADKWuzX0bTVbG1BcT2Ei3aDr40w5Qf5dgrf/ev9Q0dWkdtacoRi096QZh+TcR5lGmy4jERNLFGIyylVBPTe4CkgHhWew8gdQwOh+zQg19BRcQMThUijQ4IYdQ2IIDOA4POqst7xdw7NKx+zCwwsSmy4CPGsM4y55Qrno5ibm40vbrFCOa+czmp7VPG081u0T1+akdpYFYIoHka0mIY83GBc5B/qHXQX+kVRYVouVe14psFiMQgmVzPHGl1TTKoyRR8RE2tzvu3hWaS+nDsrLS50bNWlUxYtUxlsT9Zi+N99ZPARXiTTgfrNWp2GT7Zi+N9hrPbKjvCmvA8f3mqy8HmaavW/8+40GzGfB2iRntioSQqljbLJrZb/ANmm8eAYAe85ycoBPMLa9sOGYE6k+5SkXAucQd1rlIsrBLBnUE3IV2W5HE5SL1Fc37SX10v46dTVsyEqU7vDo+dh++CaxAwmIFwbEQJmuY5U6/gs0bjXUx8N9WxQSAEjBzFmkdgpgQqqmRGRczC4CoGWyixLm+gF850r/pJfXS/jq2MG3ly+um/HWxx+L/YvZVNL+r6D4R4lVXLh5BIFYFxh0UZmixKXGVLkEywkgjKOZNhrah8VHIFCDBzHKli5wqOzPeMliz3vmCv0rZhnNr7qVxKSfLl9dL+Ok+KxUgkIEstv96X8VGM18QJUZ6+76aGs557WOAxGvOE+90Zru6suViOADDMwJGbcd9D4GOVVjD4OdmUDMfakbXN5Cxu4u1wyJY6ARht+lZRcZJ+1m9dL+KurjpP2svrpfx1TEviEVKdre76GoxcE8kZQYORbrYEYdQwIEHwxGGOsc9zf/W42sCdqJPIWyYSVc5YlmwyZjmkkYWKqSCA6rnuGOS5rIR42T9rL66X8dExTuf8AVl9dL+Klcl8RSNKeXV9BxHyfxG4Qzerf7qrk2NiR0VhmA4kRSC/jbWlizOWtzs1td00v4q8rP+1m9dL+Kp2jzOhdrwX9voOV5OTMv6CYFf8AtvqOHDfQ77AxA3QTeqf8NAwSNnAMkpB/70v46ZyQXHlyjuml/HS91cQvteC/t9CgbAxJ05if1T/dXDsHEA/oJt/7KT7qIMNvhy+ul/HVLqdenL66X8dbFDmL+ry/t9BjJseeyHmJb6/6b9XdVv8Ag8+nuMvq3+6lcsRyx+6S67/dpddL+fUsm/py+um/HSPBzKJ1eC/t9A87In/Yy+rf7q6NkT3/AEM3q3+6k7Xv5cvrpfx1fBGTveX10v46Hc5hfbcF/b6DA7In/Yzerf7qhLsSZkZGgmKsLMObkAPfYa0HJFr5cvrpfx1XIpHw5fXS/jrdzmb9VqzUfXoMm2HMVymGbLcG2SQC6+SdBwqC8n5sztzMxZzmYlJCSd17kUIIv35fXS/jrmU+fL66b8dHu8wWqXvaN/nILxGwp3XI0OIK+aFlA8QtgfGox7CnQAJBKoXcBG4t3aUEoPny+ul/HXLH9pL66X8dHu8WZKondRj88i2Lk/Mq5Vw8qi99In46nhREmwZ3VA8M5CHMoySWDeda1uNAsh/aS+ul/HXlv+0l9dL+Oj3eLNapa1o/PIOxGw8Qy5DFiMvmhZQO4gWvVDcnJsqJ7XmyIcyrzcgUN51t16psfPl9dL+OvWNz7pL66X8da8VvYrjPXDH55Bs2wsQ6ZGhnK5g2XJIBmG42A7K8djz/ALCb1T/hoKxv5cvrpfx1wqbfpJfXS/jrdzmOu11tH16DfY2y51xMRMMoXNqTG4A0OpJFhWZ2STzKdx+s1F5m/aS+ul/HVWHjCrlUWA3Ci3HDZCxjPtMc7aWy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878424"/>
      </p:ext>
    </p:extLst>
  </p:cSld>
  <p:clrMapOvr>
    <a:masterClrMapping/>
  </p:clrMapOvr>
  <p:transition spd="slow">
    <p:circle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02 APOCALIPSE ABRIL 2013\FIGURAS\multida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039" y="26430"/>
            <a:ext cx="6128289" cy="674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434000"/>
      </p:ext>
    </p:extLst>
  </p:cSld>
  <p:clrMapOvr>
    <a:masterClrMapping/>
  </p:clrMapOvr>
  <p:transition spd="slow">
    <p:circle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hQSERUUExQWFRQWFxsYFxcYFxgYGBgaFxgXFxcVGBgXHCYeFxojHBUXHy8gIycpLCwsFR4xNTAqNSYrLCkBCQoKDgwOGg8PGikkHiQsLCwsLCosLywsMCwsLiwsLCwsLCwsLCwsLCwpLCwsLCwsLCwsLCwsKSwsLCwsLCwsLP/AABEIALwBDAMBIgACEQEDEQH/xAAbAAACAwEBAQAAAAAAAAAAAAAEBQIDBgEAB//EAE8QAAIBAgMDBwQOCAUDAwUAAAECAwARBBIhBTFBBhMiUWFxgTJSkZMHFCMkQnJ0obGywdHS0zM0U2KCkrPwFTVDc+ElY/Fkg6IWVITCw//EABkBAAMBAQEAAAAAAAAAAAAAAAECAwAEBf/EADMRAAIBAgMFBwMEAgMAAAAAAAABAgMREiExBEFRYdETIjKBocHwFFJxI0JDkbHhM2KC/9oADAMBAAIRAxEAPwDJYHCQCBpsQ8qgSJGoiRHJLhjc52W3k152wJ+HjfUwfm1TKL4FvlcP1JaBc20Gtczskj2VilJ5/wCBlkwPnY31MP5te94+fjfUw/m0rAr1LdcB8D+5+nQZkYHz8b6mD82vFMD5+N9TB+bSzN1VEg8a11wNgf3P06DQ+0fPxvqYfza4FwPn431MP5tL0rpWtdcAYH9z9Og3i9o8GxvhFB+bRUU2DWxPtwi9v0UAuer9LSPDoDU9skqUW+5b+JpW1wGUJfc/ToN9oz4WUXzY1UGllhgy/wBWg49nYNtzY4/+zB+bVmMe2FRQN4uSOu9W7Jj6GutK52WhSNFt+J+nQ4dn4VNb44Aa/oYPzaLw8+EI09uHtEUI/wD61bO+ZN1KdlDpON1jS47rNDui4/ufp0G5mwvVjPVQfm1zn8L1Yz1UH087VfNmotHWUlwEcJfc/ToWc7herG+qg/NqQkwvVjPVQ/m0OI6sVafEuBJwf3P06BCT4bzcZ6qD82utNhvNxnqoPzagFHGpiLqFHEuAuB/c/Tocz4Y/Bxvq4Pza6ThvNxnq4PzamKiY6bEuBsD+5+nQgWwvm4z1cP5tc5zC+bjPVQfm1cUFqhzI76KkuBsD+5+nQrzYW/k4z1UH5tdaXC+bjPVQfm13JUSlNiNgf3P06Elnwvm4w/8Atwfm1Iy4bzcZ6uH82h+bq0tprrRxAwP7n6dD3PYbqxnqoPza4ZcL5uM9VB+bXMgqDR0VIGB/c/TodD4Xqxnq4Pza7zuFHDG+qh/NqkrXLU1zYX9z9OgXg4MLNIsY9tqzGwYxQ2BtxtKTSPCy50DAWB9O+2tj2U92EvvmL432Gs/slfcU06/rNW3Ai2pWvuPYk+8W+Vw/UloCwFHT/qLfK4fqS0IBUZaIpDxSKmvXqsyVJYL6DedPTSlRjjeT7RYWDEl1KzsVCi+ZSoJs19NQCRSvLX0fb2ys2zJIwOlEizJ3xat6ULVgoogd3HdSp5HPRq9pe5QkJrXbF9j95olllljw6P5GcMzMNwOVdwNt5NKNnYAvIincTr3cfurT7Q2gzbVhidssSRHKPg5pLxIx7AAB2AnrNa4K1SUWox1FW0OSrYOQLKVKspdHU3RwN9id1idRwuOusljpudk6PE2HbwG+vqfK+HnNnzKR0ovdk61ZNJF/iTMCOwUPsw4ZcCszYLDO6xZ8xSxJCZrkKQPRQVtRIbWsPeRgdssy5YdQEAv2k/ZrQmFzo6jMRmt6Ceqvpv8Ag+G2jh454IxBiHjDoAxKMRcGFw243UgMLbweyhuRbQS4fNLhYZWDMAzr0gAdxI46+Faxf6qFsWd1uMLiJJBIVZ3CcMtd2bdcSQSd2vboPnrfbN2dhtoRSNDGIJ0lkjCZi0bsh0BzXKFgRbhe9D8iFjKyNNhoncSMvTSzplABUkG++4sd1qW24d7TDDjV/wAbxaY6gwpjNypWSTExDB4ZAmeNXAYuHyXRsp0IzEcfTupyiCTAsPa8K4kwEh1Wx5wR5r2Btv6qGG28nLakkm07MySxVeq0/wCT2Jj9orI+Hid2QuGcG+ouL66i/wA1ZfYs7SwJI9izi+gCgXJsAOqjog06sakmluCCBVqmtNh54Vw2Z8NE7KlyxBBNlvrlNBx4SLE4NMVh0ZHMXOtDfN0RcPzZOpK5Scp3jdrpRsItohfCxOorzLWl2Xi4fa6tzEMvQzZyNTvPAi+nGszJyifFYPPHhoInZlZSlySoezqc2421BHVamQVWTk4pPIuw2Hzuq3tcgXsTa/YNabz8kSoBGJw5uQAM7LcncOkLa0Bgx7onxh9NU8vR7zX/AHYvrrWTzsJXqShJJHMfs6SF8kilTa44gjrBBsR2ihTHWt2gxxOGdL9NU5yFj8GQIGK/EchlI7b8BQmxdqQPg1l9rRP7nmuwN91yDYgEixFFMH1KS7yz0MyUqAj1vTPA8ojiIonGEw0bNJG1lDNmjzFZFYNaxtqCDwq/lxtAJHAIYYYjJMqswUk2IYkDMdN2+mvnYZ10mk08xMw+eqieumG0p7yYGFVRFlzmR1Qc4wW3G9tB/wA07xsiR4yOJsJCmCaJm51w2dyMw0lB6Liw0sfK3UU0Z11e1szKL2VLL1eg1XHOsjyc3dkVyEcgjMm9W1A4Gx03g1YVNuumuVVmroJ2KnvmL432Gs9sdjzCeP1mrQ7Fb3zFv8r7DWe2OPcE06/rNT3yJW/U8vchMvvFvlcP1JKFWOmmIi95/wD5cH1ZKHeLpAVKTyQ8H3pFAho7Y2GzTIDuvc9y6k/NQaPdrbhTrk40FpZJ2KQiMqzjevODICuhu1zoLG9JcarLDBs1nJDaoxGHSVhozSIw/dDkD0xuvoNYeHZ3NmSFvKgkaI9ynonxUqfGtdsWbBxP7XwcssihOcOcdFbZUy58q3chyd24ddLeVGGy47P8HERK/ZzkXub+JXIaV5NnFQeGpbiV7Bi92UdQY+hSfspryz2YDHHigNYTzc3+1KwKP/DJoex+ylmz5THIjjXKb26xuI8QSPGtTtEBsPMq3dJIZALC+ZSp4b8w4jeCLUieZTabwnGaF+Px2fAu7HUwNm7SFdCe85Qe8mg9jwM+ylVQWY4bQDUm0XVSvb4fC7Njw8umJnVUyXuRmsZCbeaCVP7zW4GnmycWYcCrqbNHECLHXopw9FPayOSaveS0uV8mcM2DwCNiDzQVA7ZtMgbpAEb85vom+5GlC+x4+bDM27PLIwHUGa9vnppi+TGC2gI8Q82KKuAygPnjuRchRJfmnJ3jgey1LPY9b3sRutK4sTqOkBY9tF6Gdmm28wb2P3s2KH/qGPoLimexpL4zHHgZlb+Jo1Lek60DyT2c+GXFTYgczGZpOk+lgrMC1jqdSQB8I6C9c5D4wSnEzeTzkxKg7wgVQl+21qzWoJZ5rgvYvki2ekmKKzTPKS7mLJZQ4juI+dAIO4d97U25ObWzIjbmCRv/ADKCB8xHhSDZex5jiMZ7m4AmZiSpC5QgJbMdLWHXRGzsZbEzAar7TimBG60bOrEdmVz6KV66FqifZxzvy4DyfGLJC5RQqqrIANwCAoAOzo1jOS6+9IfifaadcmJS2zwx8p0dj3sXb7aVclV96Q/E+01np5lNi8bNPL+qv/tH6lCex9iSuDw5HwEFvHX7TRxTNA6rqTGQAN5OTcOs0n2VL7R2bHJiAY7RrZW0d2IusYU65mNu4am3HJXRzz1kufuF8kVQYbK1+bDyrpvC864sL9QpX7ZwcGCHtWSXEMpRQXQxDK72Zxp07XtoaZclsG64JEb9KyFivHM5ZstuvpUu5M4J0wEbyKyKosxcFRcuQB0t57KbiV2dPG87DPCx+6L8YfTQvLz9TX/di+uKNw2jqTwIqjlhgpJsKqxI0jCWHooMx8sa2FBaoptXjiNsPKBHccF+ga0o5FBDgI898hVrkbwCz6i/p8K7ypx/taAw6HEygpFGpubt0TIbbkUXN+LWtcXIJ2Vs7m8GsKdJhFlsN5bKb2Hff00NxyTV25brizC4jBw4aIYWSWdhJFGC6GIBXcguLjp9Wh0rvLbdg/lKfVaoclsG8eEgeVWjRciszgqAWYgDpbzxsKb8o+Tc2IWHmgGeGZHZMwDFLMCyXIDAXB7QdL078RaorOF3cSbVxHN4vZ7AA2WXQ7iMoBB7CLitpgtoK8ZUgSQny423qdwv5rdTjf33FZXFIYtp7PjcpzkaSNluGFytkVju6RBUcL1ZLiMSNpZY8EYohbNlD5ZEKgu9ycipv04W4EaCxnhk3xu2mQ27hVw+IEaklJE5yIm17A5XRv3lNu8EGgwCajyqnvjsPHe5jjdnHmhwAobqJte3VbroXFbSCjS/0imvxOuhNyhdjTZMXviP4w4d9Z/YmDvAh7D9Zqa8mcdnnjvbyh9tA7AxA9rx+PV5zU2Luh/k8vcDlxV8DfiMVDf+WSg5cXvI41J194t8rh+pLQuSlloh6fikQEmtGR49zEYC1omNyAqEkggglipbS3XQmT+71NIyaUo4qWTHWz9sujNzblGK2zAC9jvtmBsfuojGTySAGWeR8hzDNzZsbWOoQGxHCkyQMNRejYsQ4GqE1J8h1Tg3douwe0wwv6ab4XGT2IikeMb79Hf15XBF+21ZjG4UwyjKCQwBI4A33A05wcvSBNge4A9x3a0HlmiripqzR2PZqrM080jyy2tmkNz4W0AHACwFVbU2jjF/RztzVsuTJGFUAWykFCCLcaakDW9sp1vp4g0LFo2S+h8k9h4d1BTd7k+xptWsZnA47EQECKSSPogdFt4G643HxFFpt3FooCYhkDMWNliXpMbsTZNTejcfs2x6JsR/L/x3UsxaOFsy+jUekVRSuaVGm9UXmVp5YjiJJJ+lukcso6iF0X5q0soljULBIYQSWIRUF2txJUnhWN2a5LH90XH8y1uH1W/cazbF7OFrJKwJJNipIWR8VOQQVZCyZSCLFf0emhoZswfM7ODzRgtZFHNkWKdBRcH7TR+NuLFbi5sfHcbcdfpqYIdCGF73uPp+cUG2KqUFmkgNdoyKios8kaIoRUTmwoC6C4ZDfx31HZ+WNAikkC9r2vqb2FgNLk6WpXiboxU6249Y4VScQRU7y0KRpwi7pGokxszWy4iWMAAAJkUC3V0Cb9t6D/w9DIJZGeaUbnldnI+KDoPAUmG1mG76P+K5/iTtxrYpCdlBO9kaWbaUhIC4iSMAWCoYwO/VCb9tVY+N8QoSbEzyKGDZWZCLqbg6ID89Z9Fc8PmomOWYdXiaONoDpU274TSR4kqbjeNxsD8x0oWaea365iRffZ1X51QH56T8/L5yj0VW8kh3up7KGMMoRlqg7AwQxuWW5kbypHYs572Y3onHbWmBAXESRgAAKmRRpx1Q6+NZsTsrd/or2MZm1Ovj9l6N2wOEGrWyGG0dqSTqFnxE0iq6sFZkIupuu5AfnoubbcwQCOaRBwC5Ta/VmU5fC1Z1Y6IjUkC1M2xOzha1kV8xZmclmdjdnckux7SaYS8q8bkyLiZVXq6JPgxUkemqGTsqh8LfW9ZSzuZ04tWayAIJcpJ1LMbsxJLMetid5q84i441a2FHHWqGit/5pr3GSSyQ45La4qE/v/YaVbKxBEKDsPX5xpryWkHtqIbukPoNKtkleZTXr+saZ+HzJW/U8vcsmHvFvlcP1JagcA3WDTPGwJ7UtbQ4uG9viyVJcGnBmHjf6RWnPJFKS70vyKEwJO80Xh9mDzj6KO9qjzvmqQS3GpOZ0pIjHhB5xoqCIA7yfCq1Wrom3XqTuwiPlHi5A2hIQi3eeonxGlCR7cyoAAS44m1v70o7lNjgwRFBsBmPjuH01nQtdEUrCOTTNANuGRLEDfc2t0uoWptiEypHbeL379/01l9j4BpJLDcNWPUBWpxBurjqs48QL0kkk8h4u4RKSyFhxA8Ouh4YOllv8EHTstfSrNmyB1KX7RV0iZWU+FINcDiwqrIdBrG17dhA+ynPwf4fspZhTmllPBQEHzk/TTCZtCO4U9ybJs3R9FVRN0j33/mH3irF4jqt9FAxv0h+8pt3qbigZIox+EzXfjf0gaenjS18KD/5p+igp8b6aCxGF3aWNvA24UjYcIpXCgG4+exotMSw3ZP5amF6660YoXE0JrjX4qp7tKkMUvwltQ+QdtGYbAbi2vUPvpbBTbJ+0VIuONc/w9eqr58bkIBG/f2cKJtRGaFb7NHURQkuDZd1rU+tXGAopi4EZsMez0VMzHqFNcXCLf8AFU8yOqjiEcbAAZz8GrUw542+mr2i768sLddbEDCyn2qOJNSGDTzb+miBGeupiHvpcQ6iyzYUCjERWUA5t/hSTYijmE6I48B5xrR7Gj93j0+FSTYUZ9rx9x+s1Uxfp+fsTwPtfL3BsZjVOCLC9hi4fqS1THtIMPJY0PKP+nt8rh/py0PhdxrplFWROn4pFs2KcPZSQDwvTjYWKUTQtL0k5xcwOosTY3HEC4Nuykk41B7P74Vbh29zt3j7aQva+RuOUG2oFw+0ebgiEkeJSGMgfCORbpromZJb284demg2pBg8PhHxBwmYomcgTSi+guBdjbfXznDIDlNhqDwG/TXvrf8ALL/KsR/sn7KvScajd0jztohOglaTzBNvchoMVhuewYdZDGHWJjmDAAnKpOocdIWJIJHjWH2VyCxeJhWaCMSI3EPGLddwzAjxr6jycYxYSNnOUKmfMdAEF2znqAGtKfYxfPg7jc00pUdjPdR6DT9mnZ6C/UzhiWtnvM7sbkJjYc5kisHsi+6RG7E6DR6cyciMYWuITly2Jzx9Xxu6s7sjY2JhSSR45YVMhzuQ0f8Aq9A3Nrm+7jrW32LhxHgGRdAqSW1N/hkm543JNQVOMpNZnTPaKlOmp5Z/nqZjZ/JLFpOsZjHOZc4TnI8xS+UsBn1F6aYnk3O0hiVAZlAcx85HmCk2DFc17aUs9jbDkmBySQMMQut8paRCwHfa/fenmD/zrEfJovrmnjRjJXuxJ7XUg7NLS+8CwfJDFxrI0kLXZySAVYgdoQmgZCedtwGvp/4FPtj4912vjFDGxigIF9AwG/0XFKOVGIVdoyBRYPAsxA3B8xRiOoNa9usk8aSpRsm0PQ2pzkoyWvAnDhn5tpiLRZ8mYkWzHcvXQuEwDyhVjF5LnKLhb3uCLsQN30VpY9jc7sySAeW8ZdeyVfdYz35lA8az/JLGc48TDcRc9hZSxH2eFJKlhw8ykNox47btCzamzJMKoE6iMuSUBdLsRqQAGuf+alhcE0zKqC7cBdRfTUDMRRnKnZZxGPwUYYJ0JzmYEgAKnULjfVW2YP8AD5cM5lR80tgEDblF2uSPNuK06DjLLQFHalOObSluQu2/yfeLKJ/ci5tHdkzMRvsAxJHXwpHtXk/PDIiGRczrmUc4uYjgbKx0PA8a3nLjY5lGGdBmeLECMkb8k/ud+7MEPjSDk8i4jak0pAaONxGlxcZcOAB4F9ao6OF5cicNscldrjfyLdm8isSsIk5mRtLkm2a3Yl81vCqcLCZWCRgu53KN5+6tLyd23K+NxyysRIkwEYvuREF7fzB+27dVXYRli2pKFsDPAswTddsxXEKneQj2/eeg9lT0f5FW3SjfFH8GM2xsGeNc8i9ANldlZHCnzGyE5D2G1c/xBPOuOynu3OSMuHwuJXBMGgnZpJwy5pkDXJAJNmUbw4GYWF916+fRKbi43acdfvqNSkouyO7Z6zrRu7eR9AwvJvEyIJEjLIwuCGQ39DUDisM8bZZFZWHBgQfnpxhH/wCkE7ve7/VarNkk4vY8SubyrhwY3OpWRFOW53lWChSO2++qPZU0sLzscn1rjNqSyTtkJsXyTxzqrRQ3Q65s8Vuy12oQcmMaJEjMQzuGKrzsV2C2uQM2tritBji+J2O5iRmeTDAqigltUXQAak1muRuy54cVAJ45I0tKYg4K9IqnOFVbXdlvw0p/p4qyFjtc5YmrZAe3Nn4jCuFnHNsykqudCbDS9lJIF+vtoCFpHKqjMWYgKL7yTYD0019ko22gnycfXah+RGG5zGJfcl3PhoPnIpXSSlhR0U9ocqXaSK9pGXDyNFJmWRLBl0JFwGF7E7wQfGgJNoSHc7fNWo9lPA5cRDON00eRj+/CdD3mNx/JWMzXv3UJU1F2Ho1+1gpDnk9jJDi4AWNi+voNZzZuKk5pbSEDXTxNOeTDXxkHx/sNIdnfox4/SaayweYjb7Xy9xrOPeDfKofqS0JCm8UVK3vBvlcP1JaoaSx8KMtELT8Uvm4sG7wNewzgJqL9KqEmryHS3bSF7jbCy9FR1Xr6pjsesOEMjhWQIucOoZShK5swOhFtfCvjsEtrd+69ajH8t3xEMmHOHiWN0KfpJcwFrA9VxofCqUWoXucu105VVFQV7Go5Uci8VjLg4+Nobg83l5oZQLrnCAmWwtbWx0IAof2MyDgtNRzj20+LwpTs/llNh8OPIk5tRYMDbS2isCCBxsbjXdS7k5y2fDRmOKCK3OO/Skk0ztcKABuG7wqkakW8RzS2eqouCSAsNtafFDmp8RK6OzEqzZgDFJmTKD5NsvDur6Js0+83+LJ/+9YHaHKElDBDhMNh2kZWMkWfPYOHIu24EimUfLd4w0CQRsoDXLSSAte5Nsug3mkjJKd28itSlKVLDGNndcOBf7Fct4lHUg+sKcYP/OsR8mi+sayPIvarYZHCIrkAAZmcKNb/AARcmw+amuB25KcRJiRDFzjRrHbnJcoCktmta97G2/hTQqRirN7ydahUlJNLca+bCNnmlwUET4lskcplmKDoJdMoA3WNyAyk9dhWJfYswxjJinDYubIXsVsiE2RVC3CqLbqvTbE6TyYkCNTMsaGMF3VihNiQ3YT2i2h1NTbaUjYsYgxRZ+b5oDNIoOUllcizbgxG/iOqhOcZZXDRo1afew7n+Uank6mJjkxJnjeNfbF4Mw05tVVBY9R5tTbtPXWY2ds3mNqTQjRFlMiDhzcyNInoLMv8NBbIx8mHIlld53jVokDzSlCX0Ym57v5aKl25K+JGJaKINEhjIV5QHAJKXuLizE8dxIrSqQktd5oUKsJaaqxZ7IuJdMThDG7I2ScZlJBsQlxcUnwOGeZlaV5ZAhugkkdwCRYkBmI3VVyg5VNNPCZYkUwltUZ2uJFAIs/VYa1OPlKh0sR3g1GvNt93Q6tlo4YWms7m+x23zBs9576rCfFk6A8SwU/xVmvY6iEWRD5bxk9pfSQjvNm9ApJtbbhlwvtfTIZVkJ1vZSLoOwlVP8NBLtGRnUxXzBgVtvBBuDcUzq3UeQkdls5336H0DlTGIsXhMUnlSSLBKB8Ige5v4pmjPWAtV43ZaYjHPI03MnC4dLNYkBpS0nTI1UBI838V+FCzcq8TkU8zhjKuods9lYqy51QCxazEaEDU7qW7CxT4UyyludklJacuLiQ8AV3BRwA3X6tKpKtT/s547PWy5aGt5J8qRiAzBsxRhaQKyCVTfpZWA101I0N+vf8ANU2ejT4i1wqYiVFAOgUNcDdwvbwrSz8op+a5rCw4bCKd7oHZ10+AGFlI4am28a60rwGBWKMIuoHWdSTvY9pqFWqnBJO7OnZqMo1XNqyNeEA2W4AsBh3+q1CcmsaIdjrKxsEgLE9wNvEkgDtIoE8q5I4xEkELR5Mp5xpSWuCGuFsLG+6kG2sfLiFVJWRYYwMmHhTJEMosma5Je3AE27KvGtBJZ7jmlslWUpK2Td7mtOIkh2GHRikiYVSGGhU5F1B4HWs1yK2zNicdFz8ryc2shQuczDOqhhmOpGgNuFq9L7I7LFzBwkLxc2EKvJIcygAHNbu4WoWHl5leJo8Hh4hEJMqRs6qWkCgs5tdrBLDXj2VRzTadxI0ZRUk434aBHsm/r6fJx/UaocmdmYlsHiJcKjPMXijXLbMoU847W6uiB4irZPZD5yVZXwOFeVBZHZpGKgHMN+hsTcXBpKeUsqwxRRFoebZmd45XBkL3vmAAFhwHClbWLFcpGFTs+zsfSuXuCM+zpGyFXhK4gKRZly6SpbsR2/kr5PGbEVpdl+yBJBh1gECSKFdXaSSQs4kLFwe/O3prMBAB1W3C5OnAXIue+lqNSs0V2aE6bcWshjyaPv6Af9z7DSLAj3Nf74mn3Jf9dg+P9hpDgCObXx+k0n7Sv8vl7jSQ+8G+Vw/05aFdr0XKPeDfK4f6ctCWvRlogU/FIqViKtjJqtk1qSLSFi22u/jRGG8rfVAXuq1dDwoMpHJjPmwykX0YWP2H00uSERsbjUcNaIhmsNTxq5ArXvvA39fDq7qnoVdtSpHLSg9gHpIP30Jims5YHW5+k0fiMQEYZRuHz9ZoXZ2EeeRURGkbU2VSzWG/QC5pkTk0MdmYSyBeL6t2Dj93hTHAvcSHt09FhVw2LiFRi0Ey3B1MT6ADQbqHwo9y7z/f0VN8xk09ApBcoD8EX8ToPtqEmJsC38K/fRMOy5XiLpG7KTqwViABpvA7PnoTDYJppLRozhOCqW8dB4UMzZalOKQKsYY6X/8AloR9BqcOqLfexv8AS32ip7V2fLcI8TqWIEeZWUk8SLjXfRGJwTR5VdShAuAwKm2gBsaz0MmhRtHYWcsyGzXGnA6DSlQiZSFcG992nzVspNnSrdzFIIyAc5Vgt928i3VS/GQq4ykA0MVsmFd7QWR4aPdJe/E30+bhRcWIjQWjAv2b/E1p+SvJbDSw3mM1wxHRZcttDuK3G/r4UPyb2RHJisXDIHVIJCgyFQx6XRJJXW6WNVVKTSa3nPLaacW09UZ8szNqSPDdRmSwC666k9dN49k4V9oyYUrNzccSvmMq5iWO7Lkta3b9NX7Z9oYadIimLdmQsMrQ2Cg2J6QGvdei6ErCrbKbaSvnyEjdgqlZBWp2JsrC4gzZhMFSUojB1IdMqMraoLHpWt+6azez44pcfJDlkEKytEOmM5yjVr5LDXhapuhJK5SO1U5NxzuuXADl1oDGLZbeFaOHEYT2pi5njccziRCvuhLAZ1QaBQCWtId2lqVcuOajx0kEKZEiRMwzFumwvYE6+SVPiadUZRzZo7XTnLCrmRxPlGoKKk2815aoKTRa9ItdRhXJHrGPeNXKwtvtQpNSU1jXHHJUj27B8f7DSDBt0F8fpNO+Sp9+wfH+w0iwZ6C+P0mn/b5kf5fL3HMn6i3yuH+nLQcba0ZL+oP8rh/py0Ca0tEan4pE5WqKmvM9RElIWLweyrHJqlZDXJZKAyYQX0PfUhNY9+npoAvReFsxAO7j9wrMZSKp5+6tJyFjK4uI8bsfHI1BwYIOxdyAF4AabtB4U25JD32lr2u1r/FatF95InVXck+TNftzlDNDtLAqJHySCVXW5sfIym3WpNx49ZqHKjCq+LwhtYzs6zAaA5VDiQdRIDKeu4NV8q9oYWDEYaWdJpJkWXmkjC5TcJdnzEWy8Ndb9lAbJ2jNi9oRySqIo0jkEMQYO2Z18uRgLFiFsANB6b9c8Okjx6SqJYqa0vmaDZXKWR8fiob82kCxCFBoLZS7kDcdGTwQ9tAYrLh9rRFOguKRjYaBZL5JLdQJaN+/NXuVkQgmgxyaEskEvbv5l/RmjPYVpL7IONtjMIFNiqSt3BsqqT4j5qE9HfdmhqS70bPxZMZ8tNmNLjMFLqTJnw7E62taVd+7oiQX7KScjJBi9qYidlzKHLLfW6p7nEtj8Ho5j12rWcqeUHN7PknW12jDR6ah5VKAr1H3Vh3XrO+xfguZ5xTbPkQ+AJB7zdhWlhxLmGniwS/6++pqOSHKiXErO8huRiJEMZ1AjByIpHHyXB7T2isVtjDCHGTwqeghV477+bkXMqnrynMv8IrTYqFcLtJWTSPGB2KjhIAOdXuJKSDtzVluUmJzbTm/ciiU95zOB6GHpqVdXg77i2xvDVjheTWZq+R84EVjvZ2t4KpP003hwcUc8rqTzs+V3HAc2ix/ORfxrIbMxmV8HwD4p4z/ABwMB/8ALKfCnOAx3ObTxCjdFBEv8TtI5+bL6KtR8CObav8AlkAYJf8AreI/2IqK5QckZ8Ri45oshRYWRruqkMXuBY67uNC4I/8AW8R/sRUs5eRq20IlYZl9rsbHUX5wa266E7YZXDRv2kMOv+2ank0oTnoswZopWRiL2zZUJAv1XrHbB/zKb5Y/0VreR0IETsN7yEsbkkkJGNb9gHorJ7EQjacwIIPtx9OO4cP731N27ONuKOiF+3ni1s/8CXDxZnxCnVfbMpI4XWViCRxtVO0F6TneSBcnUmwsLk9gAozA+VOevETf1DS7HyaE9Zrmk++z06KXYxfIW5K8VrtdtVBLHgO6oyLV1j1VU4rGsV5K9pXbVEtWANuSn67Bp8P7DSXAj3Nd3Hq6zTrko3v2D4/2GkODPQX++Jp/2+ZH+Xy9xxL+oP8AK4f6ctLr0wl/UH+Vw/05aXVpaIEPFI9eug1GiMLgmfcNOukLo7FHc6C9GDY7kbh6aaYHZqpbieJpg9lGg37qk58Cyp8TMjZD3tYX793bRSQLEpYAkjTN1nqA7KOecsci6X3n+9wofGMrGOMeSG9PWfGjdsFktAiFbIB4kHiTr/x4VfsXaKwziRwzAAnKmUEkggC7aAa1SFPSfq+yh8Xq+nUBWTs7hklJYWMOU+2xjJYHETx82HBzSIwIfLqMoGoK0XNjDGM6mzC2U9RHk28daTRQXkt20TjzmZFHf9n0XoTk5tNiU6UacXGJp8dy1QxpzuFMzgrIFDqqF0N0YhhcC9jbUeGlZOfnZ52nms0r2GRbhI0HkoL6249ZNzxqyZiSSNeAHdpVeEjKvqwzNpbtPXTSqykrMWGy06csSQw2vimmw2HgNrRzZncmwKjMyIB2Mx1v1UXg8V7XIkjtn9Oa9xlPWNSD31W0C6X3D7KpMwLX4DQd5qTm3bkUVKKvZa6jvH8rw1mjweeePOsbSSLzaFwFZrWzNoLbr2J11rLwYNlzNI2eWRi8j28pjvt1AcKNhbpOO2/zV5zRnWlPJi0dmp0pYonsZiPc8OEVucixAnzFlCiwK5QN+6x7xRezOUAgnxc5iZ2xEoZVV1UKoFlBLA3IuRpQEr2/s1Q9GNaStYMtlpzvfeMYeUyLjpMVzEnTiVAglj8pDvzW3Wtw3g0Ti+VGHmkWWXASM6KUB9sheiTmsQqi+vGs+y61NbX8af6iTEWw01ZpvLmO9l8q5I553MSiGRwVhBHQUKFWzKLBhrwIN6M2ty+kYMcNhUjmYZTiZDGWAtlv0BmcgaC9u47qzTtURwoKtJDS2KnLN3v/AJ/JXhYBFHkBLHUkneWOpJ7zS2fDMwAt84plKahHJfhU03qdWBJWQsGAbzTUjgn82mRlNcEtzTY2L2aFpwT+af78agNmv5vzim6zVwya1sbB2SE52a/V84r3+EyHh89Og1dzm2lbGwdkgXkvs51xkBI3P9hrNYUdAeP0mt7sBT7Zi+N9hrERwnKpHEH6xq0ZXj5nHOGGrlw9xjJ+oP8AK4f6ctLwKZZL4Bh/6uH6ktX4TZ4XXefoppuyQtKLlKQPgtk31bQdVNkAUWWvLV6R1zt3O5RSJRtrVcs5ILAabib7rcOzWrli1FVKMpN+JOh6jQjqaSyA0vY6G5HzH76DcHMnXeiJw68Tl4dnZVzRDos3lX06/Gn0FtcOK2QCgolF8x3URM5Cn5qEsTp6aRDWLpGBII0LHierSrYpBdn8B/f976HI6u5fDeakJwCBYkDgBxrGRYMR1XuePUOoVF8OMoYEKQbjtH31VjcdplUWPH7qACkjjRSCxvNtAsLDjVuHw9rXOi0Ns9eiGPDTWpvj7uAD0b+ml5ADEfpntH0Guv31XCbEdob6asc1NjorcVwJVjmoW7awSl0qzZ2DMsscajV2VR4m1/DfUmXtp1yaxKYcT4qRcww8RdTe1mPRt2kgm1a4lWp2cHIB2vsdIsVFAkhkWUaSZQBcSc24Gp1U2ojH7Ew6jFCLEtJLhAWlQxFdF8rK17E6j+zXA8cuGwk8UTxDD4tMyvJzjZMS4LtcagZ2Bsd1qC5T7YZp8bBDGkSviD7ZkBLSSqMpCi+irbQgUyjd/OPQ8yO015WitfwHf/T8HOJhnxQXFyKGEQjYqMwuqu4NlJoTD7NiSHnsVN7XTnGiUBDJI0iHK4CjgCCL04l5OyPtd8Uq3wztDMJbjIEVQWBPAjLu7RSx2G00YxEc5h8ZPJElwOdilN2KE6Zgde23bWVuOWQfqatl3tdctM7fLiRplZmyFiqsVBZSpYDcwB3XFMNp7JWDDwys6sZpAiqhDADKWuzX0bTVbG1BcT2Ei3aDr40w5Qf5dgrf/ev9Q0dWkdtacoRi096QZh+TcR5lGmy4jERNLFGIyylVBPTe4CkgHhWew8gdQwOh+zQg19BRcQMThUijQ4IYdQ2IIDOA4POqst7xdw7NKx+zCwwsSmy4CPGsM4y55Qrno5ibm40vbrFCOa+czmp7VPG081u0T1+akdpYFYIoHka0mIY83GBc5B/qHXQX+kVRYVouVe14psFiMQgmVzPHGl1TTKoyRR8RE2tzvu3hWaS+nDsrLS50bNWlUxYtUxlsT9Zi+N99ZPARXiTTgfrNWp2GT7Zi+N9hrPbKjvCmvA8f3mqy8HmaavW/8+40GzGfB2iRntioSQqljbLJrZb/ANmm8eAYAe85ycoBPMLa9sOGYE6k+5SkXAucQd1rlIsrBLBnUE3IV2W5HE5SL1Fc37SX10v46dTVsyEqU7vDo+dh++CaxAwmIFwbEQJmuY5U6/gs0bjXUx8N9WxQSAEjBzFmkdgpgQqqmRGRczC4CoGWyixLm+gF850r/pJfXS/jq2MG3ly+um/HWxx+L/YvZVNL+r6D4R4lVXLh5BIFYFxh0UZmixKXGVLkEywkgjKOZNhrah8VHIFCDBzHKli5wqOzPeMliz3vmCv0rZhnNr7qVxKSfLl9dL+Ok+KxUgkIEstv96X8VGM18QJUZ6+76aGs557WOAxGvOE+90Zru6suViOADDMwJGbcd9D4GOVVjD4OdmUDMfakbXN5Cxu4u1wyJY6ARht+lZRcZJ+1m9dL+KurjpP2svrpfx1TEviEVKdre76GoxcE8kZQYORbrYEYdQwIEHwxGGOsc9zf/W42sCdqJPIWyYSVc5YlmwyZjmkkYWKqSCA6rnuGOS5rIR42T9rL66X8dExTuf8AVl9dL+Klcl8RSNKeXV9BxHyfxG4Qzerf7qrk2NiR0VhmA4kRSC/jbWlizOWtzs1td00v4q8rP+1m9dL+Kp2jzOhdrwX9voOV5OTMv6CYFf8AtvqOHDfQ77AxA3QTeqf8NAwSNnAMkpB/70v46ZyQXHlyjuml/HS91cQvteC/t9CgbAxJ05if1T/dXDsHEA/oJt/7KT7qIMNvhy+ul/HVLqdenL66X8dbFDmL+ry/t9BjJseeyHmJb6/6b9XdVv8Ag8+nuMvq3+6lcsRyx+6S67/dpddL+fUsm/py+um/HSPBzKJ1eC/t9A87In/Yy+rf7q6NkT3/AEM3q3+6k7Xv5cvrpfx1fBGTveX10v46Hc5hfbcF/b6DA7In/Yzerf7qhLsSZkZGgmKsLMObkAPfYa0HJFr5cvrpfx1XIpHw5fXS/jrdzmb9VqzUfXoMm2HMVymGbLcG2SQC6+SdBwqC8n5sztzMxZzmYlJCSd17kUIIv35fXS/jrmU+fL66b8dHu8wWqXvaN/nILxGwp3XI0OIK+aFlA8QtgfGox7CnQAJBKoXcBG4t3aUEoPny+ul/HXLH9pL66X8dHu8WZKondRj88i2Lk/Mq5Vw8qi99In46nhREmwZ3VA8M5CHMoySWDeda1uNAsh/aS+ul/HXlv+0l9dL+Oj3eLNapa1o/PIOxGw8Qy5DFiMvmhZQO4gWvVDcnJsqJ7XmyIcyrzcgUN51t16psfPl9dL+OvWNz7pL66X8da8VvYrjPXDH55Bs2wsQ6ZGhnK5g2XJIBmG42A7K8djz/ALCb1T/hoKxv5cvrpfx1wqbfpJfXS/jrdzmOu11tH16DfY2y51xMRMMoXNqTG4A0OpJFhWZ2STzKdx+s1F5m/aS+ul/HVWHjCrlUWA3Ci3HDZCxjPtMc7aWy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129028" name="Picture 4" descr="http://www.profecias.com.br/images/blogs/imagens/saide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476672"/>
            <a:ext cx="8538091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699333"/>
      </p:ext>
    </p:extLst>
  </p:cSld>
  <p:clrMapOvr>
    <a:masterClrMapping/>
  </p:clrMapOvr>
  <p:transition spd="slow">
    <p:circle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http://www.verdadeoculta.com.br/world/wp-content/uploads/2013/06/sn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39" y="188639"/>
            <a:ext cx="6648673" cy="664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850028"/>
      </p:ext>
    </p:extLst>
  </p:cSld>
  <p:clrMapOvr>
    <a:masterClrMapping/>
  </p:clrMapOvr>
  <p:transition spd="slow">
    <p:circle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02 APOCALIPSE ABRIL 2013\FIGURAS\PED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36971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198212"/>
      </p:ext>
    </p:extLst>
  </p:cSld>
  <p:clrMapOvr>
    <a:masterClrMapping/>
  </p:clrMapOvr>
  <p:transition spd="slow">
    <p:circle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15878" y="16454"/>
            <a:ext cx="9159877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 ser a questão da obrigatoriedade da observância do domingo amplamente agitada, vê-se aproximar o fato há tanto tempo duvidado e descrido, e </a:t>
            </a: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terceira mensagem produzirá um efeito que antes não seria possível produzir</a:t>
            </a: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.‖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GC 605 e 606 </a:t>
            </a:r>
          </a:p>
        </p:txBody>
      </p:sp>
    </p:spTree>
    <p:extLst>
      <p:ext uri="{BB962C8B-B14F-4D97-AF65-F5344CB8AC3E}">
        <p14:creationId xmlns:p14="http://schemas.microsoft.com/office/powerpoint/2010/main" val="216347100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eippee.eu/cms/Portals/41/images/find%20magnifierES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801160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57086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https://encrypted-tbn2.gstatic.com/images?q=tbn:ANd9GcTrkNnxcJWqysf7SJuAAGd0mhGl6hT1HMx4YtTBsB2QxkF-SzJ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76672"/>
            <a:ext cx="6912768" cy="592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16365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IMAGENS E FIGURAS\Nao desis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6632"/>
            <a:ext cx="5976664" cy="6599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069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4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2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3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4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5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6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8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9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0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11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3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4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15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16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7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8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9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20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22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23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6_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7_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8_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9_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10_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11_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12_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13_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7.xml><?xml version="1.0" encoding="utf-8"?>
<a:theme xmlns:a="http://schemas.openxmlformats.org/drawingml/2006/main" name="Feixe">
  <a:themeElements>
    <a:clrScheme name="Feixe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Feix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eixe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1_Feixe">
  <a:themeElements>
    <a:clrScheme name="Feixe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Feix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eixe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3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14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Estudo 06 - Apocalipse - O Livro da Revelação - PPS">
  <a:themeElements>
    <a:clrScheme name="Personalizada 2">
      <a:dk1>
        <a:sysClr val="windowText" lastClr="000000"/>
      </a:dk1>
      <a:lt1>
        <a:sysClr val="window" lastClr="FFFFFF"/>
      </a:lt1>
      <a:dk2>
        <a:srgbClr val="00B050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00B050"/>
      </a:accent5>
      <a:accent6>
        <a:srgbClr val="00B050"/>
      </a:accent6>
      <a:hlink>
        <a:srgbClr val="FF8119"/>
      </a:hlink>
      <a:folHlink>
        <a:srgbClr val="44B9E8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5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3.xml><?xml version="1.0" encoding="utf-8"?>
<a:theme xmlns:a="http://schemas.openxmlformats.org/drawingml/2006/main" name="15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17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19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2102</Words>
  <Application>Microsoft Office PowerPoint</Application>
  <PresentationFormat>Apresentação na tela (4:3)</PresentationFormat>
  <Paragraphs>292</Paragraphs>
  <Slides>142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55</vt:i4>
      </vt:variant>
      <vt:variant>
        <vt:lpstr>Títulos de slides</vt:lpstr>
      </vt:variant>
      <vt:variant>
        <vt:i4>142</vt:i4>
      </vt:variant>
    </vt:vector>
  </HeadingPairs>
  <TitlesOfParts>
    <vt:vector size="206" baseType="lpstr">
      <vt:lpstr>Arial</vt:lpstr>
      <vt:lpstr>Arial Narrow</vt:lpstr>
      <vt:lpstr>Calibri</vt:lpstr>
      <vt:lpstr>Comic Sans MS</vt:lpstr>
      <vt:lpstr>Futura Md BT</vt:lpstr>
      <vt:lpstr>Impact</vt:lpstr>
      <vt:lpstr>Tahoma</vt:lpstr>
      <vt:lpstr>Times New Roman</vt:lpstr>
      <vt:lpstr>Wingdings</vt:lpstr>
      <vt:lpstr>Tema do Office</vt:lpstr>
      <vt:lpstr>Estrutura padrão</vt:lpstr>
      <vt:lpstr>2_Estrutura padrão</vt:lpstr>
      <vt:lpstr>1_Tema do Office</vt:lpstr>
      <vt:lpstr>2_Tema do Office</vt:lpstr>
      <vt:lpstr>3_Tema do Office</vt:lpstr>
      <vt:lpstr>Default Design</vt:lpstr>
      <vt:lpstr>1_Default Design</vt:lpstr>
      <vt:lpstr>2_Default Design</vt:lpstr>
      <vt:lpstr>3_Default Design</vt:lpstr>
      <vt:lpstr>4_Default Design</vt:lpstr>
      <vt:lpstr>5_Default Design</vt:lpstr>
      <vt:lpstr>6_Default Design</vt:lpstr>
      <vt:lpstr>1_Estrutura padrão</vt:lpstr>
      <vt:lpstr>4_Estrutura padrão</vt:lpstr>
      <vt:lpstr>5_Estrutura padrão</vt:lpstr>
      <vt:lpstr>Design padrão</vt:lpstr>
      <vt:lpstr>1_Design padrão</vt:lpstr>
      <vt:lpstr>2_Design padrão</vt:lpstr>
      <vt:lpstr>3_Design padrão</vt:lpstr>
      <vt:lpstr>4_Design padrão</vt:lpstr>
      <vt:lpstr>5_Design padrão</vt:lpstr>
      <vt:lpstr>6_Design padrão</vt:lpstr>
      <vt:lpstr>8_Design padrão</vt:lpstr>
      <vt:lpstr>9_Design padrão</vt:lpstr>
      <vt:lpstr>10_Design padrão</vt:lpstr>
      <vt:lpstr>11_Design padrão</vt:lpstr>
      <vt:lpstr>13_Design padrão</vt:lpstr>
      <vt:lpstr>14_Design padrão</vt:lpstr>
      <vt:lpstr>15_Design padrão</vt:lpstr>
      <vt:lpstr>16_Design padrão</vt:lpstr>
      <vt:lpstr>17_Design padrão</vt:lpstr>
      <vt:lpstr>18_Design padrão</vt:lpstr>
      <vt:lpstr>19_Design padrão</vt:lpstr>
      <vt:lpstr>20_Design padrão</vt:lpstr>
      <vt:lpstr>22_Design padrão</vt:lpstr>
      <vt:lpstr>23_Design padrão</vt:lpstr>
      <vt:lpstr>6_Estrutura padrão</vt:lpstr>
      <vt:lpstr>7_Estrutura padrão</vt:lpstr>
      <vt:lpstr>8_Estrutura padrão</vt:lpstr>
      <vt:lpstr>9_Estrutura padrão</vt:lpstr>
      <vt:lpstr>10_Estrutura padrão</vt:lpstr>
      <vt:lpstr>11_Estrutura padrão</vt:lpstr>
      <vt:lpstr>12_Estrutura padrão</vt:lpstr>
      <vt:lpstr>13_Estrutura padrão</vt:lpstr>
      <vt:lpstr>4_Tema do Office</vt:lpstr>
      <vt:lpstr>Feixe</vt:lpstr>
      <vt:lpstr>1_Feixe</vt:lpstr>
      <vt:lpstr>3_Estrutura padrão</vt:lpstr>
      <vt:lpstr>14_Estrutura padrão</vt:lpstr>
      <vt:lpstr>Estudo 06 - Apocalipse - O Livro da Revelação - PPS</vt:lpstr>
      <vt:lpstr>5_Tema do Office</vt:lpstr>
      <vt:lpstr>15_Estrutura padrão</vt:lpstr>
      <vt:lpstr>17_Estrutura padrão</vt:lpstr>
      <vt:lpstr>19_Estrutura padrão</vt:lpstr>
      <vt:lpstr>Deus Ainda Guia           Apocalipse 17 e 18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,</vt:lpstr>
      <vt:lpstr>Apresentação do PowerPoint</vt:lpstr>
      <vt:lpstr>,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,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,</vt:lpstr>
      <vt:lpstr>,</vt:lpstr>
      <vt:lpstr>VEM AI O QUINTO IMPÉRIO MUNDIAL</vt:lpstr>
      <vt:lpstr>Daniel 2:44</vt:lpstr>
      <vt:lpstr>Apresentação do PowerPoint</vt:lpstr>
      <vt:lpstr>Apresentação do PowerPoint</vt:lpstr>
      <vt:lpstr>Deus Ainda Guia           Apocalipse 18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,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jose ferreira Neto</cp:lastModifiedBy>
  <cp:revision>49</cp:revision>
  <dcterms:created xsi:type="dcterms:W3CDTF">2013-10-20T20:21:13Z</dcterms:created>
  <dcterms:modified xsi:type="dcterms:W3CDTF">2019-03-16T11:11:29Z</dcterms:modified>
</cp:coreProperties>
</file>