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EC4BA-0AA2-8CB0-9C17-0BD0E4E84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B1AC64-8CC0-FC9D-674C-E4C521D66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7E7B92-7588-D1D2-ECCC-81F623F2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7C6097-A041-6C2B-FF56-EE82ABDB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4CA89E-DD0A-094D-F561-2BF77AE9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83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B3EDD-D838-D7B4-0DCE-FF1D44B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C67988-CE49-F887-E5B2-A1B748D50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5EF195-2F0B-E92A-7CA5-3E5CFB51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EFC7DB-03D8-7563-C619-83D9C5B0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35DF95-68AB-4647-BDB7-AC8A6B92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60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CA8CA5-2561-661C-06B8-FA1E6F4E0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00D70C-3E31-6EC7-8972-E4309B8B9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17796F-AAF6-0851-8EC0-1FE89D8C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C2AF4F-FE3F-A8CB-4188-EF4935C5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A079CA-7DC6-9648-69E2-BAB86605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68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04C5B-8465-B004-CE99-8E70CA19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796968-6A14-D7EE-84C1-7DC8B63D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2BD99-C2E6-0E13-DDBA-3DD50B8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DEE5BB-5C92-49FF-3D24-99F79730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D4B50F-C358-A6EE-4645-5737E2E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51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FBC38-ECF9-B662-CC1C-4576E43A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A5EBC9-13E1-99F7-4D16-D18BE9B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7F6ADF-125D-27CC-640A-AB2434A0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D49D6-8C41-A608-74BC-B810DE1E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24FC85-DE15-4018-BAF3-4DEA65E9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70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CCFD0-2CE6-38F1-3965-5B602629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D9AAD-47AF-6A78-D2DD-64E8BA40D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DF4F0F-0125-94D5-B64B-636DBEA7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D83678-914E-8A7A-44D5-CF0CE716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721CCC-6F6F-D94C-F423-B63F3653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3EA139-EEC1-B597-4C6A-320745E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61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307A5-C651-1696-3C01-CC6B4AAE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E72238-3D59-388A-3E53-6240A21B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2CF451-AD87-DA17-E432-7B86C2F76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4CF874-033C-AFB6-7577-D2AFB8215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400124-51E6-FAEC-9DAA-EC9DA8514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72E526-1542-107C-F9EB-6D8C343E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6E5EC8-CABC-348F-9A3C-F3673C23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E7705D-C1A4-6C38-E608-F8000D4D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0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8D0E-755E-4B7F-97A4-F9C8195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EC0EB9-5645-1BD5-06B6-C877B2D5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374A2B-8B0C-EDDB-E735-A6F4A789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5F773C-AF55-206C-F13D-00A270CD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10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275CD4-DFBA-BA8E-A762-33B46F63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C6DA48-159C-9427-D60A-657D2E6A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787DD4-3C55-7876-29C9-D141A2F4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55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81DCB-C4F6-D829-335E-80DCF374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60D1EB-6418-9C9A-D9CB-00D7B6EA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AAA780-828D-3C1B-B9FD-82218FAF1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113E6E-9493-4088-CE50-24845DC7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B5801B-3C69-2A77-00E7-86B448B1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2C8727-2330-BC3E-0E99-6C07F1E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87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09866-E765-015B-A7BB-275BB9CF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6F6A7D-36E8-D3CE-651B-E3252FCAE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A0F33B-EF22-ADD5-45DC-79BABE157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EC0440-1304-7916-E2CA-5A2B3744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CDBA9A-97AC-CB26-46E7-101325D5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EEE0C6-BE33-6B90-89BD-E62BAA3F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96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2EE145-CF39-0AEE-35B5-22641C06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5E8C0C-9516-B381-C268-FD35348C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3F4B0-D464-D120-A6AB-8FEB0ECE2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6DDB60-BAC4-4374-88FD-95E53D79F8E2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97D2F6-8716-D607-FF67-08FE7A995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00BBD-E33B-0FC2-86C0-BA54442DD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E8361A-9ACF-4F7C-BAA0-59086A449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4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0046D3-3641-35CA-4EDD-C6AC9A8D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FE07B-1DED-6D19-4373-DD567EE5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9F8326-502A-E6F6-96FF-66E6E511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9EDFE-A289-EE0A-8AF1-40DB58EFC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49A194-84C0-64E2-304B-1A3B573E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0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CB602-E944-CC84-05D4-C78FFBEE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308B38-6164-9FB6-1A3E-3CE48D14B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836E6-C6BB-CDC8-324B-9F89A8D62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A538DD-AC5C-8154-11A6-A75BD01D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5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4C43-51A4-1FF7-3B51-33D49264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6EC703-2726-F4D4-8AA5-FB0B83A5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D0D6E-D214-C4BF-3A6D-0C47B9C6B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61B2CA-B265-6D95-4E60-7998787E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204F3-3555-6A63-9BD0-9B6B45C02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BBDFB2-0DEF-D61D-D1FA-121C5C53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57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2</cp:revision>
  <dcterms:created xsi:type="dcterms:W3CDTF">2026-06-24T10:20:22Z</dcterms:created>
  <dcterms:modified xsi:type="dcterms:W3CDTF">2026-06-26T19:10:00Z</dcterms:modified>
</cp:coreProperties>
</file>