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Inter" panose="020B0604020202020204" charset="0"/>
      <p:regular r:id="rId15"/>
    </p:embeddedFont>
    <p:embeddedFont>
      <p:font typeface="Inter Bold" panose="020B0604020202020204" charset="0"/>
      <p:regular r:id="rId16"/>
    </p:embeddedFont>
    <p:embeddedFont>
      <p:font typeface="Petrona Bold" panose="020B0604020202020204" charset="0"/>
      <p:regular r:id="rId17"/>
    </p:embeddedFont>
    <p:embeddedFont>
      <p:font typeface="Petrona Light" panose="020B0604020202020204" charset="0"/>
      <p:regular r:id="rId1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55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2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DFAF7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922463"/>
            <a:ext cx="5849692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Por Toda a Eternidade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61475" y="2855615"/>
            <a:ext cx="872210" cy="355203"/>
          </a:xfrm>
          <a:prstGeom prst="roundRect">
            <a:avLst>
              <a:gd name="adj" fmla="val 17880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74879" y="2912269"/>
            <a:ext cx="1254987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LIÇÃO 13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661475" y="3423444"/>
            <a:ext cx="629686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 lição nos convida a elevar o olhar além do presente e contemplar as promessas eternas de Deus. Exploraremos os temas centrais da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salvação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das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promessas divinas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da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recompensa eterna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verdades que transformam o modo como vivemos hoje e como esperamos o amanhã.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1057771"/>
            <a:ext cx="6722398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Preparando-se para o Céu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61475" y="2085479"/>
            <a:ext cx="1219467" cy="355203"/>
          </a:xfrm>
          <a:prstGeom prst="roundRect">
            <a:avLst>
              <a:gd name="adj" fmla="val 17880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74879" y="2142133"/>
            <a:ext cx="1602244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PREPARAÇÃO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61475" y="2823369"/>
            <a:ext cx="520379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Não chegamos ao Céu por acidente. A preparação espiritual é uma jornada contínua de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reavivamento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santificação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dependência da justiça de Cristo. Não é algo que fazemos sozinhos — é a obra do Espírito Santo em nós, à medida que nos rendemos a Ele.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61475" y="4548088"/>
            <a:ext cx="5203794" cy="1039416"/>
          </a:xfrm>
          <a:prstGeom prst="roundRect">
            <a:avLst>
              <a:gd name="adj" fmla="val 7638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4834830"/>
            <a:ext cx="236234" cy="18901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275723" y="4765377"/>
            <a:ext cx="440053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justiça que nos salva não é a nossa — é a justiça imputada de Cristo, recebida pela fé.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196651" y="2653308"/>
            <a:ext cx="5476043" cy="3146822"/>
          </a:xfrm>
          <a:prstGeom prst="roundRect">
            <a:avLst>
              <a:gd name="adj" fmla="val 4325"/>
            </a:avLst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6385658" y="2842320"/>
            <a:ext cx="3866061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 Que Significa se Preparar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385658" y="3356273"/>
            <a:ext cx="5098029" cy="17764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33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Buscar o reavivamento espiritual diariamente</a:t>
            </a:r>
            <a:endParaRPr lang="en-US" sz="1450" dirty="0"/>
          </a:p>
          <a:p>
            <a:pPr marL="294640" indent="-294640" algn="l">
              <a:lnSpc>
                <a:spcPct val="133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Confessar e abandonar o pecado</a:t>
            </a:r>
            <a:endParaRPr lang="en-US" sz="1450" dirty="0"/>
          </a:p>
          <a:p>
            <a:pPr marL="294640" indent="-294640" algn="l">
              <a:lnSpc>
                <a:spcPct val="133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Revestir-se da justiça de Cristo</a:t>
            </a:r>
            <a:endParaRPr lang="en-US" sz="1450" dirty="0"/>
          </a:p>
          <a:p>
            <a:pPr marL="294640" indent="-294640" algn="l">
              <a:lnSpc>
                <a:spcPct val="133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Cultivar um caráter à semelhança de Jesus</a:t>
            </a:r>
            <a:endParaRPr lang="en-US" sz="1450" dirty="0"/>
          </a:p>
          <a:p>
            <a:pPr marL="294640" indent="-294640" algn="l">
              <a:lnSpc>
                <a:spcPct val="133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Manter o olhar fixo na esperança eterna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089819"/>
            <a:ext cx="4767937" cy="519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Vivendo a Esperança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61475" y="1790898"/>
            <a:ext cx="1335947" cy="264815"/>
          </a:xfrm>
          <a:prstGeom prst="roundRect">
            <a:avLst>
              <a:gd name="adj" fmla="val 19186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52159" y="1836241"/>
            <a:ext cx="1764164" cy="174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ESPERANÇA VIVIDA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661475" y="2191742"/>
            <a:ext cx="6296860" cy="6530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esperança cristã não é uma ilusão que nos desconecta da realidade — é uma força transformadora que nos capacita a viver diferente </a:t>
            </a: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hoje</a:t>
            </a: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Quem vive à luz da eternidade testemunha, serve e ama com intensidade renovada.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127" y="2985443"/>
            <a:ext cx="22680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52893" y="2980829"/>
            <a:ext cx="2079176" cy="259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Testemunho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152893" y="3313311"/>
            <a:ext cx="5805441" cy="4353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Compartilhar com outros a esperança que temos em Cristo é um privilégio e uma responsabilidade. Nossa vida transformada é o mais poderoso argumento.</a:t>
            </a:r>
            <a:endParaRPr lang="en-US" sz="11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127" y="3995192"/>
            <a:ext cx="226808" cy="22681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52893" y="3990578"/>
            <a:ext cx="2079176" cy="259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Transformação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152893" y="4323060"/>
            <a:ext cx="5805441" cy="4353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esperança genuína transforma atitudes, relacionamentos e prioridades. Quando o coração é tocado pela graça, tudo muda — de dentro para fora.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127" y="5004941"/>
            <a:ext cx="226808" cy="2268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52893" y="5000327"/>
            <a:ext cx="2079176" cy="259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Esperar em Deus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1152893" y="5332809"/>
            <a:ext cx="5805441" cy="4353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Esperar não é cruzar os braços — é confiar ativamente enquanto se age com fidelidade, sabendo que Deus honra aqueles que o buscam de todo coração.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800993"/>
            <a:ext cx="5287731" cy="5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Até que Ele Venha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5233360" y="1615281"/>
            <a:ext cx="1067865" cy="308868"/>
          </a:xfrm>
          <a:prstGeom prst="roundRect">
            <a:avLst>
              <a:gd name="adj" fmla="val 18506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335355" y="1666280"/>
            <a:ext cx="1473461" cy="206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CONCLUSÃO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233360" y="2096393"/>
            <a:ext cx="6296860" cy="7756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Chegamos ao fim desta lição com o coração cheio de esperança. Estudamos sobre filiação divina, promessas eternas, o chamado de Cristo e a glória que nos aguarda. Tudo aponta para uma única certeza: </a:t>
            </a:r>
            <a:r>
              <a:rPr lang="en-US" sz="1300" b="1" dirty="0">
                <a:solidFill>
                  <a:srgbClr val="6237C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Jesus vem!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5233360" y="3044329"/>
            <a:ext cx="6296860" cy="3012678"/>
          </a:xfrm>
          <a:prstGeom prst="roundRect">
            <a:avLst>
              <a:gd name="adj" fmla="val 2372"/>
            </a:avLst>
          </a:prstGeom>
          <a:solidFill>
            <a:srgbClr val="E0D7F4"/>
          </a:solidFill>
          <a:ln w="63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5239710" y="3050679"/>
            <a:ext cx="3142080" cy="1758553"/>
          </a:xfrm>
          <a:prstGeom prst="rect">
            <a:avLst/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5409767" y="3220740"/>
            <a:ext cx="2339024" cy="292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Anseio por Cristo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5409767" y="3604915"/>
            <a:ext cx="2801967" cy="1034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Cultivar um desejo ardente pelo retorno de Jesus é sinal de um coração que verdadeiramente O ama e O conhece.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8381790" y="3050679"/>
            <a:ext cx="3142080" cy="1758553"/>
          </a:xfrm>
          <a:prstGeom prst="rect">
            <a:avLst/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8381790" y="3050679"/>
            <a:ext cx="19050" cy="1758553"/>
          </a:xfrm>
          <a:prstGeom prst="roundRect">
            <a:avLst>
              <a:gd name="adj" fmla="val 375060"/>
            </a:avLst>
          </a:prstGeom>
          <a:solidFill>
            <a:srgbClr val="C6BDD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8551847" y="3220740"/>
            <a:ext cx="2339024" cy="292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Estar Preparado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8551847" y="3604915"/>
            <a:ext cx="2801967" cy="1034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Viver cada dia como se fosse o último — com devoção, fidelidade e amor — é a resposta prática à esperança do Seu retorno.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5239710" y="4809232"/>
            <a:ext cx="6284160" cy="1241425"/>
          </a:xfrm>
          <a:prstGeom prst="rect">
            <a:avLst/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5239710" y="4809232"/>
            <a:ext cx="6284160" cy="19050"/>
          </a:xfrm>
          <a:prstGeom prst="roundRect">
            <a:avLst>
              <a:gd name="adj" fmla="val 375060"/>
            </a:avLst>
          </a:prstGeom>
          <a:solidFill>
            <a:srgbClr val="C6BDD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5409767" y="4979293"/>
            <a:ext cx="2339024" cy="292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Grande Promessa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5409767" y="5363468"/>
            <a:ext cx="5944047" cy="5171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3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"Sim, venho sem demora. Amém! Vem, Senhor Jesus!"</a:t>
            </a: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(Ap 22:20). Esta é a esperança que une todos os crentes através dos séculos.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1119684"/>
            <a:ext cx="5807525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Filhos de Deus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61475" y="2147391"/>
            <a:ext cx="2121541" cy="355203"/>
          </a:xfrm>
          <a:prstGeom prst="roundRect">
            <a:avLst>
              <a:gd name="adj" fmla="val 17880"/>
            </a:avLst>
          </a:prstGeom>
          <a:noFill/>
          <a:ln/>
          <a:effectLst>
            <a:outerShdw blurRad="101600" dist="50800" dir="16200000" algn="bl" rotWithShape="0">
              <a:srgbClr val="6237C8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74879" y="2204045"/>
            <a:ext cx="2504318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6237C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VERSO PARA MEMORIZAR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661475" y="2715220"/>
            <a:ext cx="25399" cy="1030089"/>
          </a:xfrm>
          <a:prstGeom prst="roundRect">
            <a:avLst>
              <a:gd name="adj" fmla="val 60001"/>
            </a:avLst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44936" y="2927846"/>
            <a:ext cx="1058528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"Amados, agora somos filhos de Deus, e ainda não se manifestou o que haveremos de ser; mas sabemos que quando ele se manifestar, seremos semelhantes a ele, porque assim como ele é, assim o veremos." —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João 3:2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525350" y="3957935"/>
            <a:ext cx="5476043" cy="1780282"/>
          </a:xfrm>
          <a:prstGeom prst="roundRect">
            <a:avLst>
              <a:gd name="adj" fmla="val 7644"/>
            </a:avLst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714357" y="4146947"/>
            <a:ext cx="3208555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Nossa Identidade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14357" y="4660900"/>
            <a:ext cx="50980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Já somos filhos de Deus — não pela nossa bondade, mas pela graça divina que nos adotou em Cristo Jesus.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6332776" y="4146947"/>
            <a:ext cx="3208555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Nossa Transformação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6332776" y="4660900"/>
            <a:ext cx="520379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promessa é gloriosa: quando Jesus se manifestar, seremos transformados à Sua semelhança. Esta é a esperança viva que sustenta cada crente.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898327"/>
            <a:ext cx="5180181" cy="552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Olhando para o Futuro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5233360" y="1655366"/>
            <a:ext cx="1658896" cy="286345"/>
          </a:xfrm>
          <a:prstGeom prst="roundRect">
            <a:avLst>
              <a:gd name="adj" fmla="val 18853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329699" y="1703487"/>
            <a:ext cx="2075803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FUTURO PROMETIDO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5233360" y="2095302"/>
            <a:ext cx="6296860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 meio aos desafios e incertezas da vida, as promessas de Deus nos oferecem um horizonte seguro. A fé não ignora as dificuldades — ela as enfrenta com a certeza de que </a:t>
            </a:r>
            <a:r>
              <a:rPr lang="en-US" sz="1250" b="1" dirty="0">
                <a:solidFill>
                  <a:srgbClr val="6237C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Deus é fiel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que o futuro está em Suas mãos.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5233360" y="2962077"/>
            <a:ext cx="3080169" cy="1668264"/>
          </a:xfrm>
          <a:prstGeom prst="roundRect">
            <a:avLst>
              <a:gd name="adj" fmla="val 4045"/>
            </a:avLst>
          </a:prstGeom>
          <a:solidFill>
            <a:srgbClr val="FDFAF7"/>
          </a:solidFill>
          <a:ln w="190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413041" y="3141762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Fé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5413041" y="3499743"/>
            <a:ext cx="272080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Confiar nas promessas divinas mesmo quando não podemos ver o caminho completo à nossa frente.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8450051" y="2962077"/>
            <a:ext cx="3080169" cy="1668264"/>
          </a:xfrm>
          <a:prstGeom prst="roundRect">
            <a:avLst>
              <a:gd name="adj" fmla="val 4045"/>
            </a:avLst>
          </a:prstGeom>
          <a:solidFill>
            <a:srgbClr val="FDFAF7"/>
          </a:solidFill>
          <a:ln w="190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8629732" y="3141762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Perseverança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8629732" y="3499743"/>
            <a:ext cx="2720808" cy="950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Manter-se firme nos momentos difíceis, sabendo que a recompensa eterna supera qualquer provação presente.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5233360" y="4766866"/>
            <a:ext cx="6296860" cy="1192808"/>
          </a:xfrm>
          <a:prstGeom prst="roundRect">
            <a:avLst>
              <a:gd name="adj" fmla="val 5657"/>
            </a:avLst>
          </a:prstGeom>
          <a:solidFill>
            <a:srgbClr val="FDFAF7"/>
          </a:solidFill>
          <a:ln w="190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5413041" y="4946551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Confiança em Jesus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5413041" y="5304532"/>
            <a:ext cx="5937498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Jesus é o mesmo ontem, hoje e para sempre — nossa âncora segura em meio às tempestades da vida.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892870"/>
            <a:ext cx="5807525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Aqui e Agora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61475" y="1920577"/>
            <a:ext cx="1510667" cy="355203"/>
          </a:xfrm>
          <a:prstGeom prst="roundRect">
            <a:avLst>
              <a:gd name="adj" fmla="val 17880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74879" y="1977231"/>
            <a:ext cx="18934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VIVENDO O HOJE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61475" y="2488406"/>
            <a:ext cx="1086874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esperança da eternidade não nos distancia do presente — ela nos motiva a viver cada dia com propósito e devoção. O relacionamento diário com Deus é o fundamento de uma vida transformada.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3305870"/>
            <a:ext cx="472468" cy="4724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61475" y="4014589"/>
            <a:ext cx="2598970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Orar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61475" y="4452938"/>
            <a:ext cx="3465426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oração é a respiração da alma. Reservar momentos diários de comunhão com Deus nos mantém conectados à Fonte de toda força e sabedoria.</a:t>
            </a:r>
            <a:endParaRPr lang="en-US" sz="14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3135" y="3305870"/>
            <a:ext cx="472468" cy="4724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363135" y="4014589"/>
            <a:ext cx="2598970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Vigiar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4363135" y="4452938"/>
            <a:ext cx="3465426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Estar espiritualmente alerta significa reconhecer as tentações, as distrações e os sinais dos tempos, mantendo o coração preparado.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4794" y="3305870"/>
            <a:ext cx="472468" cy="472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64794" y="4014589"/>
            <a:ext cx="2647090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Dedicar Tempo a Deus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8064794" y="4452938"/>
            <a:ext cx="3465426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Estudo das Escrituras, meditação e adoração são práticas que formam o caráter cristão e aprofundam o amor por Cristo.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926009"/>
            <a:ext cx="5807525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Encontro com Jesus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5233360" y="1859161"/>
            <a:ext cx="2168074" cy="355203"/>
          </a:xfrm>
          <a:prstGeom prst="roundRect">
            <a:avLst>
              <a:gd name="adj" fmla="val 17880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346765" y="1915815"/>
            <a:ext cx="2550850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FACE A FACE COM CRISTO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5233360" y="2426990"/>
            <a:ext cx="629686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maior esperança do cristão é o retorno glorioso de Jesus Cristo. Este encontro não é um mito ou metáfora — é uma promessa concreta que transforma nossa visão da morte e do futuro.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5233360" y="3735884"/>
            <a:ext cx="3208555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Ressurreição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5233360" y="4249837"/>
            <a:ext cx="2917851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que dormem em Cristo ressurgirão glorificados. A morte não tem a última palavra — Jesus já a venceu na manhã da ressurreição.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8482594" y="3546872"/>
            <a:ext cx="3190101" cy="2385120"/>
          </a:xfrm>
          <a:prstGeom prst="roundRect">
            <a:avLst>
              <a:gd name="adj" fmla="val 5706"/>
            </a:avLst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8671601" y="3735884"/>
            <a:ext cx="3208555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Glória Futura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671601" y="4249837"/>
            <a:ext cx="2812087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 Jesus face a face, tal como Ele é, será o cumprimento de toda esperança. </a:t>
            </a:r>
            <a:r>
              <a:rPr lang="en-US" sz="1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"Assim sempre estaremos com o Senhor"</a:t>
            </a: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(1 Ts 4:17).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75" y="1504752"/>
            <a:ext cx="5807525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União Eterna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61475" y="2532459"/>
            <a:ext cx="841751" cy="355203"/>
          </a:xfrm>
          <a:prstGeom prst="roundRect">
            <a:avLst>
              <a:gd name="adj" fmla="val 17880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774879" y="2589113"/>
            <a:ext cx="1224527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NOIVA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5" y="3100288"/>
            <a:ext cx="1541622" cy="9527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439331" y="3100288"/>
            <a:ext cx="2598970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Igreja Como Noiva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439331" y="3538637"/>
            <a:ext cx="353835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Bíblia usa a bela metáfora do casamento para descrever a relação entre Cristo e Sua Igreja. O Senhor prepara para os Seus amados uma morada perfeita e uma comunhão eterna.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915" y="3100288"/>
            <a:ext cx="1541722" cy="95279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991870" y="3100288"/>
            <a:ext cx="2598970" cy="324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Nova Jerusalém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7991870" y="3538637"/>
            <a:ext cx="353835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Apocalipse 21 descreve a Nova Jerusalém como uma cidade resplandecente, preparada por Deus como noiva adornada para o seu esposo — símbolo do lar eterno de todo o redimido.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764977"/>
            <a:ext cx="5027884" cy="552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Caminhando Juntos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5233360" y="1522016"/>
            <a:ext cx="1696797" cy="286345"/>
          </a:xfrm>
          <a:prstGeom prst="roundRect">
            <a:avLst>
              <a:gd name="adj" fmla="val 18853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329699" y="1570137"/>
            <a:ext cx="2113703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SEGUINDO O CORDEIRO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5233360" y="1961952"/>
            <a:ext cx="6296860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Apocalipse 14:4 descreve os redimidos como aqueles que </a:t>
            </a:r>
            <a:r>
              <a:rPr lang="en-US" sz="1250" b="1" dirty="0">
                <a:solidFill>
                  <a:srgbClr val="6237C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"seguem o Cordeiro por onde quer que vá"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Esta imagem poderosa nos convida a uma vida de fidelidade, adoração e entrega total a Jesus.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233360" y="2828727"/>
            <a:ext cx="321262" cy="20081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5233360" y="3082627"/>
            <a:ext cx="3080169" cy="19050"/>
          </a:xfrm>
          <a:prstGeom prst="rect">
            <a:avLst/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5233360" y="3200995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Fé Ativa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5233360" y="3558977"/>
            <a:ext cx="3080169" cy="950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Seguir a Jesus não é passivo — exige escolhas diárias de obediência, confiança e amor que se traduzem em ações concretas.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8450051" y="2828727"/>
            <a:ext cx="321262" cy="20081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8450051" y="3082627"/>
            <a:ext cx="3080169" cy="19050"/>
          </a:xfrm>
          <a:prstGeom prst="rect">
            <a:avLst/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8450051" y="3200995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Adoração Genuína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8450051" y="3558977"/>
            <a:ext cx="3080169" cy="950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adoração que agrada a Deus nasce de um coração transformado, que reconhece a grandeza de Cristo em todas as esferas da vida.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5233360" y="4766866"/>
            <a:ext cx="321262" cy="20081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5233360" y="5020766"/>
            <a:ext cx="6296860" cy="19050"/>
          </a:xfrm>
          <a:prstGeom prst="rect">
            <a:avLst/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5233360" y="5139134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Vida Eterna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5233360" y="5497116"/>
            <a:ext cx="6296860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promessa da vida eterna não começa depois da morte — começa agora, na comunhão íntima com o Deus vivo.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301055"/>
            <a:ext cx="5807525" cy="64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Venha!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61475" y="2234208"/>
            <a:ext cx="1057844" cy="355203"/>
          </a:xfrm>
          <a:prstGeom prst="roundRect">
            <a:avLst>
              <a:gd name="adj" fmla="val 17880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74879" y="2290862"/>
            <a:ext cx="1440620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CONVITE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661475" y="2802037"/>
            <a:ext cx="25399" cy="1332508"/>
          </a:xfrm>
          <a:prstGeom prst="roundRect">
            <a:avLst>
              <a:gd name="adj" fmla="val 60001"/>
            </a:avLst>
          </a:prstGeom>
          <a:solidFill>
            <a:srgbClr val="6237C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944936" y="3014663"/>
            <a:ext cx="6013399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"O Espírito e a noiva dizem: Vem! Aquele que ouve, diga: Vem! [...] Aquele que tem sede venha, e quem quiser receba de graça a água da vida." —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Apocalipse 22:17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475" y="4347170"/>
            <a:ext cx="6296860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Este é o mais belo convite já feito: o próprio Deus, por meio do Espírito Santo, chama cada coração a aceitar Jesus. Não é um convite para mais tarde — é para </a:t>
            </a:r>
            <a:r>
              <a:rPr lang="en-US" sz="14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agora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A resposta a este chamado é a decisão mais importante que um ser humano pode tomar.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923727"/>
            <a:ext cx="5027884" cy="552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Vida na Eternidade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5233360" y="1680766"/>
            <a:ext cx="1431195" cy="286345"/>
          </a:xfrm>
          <a:prstGeom prst="roundRect">
            <a:avLst>
              <a:gd name="adj" fmla="val 18853"/>
            </a:avLst>
          </a:prstGeom>
          <a:solidFill>
            <a:srgbClr val="E0D7F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329699" y="1728887"/>
            <a:ext cx="1848101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BÊNÇÃOS ETERNAS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5233360" y="2120702"/>
            <a:ext cx="6296860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Palavra de Deus pinta um quadro maravilhoso do que nos aguarda. Isaías e João, sob inspiração divina, revelam bênçãos que superam toda compreensão humana.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5233360" y="2987477"/>
            <a:ext cx="3080169" cy="1642864"/>
          </a:xfrm>
          <a:prstGeom prst="roundRect">
            <a:avLst>
              <a:gd name="adj" fmla="val 4107"/>
            </a:avLst>
          </a:prstGeom>
          <a:solidFill>
            <a:srgbClr val="E0D7F4"/>
          </a:solidFill>
          <a:ln w="63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400341" y="3154462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Fim da Morte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5400341" y="3512443"/>
            <a:ext cx="2746207" cy="950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"Destruirá a morte para sempre e enxugará as lágrimas de todos os rostos"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(Is 25:8). Nenhuma perda, luto ou despedida jamais.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8450051" y="2987477"/>
            <a:ext cx="3080169" cy="1642864"/>
          </a:xfrm>
          <a:prstGeom prst="roundRect">
            <a:avLst>
              <a:gd name="adj" fmla="val 4107"/>
            </a:avLst>
          </a:prstGeom>
          <a:solidFill>
            <a:srgbClr val="E0D7F4"/>
          </a:solidFill>
          <a:ln w="63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8617032" y="3154462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Fim da Dor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8617032" y="3512443"/>
            <a:ext cx="2746207" cy="950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"Não haverá mais morte, nem pranto, nem lamento, nem dor"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(Ap 21:4). A eternidade é marcada por cura completa e paz absoluta.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5233360" y="4766866"/>
            <a:ext cx="6296860" cy="1167408"/>
          </a:xfrm>
          <a:prstGeom prst="roundRect">
            <a:avLst>
              <a:gd name="adj" fmla="val 5780"/>
            </a:avLst>
          </a:prstGeom>
          <a:solidFill>
            <a:srgbClr val="E0D7F4"/>
          </a:solidFill>
          <a:ln w="635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5400341" y="4933851"/>
            <a:ext cx="2209149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Vida Abundante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5400341" y="5291832"/>
            <a:ext cx="5962898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Jesus prometeu vida em abundância — não apenas sobrevivência, mas plenitude de alegria, propósito e comunhão com Deus para sempre.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1287</Words>
  <Application>Microsoft Office PowerPoint</Application>
  <PresentationFormat>Widescreen</PresentationFormat>
  <Paragraphs>106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Petrona Bold</vt:lpstr>
      <vt:lpstr>Petrona Light</vt:lpstr>
      <vt:lpstr>Inter</vt:lpstr>
      <vt:lpstr>Inter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2026-06-23T22:16:16Z</dcterms:created>
  <dcterms:modified xsi:type="dcterms:W3CDTF">2026-06-23T22:20:32Z</dcterms:modified>
</cp:coreProperties>
</file>