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Inter" panose="020B0604020202020204" charset="0"/>
      <p:regular r:id="rId15"/>
    </p:embeddedFont>
    <p:embeddedFont>
      <p:font typeface="Inter Bold" panose="020B0604020202020204" charset="0"/>
      <p:regular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9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272525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1796455"/>
            <a:ext cx="6296860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Recompensa dos Salvos: Uma Jornada para a Eternidade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5233360" y="3851870"/>
            <a:ext cx="6296860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Uma reflexão profunda sobre as promessas eternas de Deus, a certeza da salvação e o que nos aguarda além desta vida. Juntos, vamos explorar o caminho que nos une a Cristo — hoje e para sempre.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688677"/>
            <a:ext cx="7363534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Chamado Contínuo de Cristo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532097" y="1505744"/>
            <a:ext cx="5474059" cy="4663480"/>
          </a:xfrm>
          <a:prstGeom prst="roundRect">
            <a:avLst>
              <a:gd name="adj" fmla="val 2772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11579" y="1676301"/>
            <a:ext cx="2854154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Mateus 11:28-30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11579" y="2127349"/>
            <a:ext cx="25399" cy="1707455"/>
          </a:xfrm>
          <a:prstGeom prst="roundRect">
            <a:avLst>
              <a:gd name="adj" fmla="val 60001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80852" y="2280841"/>
            <a:ext cx="4845822" cy="14004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"Vinde a mim, todos os que estais cansados e oprimidos, e eu vos aliviarei. Tomai sobre vós o meu jugo e aprendei de mim, que sou manso e humilde de coração; e encontrareis descanso para as vossas almas."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711579" y="3988296"/>
            <a:ext cx="5115095" cy="8402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Jesus convida os cansados, os sobrecarregados, os que carregam fardos pesados demais. Não há requisito além de vir — Ele recebe a todos.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321267" y="1676301"/>
            <a:ext cx="2854154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Apocalipse 22:17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6321267" y="2127349"/>
            <a:ext cx="25399" cy="1147266"/>
          </a:xfrm>
          <a:prstGeom prst="roundRect">
            <a:avLst>
              <a:gd name="adj" fmla="val 60001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6590540" y="2280841"/>
            <a:ext cx="4946030" cy="8402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"E o Espírito e a esposa dizem: Vem. E aquele que ouve, diga: Vem. E aquele que tem sede, venha; e quem quiser, tome de graça da água da vida."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321267" y="3428107"/>
            <a:ext cx="5215303" cy="14004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convite é triplo: o Espírito chama, a Igreja convida, e cada crente deve ecoar esse chamado. A urgência é real — o tempo se esgota. Convidar outros para conhecer Cristo não é uma opção, é uma responsabilidade sagrada e um ato de amor.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321267" y="5020469"/>
            <a:ext cx="5215303" cy="956866"/>
          </a:xfrm>
          <a:prstGeom prst="roundRect">
            <a:avLst>
              <a:gd name="adj" fmla="val 7882"/>
            </a:avLst>
          </a:prstGeom>
          <a:solidFill>
            <a:srgbClr val="11008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49" y="5290939"/>
            <a:ext cx="224427" cy="179487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6904659" y="5218807"/>
            <a:ext cx="4452429" cy="5601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Você já convidou alguém hoje para conhecer o Senhor?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857250"/>
            <a:ext cx="5753254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Urgência do Convite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5" y="1825923"/>
            <a:ext cx="3622882" cy="756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0482" y="277098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Aceitar o Convite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50482" y="3179663"/>
            <a:ext cx="3244868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primeiro passo é pessoal — cada crente deve ter certeza de sua própria relação com Cristo, recebendo o convite divino com fé e arrependimento genuíno.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357" y="1825923"/>
            <a:ext cx="3622882" cy="7560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473364" y="277098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Viver o Convite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4473364" y="3179663"/>
            <a:ext cx="32448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Uma vida transformada por Cristo é o testemunho mais poderoso. Quando vivemos de forma diferente — com amor, esperança e graça —, o convite é feito em silêncio, mas com grande impacto.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239" y="1825923"/>
            <a:ext cx="3622882" cy="7560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96246" y="2770981"/>
            <a:ext cx="26683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Compartilhar o Convite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8096246" y="3179663"/>
            <a:ext cx="3244868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Falar ativamente sobre a esperança do céu e a salvação em Cristo com familiares, amigos e conhecidos. O tempo é curto — cada oportunidade de convidar é preciosa e única.</a:t>
            </a:r>
            <a:endParaRPr lang="en-US" sz="1450" dirty="0"/>
          </a:p>
        </p:txBody>
      </p:sp>
      <p:sp>
        <p:nvSpPr>
          <p:cNvPr id="12" name="Text 7"/>
          <p:cNvSpPr/>
          <p:nvPr/>
        </p:nvSpPr>
        <p:spPr>
          <a:xfrm>
            <a:off x="661475" y="5395813"/>
            <a:ext cx="1086874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convite divino ressoa desde a criação e ecoará até a volta de Cristo. Somos chamados não apenas a aceitá-lo, mas a nos tornarmos instrumentos vivos desse chamado em todos os ambientes que habitamos.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621705"/>
            <a:ext cx="6290212" cy="44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Esperança Viva: Nossa Resposta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661475" y="1224161"/>
            <a:ext cx="19050" cy="635893"/>
          </a:xfrm>
          <a:prstGeom prst="roundRect">
            <a:avLst>
              <a:gd name="adj" fmla="val 59999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874095" y="1343720"/>
            <a:ext cx="6084239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"A mensagem final é de esperança, urgência e amor. Mantenha a fé. Mantenha o foco em Jesus. Ele vem em breve."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661475" y="1979712"/>
            <a:ext cx="6296860" cy="984448"/>
          </a:xfrm>
          <a:prstGeom prst="roundRect">
            <a:avLst>
              <a:gd name="adj" fmla="val 6048"/>
            </a:avLst>
          </a:prstGeom>
          <a:solidFill>
            <a:srgbClr val="110080"/>
          </a:solidFill>
          <a:ln w="6350">
            <a:solidFill>
              <a:srgbClr val="2A199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809506" y="2127746"/>
            <a:ext cx="1772003" cy="227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🙏</a:t>
            </a:r>
            <a:r>
              <a:rPr lang="en-US" sz="13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Persevere na Fé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09506" y="2419251"/>
            <a:ext cx="6000798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provações são temporárias, mas a recompensa é eterna. Não abandone o caminho — o melhor ainda está por vir.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61475" y="3070423"/>
            <a:ext cx="6296860" cy="984448"/>
          </a:xfrm>
          <a:prstGeom prst="roundRect">
            <a:avLst>
              <a:gd name="adj" fmla="val 6048"/>
            </a:avLst>
          </a:prstGeom>
          <a:solidFill>
            <a:srgbClr val="110080"/>
          </a:solidFill>
          <a:ln w="6350">
            <a:solidFill>
              <a:srgbClr val="2A199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809506" y="3218458"/>
            <a:ext cx="1772003" cy="227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👁️</a:t>
            </a:r>
            <a:r>
              <a:rPr lang="en-US" sz="13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Foque em Jesus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809506" y="3509963"/>
            <a:ext cx="6000798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 meio ao caos do mundo, mantenha os olhos fixos nAquele que é o autor e consumador da nossa fé.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661475" y="4161135"/>
            <a:ext cx="6296860" cy="984448"/>
          </a:xfrm>
          <a:prstGeom prst="roundRect">
            <a:avLst>
              <a:gd name="adj" fmla="val 6048"/>
            </a:avLst>
          </a:prstGeom>
          <a:solidFill>
            <a:srgbClr val="110080"/>
          </a:solidFill>
          <a:ln w="6350">
            <a:solidFill>
              <a:srgbClr val="2A199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809506" y="4309170"/>
            <a:ext cx="2434271" cy="227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📢</a:t>
            </a:r>
            <a:r>
              <a:rPr lang="en-US" sz="13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Compartilhe a Esperança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809506" y="4600674"/>
            <a:ext cx="6000798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Fale sobre o céu. Convide. Testemunhe. O mundo precisa ouvir que existe uma esperança real e eterna em Cristo.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661475" y="5251847"/>
            <a:ext cx="6296860" cy="984448"/>
          </a:xfrm>
          <a:prstGeom prst="roundRect">
            <a:avLst>
              <a:gd name="adj" fmla="val 6048"/>
            </a:avLst>
          </a:prstGeom>
          <a:solidFill>
            <a:srgbClr val="110080"/>
          </a:solidFill>
          <a:ln w="6350">
            <a:solidFill>
              <a:srgbClr val="2A199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809506" y="5399881"/>
            <a:ext cx="1772003" cy="227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⏳</a:t>
            </a:r>
            <a:r>
              <a:rPr lang="en-US" sz="13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Viva Preparado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809506" y="5691386"/>
            <a:ext cx="6000798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Cultive diariamente o relacionamento com Deus. A eternidade começa hoje, em cada escolha feita por amor a Cristo.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757734"/>
            <a:ext cx="1235143" cy="355203"/>
          </a:xfrm>
          <a:prstGeom prst="roundRect">
            <a:avLst>
              <a:gd name="adj" fmla="val 17880"/>
            </a:avLst>
          </a:prstGeom>
          <a:solidFill>
            <a:srgbClr val="0A004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814388"/>
            <a:ext cx="1617920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INTRODUÇÃO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188541"/>
            <a:ext cx="666931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Promessa da Eternidade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2062659"/>
            <a:ext cx="5476043" cy="4037608"/>
          </a:xfrm>
          <a:prstGeom prst="roundRect">
            <a:avLst>
              <a:gd name="adj" fmla="val 3371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251670"/>
            <a:ext cx="358012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Versículo para Memorizar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14357" y="2735957"/>
            <a:ext cx="25399" cy="1852216"/>
          </a:xfrm>
          <a:prstGeom prst="roundRect">
            <a:avLst>
              <a:gd name="adj" fmla="val 60001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997818" y="2906018"/>
            <a:ext cx="4814569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"Amados, agora somos filhos de Deus, e ainda não se manifestou o que haveremos de ser; mas sabemos que, quando ele se manifestar, seremos semelhantes a ele, porque assim como ele é, assim o veremos." — </a:t>
            </a:r>
            <a:r>
              <a:rPr lang="en-US" sz="14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 João 3:2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6332776" y="2251670"/>
            <a:ext cx="329388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Foco que Transforma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6332776" y="2735957"/>
            <a:ext cx="5203794" cy="31942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300"/>
              </a:spcAft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Vivemos em um mundo repleto de distrações que desviam nosso olhar de Cristo. As pressões cotidianas, os apelos materiais e as incertezas do tempo presente competem constantemente com nossa atenção espiritual. A mensagem central desta lição é um convite a redirecionar o coração para aquilo que é eterno.</a:t>
            </a:r>
            <a:endParaRPr lang="en-US" sz="14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promessa de Deus é clara: os salvos terão uma transformação gloriosa. Perseverar na fé, mesmo diante das adversidades, é o caminho que nos prepara para essa realidade vindoura.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787598"/>
            <a:ext cx="1031849" cy="331589"/>
          </a:xfrm>
          <a:prstGeom prst="roundRect">
            <a:avLst>
              <a:gd name="adj" fmla="val 18196"/>
            </a:avLst>
          </a:prstGeom>
          <a:noFill/>
          <a:ln/>
          <a:effectLst>
            <a:outerShdw blurRad="101600" dist="50800" dir="16200000" algn="bl" rotWithShape="0">
              <a:srgbClr val="2B0AFF">
                <a:alpha val="10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9125" y="841375"/>
            <a:ext cx="1426135" cy="224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1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475" y="1187351"/>
            <a:ext cx="8733016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Vivendo o Hoje com Propósito Eterno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661475" y="2004417"/>
            <a:ext cx="11478330" cy="280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presente é o único tempo que temos para agir. Como estamos usando cada momento?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2476401"/>
            <a:ext cx="3509180" cy="359390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67954" y="2681288"/>
            <a:ext cx="2997820" cy="5609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Reconhecendo os Sinais dos Tempos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67954" y="3344565"/>
            <a:ext cx="2997820" cy="25208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mundo atravessa turbulências sem precedentes — guerras, crises, transformações sociais. Para o crente, esses sinais não são motivo de desespero, mas de atenção e vigilância espiritual. Cada acontecimento nos aponta para a proximidade da volta de Cristo.</a:t>
            </a:r>
            <a:endParaRPr lang="en-US" sz="14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1208" y="2476401"/>
            <a:ext cx="3509180" cy="359390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647687" y="2681288"/>
            <a:ext cx="2997820" cy="5609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Tiago 4:13-14 — A Brevidade da Vida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4647687" y="3344565"/>
            <a:ext cx="2997820" cy="25208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"Ora, vós que dizeis: Hoje ou amanhã iremos a tal cidade... e não sabeis o que acontecerá amanhã. Porque, que é a vossa vida? É um vapor que aparece por um pouco e depois se desvanece." O tempo é precioso e finito — usemo-lo para fortalecer nossa comunhão com Deus.</a:t>
            </a:r>
            <a:endParaRPr lang="en-US" sz="14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0941" y="2476401"/>
            <a:ext cx="3509180" cy="359390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27420" y="2681288"/>
            <a:ext cx="2997820" cy="5609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Fortalecendo o Relacionamento com Deus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8327420" y="3344565"/>
            <a:ext cx="2997820" cy="22407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Diante da brevidade da vida, a prioridade maior é cultivar uma relação profunda e diária com o Criador. Oração, leitura da Palavra e comunhão com outros crentes são pilares essenciais para quem deseja estar preparado para a eternidade.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859135"/>
            <a:ext cx="1061019" cy="331589"/>
          </a:xfrm>
          <a:prstGeom prst="roundRect">
            <a:avLst>
              <a:gd name="adj" fmla="val 18196"/>
            </a:avLst>
          </a:prstGeom>
          <a:solidFill>
            <a:srgbClr val="0A004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9125" y="912912"/>
            <a:ext cx="1455304" cy="224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2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475" y="1258888"/>
            <a:ext cx="5652450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Face a Face com Jesus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661475" y="2246511"/>
            <a:ext cx="2977381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Grande Expectativa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661475" y="2697559"/>
            <a:ext cx="5780637" cy="14004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Um dos momentos mais aguardados por todo crente é o encontro face a face com Jesus Cristo. Não será um encontro imaginário ou simbólico — será real, glorioso e transformador. A segunda vinda de Cristo é a esperança viva que sustenta a fé de milhões ao longo dos séculos.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661475" y="4251523"/>
            <a:ext cx="25399" cy="1707455"/>
          </a:xfrm>
          <a:prstGeom prst="roundRect">
            <a:avLst>
              <a:gd name="adj" fmla="val 60001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930748" y="4405015"/>
            <a:ext cx="5511364" cy="14004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"Porque o mesmo Senhor descerá do céu com alarido, com voz de arcanjo e com a trombeta de Deus; e os que morreram em Cristo ressuscitarão primeiro. Depois, nós, os que ficarmos vivos, seremos arrebatados... para sempre estarmos com o Senhor." — </a:t>
            </a:r>
            <a:r>
              <a:rPr lang="en-US" sz="14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 Tessalonicenses 4:16-17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886601" y="2246511"/>
            <a:ext cx="3525154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Ressurreição dos Justos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6886601" y="2697559"/>
            <a:ext cx="4649870" cy="16805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promessa não é apenas de uma vida após a morte, mas de uma ressurreição corporal e gloriosa. Os que dormiram em Cristo serão os primeiros a ser chamados. Em seguida, os vivos em Cristo serão transformados — num piscar de olhos — e todos estarão juntos com o Senhor para sempre.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6886601" y="4570016"/>
            <a:ext cx="4649870" cy="1236960"/>
          </a:xfrm>
          <a:prstGeom prst="roundRect">
            <a:avLst>
              <a:gd name="adj" fmla="val 6097"/>
            </a:avLst>
          </a:prstGeom>
          <a:solidFill>
            <a:srgbClr val="11008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083" y="4840486"/>
            <a:ext cx="224427" cy="179487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469993" y="4768354"/>
            <a:ext cx="3886996" cy="8402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certeza do encontro com Cristo é a âncora da alma do crente. Não é uma esperança vaga — é uma promessa divina garantida.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33360" y="2918222"/>
            <a:ext cx="1118167" cy="355203"/>
          </a:xfrm>
          <a:prstGeom prst="roundRect">
            <a:avLst>
              <a:gd name="adj" fmla="val 17880"/>
            </a:avLst>
          </a:prstGeom>
          <a:noFill/>
          <a:ln/>
          <a:effectLst>
            <a:outerShdw blurRad="101600" dist="50800" dir="16200000" algn="bl" rotWithShape="0">
              <a:srgbClr val="2B0AFF">
                <a:alpha val="10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346765" y="2974876"/>
            <a:ext cx="1500944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3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233360" y="3349030"/>
            <a:ext cx="654936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Noiva e o Novo Começo</a:t>
            </a:r>
            <a:endParaRPr lang="en-US" sz="3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603647"/>
            <a:ext cx="1005785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Nova Jerusalém: Lar Eterno dos Salvos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475" y="1477764"/>
            <a:ext cx="25399" cy="1852216"/>
          </a:xfrm>
          <a:prstGeom prst="roundRect">
            <a:avLst>
              <a:gd name="adj" fmla="val 60001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944936" y="1647825"/>
            <a:ext cx="492033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"E eu, João, vi a santa cidade, a nova Jerusalém, que descia do céu da parte de Deus, adereçada como uma noiva ataviada para o seu marido. E ouvi uma grande voz do céu, que dizia: Eis o tabernáculo de Deus com os homens." — </a:t>
            </a:r>
            <a:r>
              <a:rPr lang="en-US" sz="14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Apocalipse 21:2-3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61475" y="3500041"/>
            <a:ext cx="520379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imagem da Nova Jerusalém descendo como uma noiva adornada para o seu noivo é uma das mais belas e carregadas de significado em toda a Escritura. Ela representa não apenas um lugar, mas uma relação — a união perfeita entre Deus e o Seu povo redimido.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332776" y="1690390"/>
            <a:ext cx="2507394" cy="2682379"/>
          </a:xfrm>
          <a:prstGeom prst="roundRect">
            <a:avLst>
              <a:gd name="adj" fmla="val 3166"/>
            </a:avLst>
          </a:prstGeom>
          <a:solidFill>
            <a:srgbClr val="110080"/>
          </a:solidFill>
          <a:ln w="6350">
            <a:solidFill>
              <a:srgbClr val="2A199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528133" y="1885752"/>
            <a:ext cx="211668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🕊️</a:t>
            </a: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Deus habita com os Seus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528133" y="2665313"/>
            <a:ext cx="2116680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tabernáculo de Deus estará com os homens — a presença divina em plenitude e sem véu.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9029176" y="1690390"/>
            <a:ext cx="2507394" cy="2682379"/>
          </a:xfrm>
          <a:prstGeom prst="roundRect">
            <a:avLst>
              <a:gd name="adj" fmla="val 3166"/>
            </a:avLst>
          </a:prstGeom>
          <a:solidFill>
            <a:srgbClr val="110080"/>
          </a:solidFill>
          <a:ln w="6350">
            <a:solidFill>
              <a:srgbClr val="2A199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24533" y="1885752"/>
            <a:ext cx="211668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✨</a:t>
            </a: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Fim de toda dor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224533" y="2665313"/>
            <a:ext cx="2116680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Não haverá mais morte, nem pranto, nem clamor, nem dor. As coisas antigas passaram.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6332776" y="4561780"/>
            <a:ext cx="5203794" cy="1479848"/>
          </a:xfrm>
          <a:prstGeom prst="roundRect">
            <a:avLst>
              <a:gd name="adj" fmla="val 5365"/>
            </a:avLst>
          </a:prstGeom>
          <a:solidFill>
            <a:srgbClr val="110080"/>
          </a:solidFill>
          <a:ln w="6350">
            <a:solidFill>
              <a:srgbClr val="2A199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6528133" y="4757142"/>
            <a:ext cx="315468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🌟</a:t>
            </a: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Um novo começo eterno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6528133" y="5241429"/>
            <a:ext cx="481308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eternidade não é um final — é o mais glorioso e pleno começo que os salvos poderão imaginar.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940693"/>
            <a:ext cx="1066178" cy="331589"/>
          </a:xfrm>
          <a:prstGeom prst="roundRect">
            <a:avLst>
              <a:gd name="adj" fmla="val 18196"/>
            </a:avLst>
          </a:prstGeom>
          <a:solidFill>
            <a:srgbClr val="0A004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9125" y="994470"/>
            <a:ext cx="1460463" cy="224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4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475" y="1340445"/>
            <a:ext cx="5098724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Seguindo o Cordeiro</a:t>
            </a:r>
            <a:endParaRPr lang="en-US" sz="3500" dirty="0"/>
          </a:p>
        </p:txBody>
      </p:sp>
      <p:sp>
        <p:nvSpPr>
          <p:cNvPr id="5" name="Shape 3"/>
          <p:cNvSpPr/>
          <p:nvPr/>
        </p:nvSpPr>
        <p:spPr>
          <a:xfrm>
            <a:off x="661475" y="2157512"/>
            <a:ext cx="25399" cy="663873"/>
          </a:xfrm>
          <a:prstGeom prst="roundRect">
            <a:avLst>
              <a:gd name="adj" fmla="val 60001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30748" y="2349401"/>
            <a:ext cx="11209057" cy="280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"Estes são os que seguem o Cordeiro por onde quer que vá." — </a:t>
            </a:r>
            <a:r>
              <a:rPr lang="en-US" sz="14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Apocalipse 14:4</a:t>
            </a:r>
            <a:endParaRPr lang="en-US" sz="1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3013273"/>
            <a:ext cx="448854" cy="44886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23545" y="3013273"/>
            <a:ext cx="2818635" cy="5609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Fidelidade na Caminhada Terrena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323545" y="3676551"/>
            <a:ext cx="2818635" cy="19606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Seguir o Cordeiro não começa no céu — começa aqui, nas escolhas diárias, nas renúncias que fazemos por amor a Cristo e na disposição de trilhar o mesmo caminho que Ele trilhou com humildade e obediência.</a:t>
            </a:r>
            <a:endParaRPr lang="en-US" sz="14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5396" y="3013273"/>
            <a:ext cx="448854" cy="44886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017466" y="3013273"/>
            <a:ext cx="2818734" cy="5609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Desejo Eterno de Estar com Jesus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017466" y="3676551"/>
            <a:ext cx="2818734" cy="22407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céu, o maior privilégio não será as ruas de ouro ou as mansões gloriosas — será a presença de Jesus. Os salvos terão a eternidade para contemplar, conhecer e adorar o Cordeiro que foi morto e ressuscitou por amor a nós.</a:t>
            </a:r>
            <a:endParaRPr lang="en-US" sz="14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9416" y="3013273"/>
            <a:ext cx="448854" cy="44886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711486" y="3013273"/>
            <a:ext cx="2790755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Continuidade da Vida Fiel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8711486" y="3396059"/>
            <a:ext cx="2818734" cy="22407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vida celestial será a continuidade glorificada da vida terrena vivida em fidelidade. Cada ato de amor, cada oração, cada escolha por Cristo tem peso eterno. A eternidade começa hoje, no coração que decide seguir o Cordeiro.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593527"/>
            <a:ext cx="8241598" cy="455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Preparação: Como Nos Tornamos Prontos?</a:t>
            </a:r>
            <a:endParaRPr lang="en-US" sz="2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2" y="1272778"/>
            <a:ext cx="8406892" cy="44529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56312" y="4455282"/>
            <a:ext cx="2078601" cy="259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Fé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908500" y="4789021"/>
            <a:ext cx="2226412" cy="3678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920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Confiar em Cristo como Salvador.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2243348" y="1841376"/>
            <a:ext cx="2078601" cy="259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Comunhão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095536" y="2175115"/>
            <a:ext cx="2226412" cy="3678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920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Nutrir a relação diária com Deus.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084178" y="1841376"/>
            <a:ext cx="2078600" cy="259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Perseverança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084178" y="2175115"/>
            <a:ext cx="2226412" cy="3678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Manter-se firme nas provações.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7869427" y="4455426"/>
            <a:ext cx="2078601" cy="259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Esperança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869427" y="4789165"/>
            <a:ext cx="2226412" cy="3678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Viver na certeza da volta de Cristo.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61475" y="5851823"/>
            <a:ext cx="10868745" cy="4125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preparação para a eternidade não é um evento pontual — é um processo contínuo e diário. Cada etapa alimenta a seguinte, criando uma vida espiritual robusta, fundamentada na graça de Deus e orientada para a glória que há de vir. O crente que se prepara assim vive com propósito, paz e alegria inabaláveis.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33360" y="2322909"/>
            <a:ext cx="1114496" cy="355203"/>
          </a:xfrm>
          <a:prstGeom prst="roundRect">
            <a:avLst>
              <a:gd name="adj" fmla="val 17880"/>
            </a:avLst>
          </a:prstGeom>
          <a:noFill/>
          <a:ln/>
          <a:effectLst>
            <a:outerShdw blurRad="101600" dist="50800" dir="16200000" algn="bl" rotWithShape="0">
              <a:srgbClr val="2B0AFF">
                <a:alpha val="10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346765" y="2379563"/>
            <a:ext cx="149727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5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233360" y="2753717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Convite: Venha!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5233360" y="3627834"/>
            <a:ext cx="629686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palavra mais poderosa e mais inclusiva de toda a Bíblia é também a mais simples: </a:t>
            </a:r>
            <a:r>
              <a:rPr lang="en-US" sz="1450" b="1" dirty="0">
                <a:solidFill>
                  <a:srgbClr val="2B0A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Venha!</a:t>
            </a:r>
            <a:r>
              <a:rPr lang="en-US" sz="14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É o coração de Deus expresso em uma única sílaba.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1560</Words>
  <Application>Microsoft Office PowerPoint</Application>
  <PresentationFormat>Widescreen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Twemoji Mozilla</vt:lpstr>
      <vt:lpstr>Inter</vt:lpstr>
      <vt:lpstr>Inter 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2026-06-23T21:58:49Z</dcterms:created>
  <dcterms:modified xsi:type="dcterms:W3CDTF">2026-06-23T22:02:48Z</dcterms:modified>
</cp:coreProperties>
</file>