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Overpass" panose="020B0604020202020204" charset="0"/>
      <p:regular r:id="rId15"/>
    </p:embeddedFont>
    <p:embeddedFont>
      <p:font typeface="Overpass Bold" panose="020B0604020202020204" charset="0"/>
      <p:regular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387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086" y="2213967"/>
            <a:ext cx="6223638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Recompensa dos Salvos e a Vida Eterna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98086" y="3686473"/>
            <a:ext cx="6223638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Uma jornada pela esperança cristã — explorando as promessas de Jesus para aqueles que permanecem fiéis, a certeza do reencontro com Cristo e o esplendor da eternidade que aguarda os salvos.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086" y="682129"/>
            <a:ext cx="964581" cy="302320"/>
          </a:xfrm>
          <a:prstGeom prst="roundRect">
            <a:avLst>
              <a:gd name="adj" fmla="val 18845"/>
            </a:avLst>
          </a:prstGeom>
          <a:noFill/>
          <a:ln/>
          <a:effectLst>
            <a:outerShdw blurRad="101600" dist="50800" dir="16200000" algn="bl" rotWithShape="0">
              <a:srgbClr val="F20374">
                <a:alpha val="10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99782" y="732929"/>
            <a:ext cx="1370772" cy="200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50" dirty="0">
                <a:solidFill>
                  <a:srgbClr val="F20374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CAPÍTULO 5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086" y="1042095"/>
            <a:ext cx="6549067" cy="498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O Convite Permanente de Cristo</a:t>
            </a:r>
            <a:endParaRPr lang="en-US" sz="3100" dirty="0"/>
          </a:p>
        </p:txBody>
      </p:sp>
      <p:sp>
        <p:nvSpPr>
          <p:cNvPr id="5" name="Text 3"/>
          <p:cNvSpPr/>
          <p:nvPr/>
        </p:nvSpPr>
        <p:spPr>
          <a:xfrm>
            <a:off x="698086" y="1886545"/>
            <a:ext cx="5751369" cy="18861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spcAft>
                <a:spcPts val="1000"/>
              </a:spcAft>
              <a:buNone/>
            </a:pPr>
            <a:r>
              <a:rPr lang="en-US" sz="13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 Espírito e a noiva dizem: "Vem!" E aquele que ouve, diga: "Vem!" (Apocalipse 22:17). O convite de Cristo não é apenas para o futuro — ele ecoa no presente, chamando cada pessoa a viver agora em Sua presença.</a:t>
            </a:r>
            <a:endParaRPr lang="en-US" sz="1300" dirty="0"/>
          </a:p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Esse convite é universal e urgente. Jesus bate à porta de cada coração, esperando ser recebido. A vida eterna começa no momento em que respondemos a esse chamado — não na morte, mas na decisão de fé que transforma o presente e garante o futuro.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698086" y="3934817"/>
            <a:ext cx="5751369" cy="1096863"/>
          </a:xfrm>
          <a:prstGeom prst="roundRect">
            <a:avLst>
              <a:gd name="adj" fmla="val 6493"/>
            </a:avLst>
          </a:prstGeom>
          <a:solidFill>
            <a:srgbClr val="7E02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47" y="4163417"/>
            <a:ext cx="211926" cy="16946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248934" y="4106863"/>
            <a:ext cx="5031059" cy="7527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 Espírito Santo é o guia que nos conduz hoje até a presença plena de Deus amanhã. Deixá-lo agir é o passo mais importante que qualquer crente pode dar.</a:t>
            </a:r>
            <a:endParaRPr lang="en-US" sz="13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338" y="1918990"/>
            <a:ext cx="2730829" cy="40947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086" y="625872"/>
            <a:ext cx="9459378" cy="55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Permita que o Espírito Santo Guie sua Vida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98086" y="1543248"/>
            <a:ext cx="10795524" cy="591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garantia da vida eterna não dispensa a responsabilidade presente. Pelo contrário, ela nos convoca a uma vida entregue, guiada e transformada pelo Espírito Santo.</a:t>
            </a:r>
            <a:endParaRPr lang="en-US" sz="1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086" y="2360513"/>
            <a:ext cx="189503" cy="189508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98086" y="2633563"/>
            <a:ext cx="5307773" cy="25400"/>
          </a:xfrm>
          <a:prstGeom prst="rect">
            <a:avLst/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98086" y="2779117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Receba Cristo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98086" y="3165673"/>
            <a:ext cx="5307773" cy="886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vida eterna começa com uma decisão: crer em Jesus como Senhor e Salvador. Essa é a porta de entrada para tudo o que Deus prometeu.</a:t>
            </a: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5837" y="2360513"/>
            <a:ext cx="189503" cy="189508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6185837" y="2633563"/>
            <a:ext cx="5307773" cy="25400"/>
          </a:xfrm>
          <a:prstGeom prst="rect">
            <a:avLst/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6"/>
          <p:cNvSpPr/>
          <p:nvPr/>
        </p:nvSpPr>
        <p:spPr>
          <a:xfrm>
            <a:off x="6185837" y="2779117"/>
            <a:ext cx="281288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Cultive a Presença de Deus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6185837" y="3165673"/>
            <a:ext cx="5307773" cy="886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Oração, Palavra e comunhão são os meios pelos quais o Espírito Santo nos transforma de glória em glória, preparando-nos para a eternidade.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86" y="4398070"/>
            <a:ext cx="189503" cy="189508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698086" y="4671120"/>
            <a:ext cx="5307773" cy="25400"/>
          </a:xfrm>
          <a:prstGeom prst="rect">
            <a:avLst/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9"/>
          <p:cNvSpPr/>
          <p:nvPr/>
        </p:nvSpPr>
        <p:spPr>
          <a:xfrm>
            <a:off x="698086" y="4816673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Espalhe a Esperança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698086" y="5203230"/>
            <a:ext cx="5307773" cy="886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promessa da vida eterna não é para guardar — é para compartilhar. Somos chamados a ser mensageiros dessa esperança em um mundo carente de sentido e direção.</a:t>
            </a:r>
            <a:endParaRPr lang="en-US" sz="14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5837" y="4398070"/>
            <a:ext cx="189503" cy="189508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6185837" y="4671120"/>
            <a:ext cx="5307773" cy="25400"/>
          </a:xfrm>
          <a:prstGeom prst="rect">
            <a:avLst/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2"/>
          <p:cNvSpPr/>
          <p:nvPr/>
        </p:nvSpPr>
        <p:spPr>
          <a:xfrm>
            <a:off x="6185837" y="4816673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Persevere até o Fim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6185837" y="5203230"/>
            <a:ext cx="5307773" cy="886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Aquele que perseverar até o fim, esse será salvo (Mateus 24:13). A recompensa espera os que não desistem — e a graça de Deus é suficiente para nos sustentar até lá.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086" y="1110555"/>
            <a:ext cx="9768338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Uma Certeza, Não Apenas uma Esperança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98086" y="2096195"/>
            <a:ext cx="10795524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vida eterna ao lado de Jesus não é uma ilusão consoladora — é a mais sólida das certezas para aqueles que permanecem fiéis. Mesmo diante dos desafios e incertezas do mundo presente, a promessa do reencontro com Cristo nos motiva a manter viva a nossa fé.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98086" y="3278088"/>
            <a:ext cx="10795524" cy="1606649"/>
          </a:xfrm>
          <a:prstGeom prst="roundRect">
            <a:avLst>
              <a:gd name="adj" fmla="val 5215"/>
            </a:avLst>
          </a:prstGeom>
          <a:solidFill>
            <a:srgbClr val="252222">
              <a:alpha val="95000"/>
            </a:srgbClr>
          </a:solidFill>
          <a:ln w="25399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30" y="3183830"/>
            <a:ext cx="239310" cy="23931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555" y="4739680"/>
            <a:ext cx="239310" cy="2393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2622" y="3602633"/>
            <a:ext cx="10146451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"Porque Deus amou o mundo de tal maneira que deu o seu Filho unigênito, para que todo aquele que nele crê não pereça, mas tenha a vida eterna."</a:t>
            </a:r>
            <a:endParaRPr lang="en-US" sz="15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— João 3:16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98086" y="5109071"/>
            <a:ext cx="1079552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expectativa do futuro nos chama a viver uma vida consagrada e dedicada à missão de espalhar essa esperança. O melhor ainda está por vir — e ele é garantido pela palavra daquele que é o mesmo ontem, hoje e para sempre.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98086" y="709414"/>
            <a:ext cx="1170454" cy="342900"/>
          </a:xfrm>
          <a:prstGeom prst="roundRect">
            <a:avLst>
              <a:gd name="adj" fmla="val 18279"/>
            </a:avLst>
          </a:prstGeom>
          <a:solidFill>
            <a:srgbClr val="4C012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810002" y="765373"/>
            <a:ext cx="1556207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INTRODUÇÃO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98086" y="1122065"/>
            <a:ext cx="6223638" cy="10973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Pensar no Futuro: Desafiador e Empolgante</a:t>
            </a:r>
            <a:endParaRPr lang="en-US" sz="3450" dirty="0"/>
          </a:p>
        </p:txBody>
      </p:sp>
      <p:sp>
        <p:nvSpPr>
          <p:cNvPr id="6" name="Shape 3"/>
          <p:cNvSpPr/>
          <p:nvPr/>
        </p:nvSpPr>
        <p:spPr>
          <a:xfrm>
            <a:off x="563846" y="2481064"/>
            <a:ext cx="3152795" cy="3667423"/>
          </a:xfrm>
          <a:prstGeom prst="roundRect">
            <a:avLst>
              <a:gd name="adj" fmla="val 4260"/>
            </a:avLst>
          </a:prstGeom>
          <a:solidFill>
            <a:srgbClr val="F20374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750373" y="2655491"/>
            <a:ext cx="2779742" cy="5486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Uma Questão de Perspectiva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50373" y="3378597"/>
            <a:ext cx="2779742" cy="25985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Pensar no futuro pode ser ao mesmo tempo desafiador e profundamente empolgante. Para o cristão, essa reflexão vai além das incertezas humanas — ela é ancorada nas promessas inabaláveis de Jesus Cristo, que prometeu preparar um lugar para cada um dos seus.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4043757" y="2655491"/>
            <a:ext cx="3446475" cy="274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Fidelidade das Promessas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4043757" y="3104257"/>
            <a:ext cx="2884316" cy="28872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Ao longo dos séculos, cada profecia cumprida reafirma que a Palavra de Deus é digna de confiança. Em tempos turbulentos, a fé não é ingenuidade — é a resposta racional àquele que nunca falhou. Olhar para o futuro com esperança é o privilégio de quem conhece o Autor da história.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086" y="677664"/>
            <a:ext cx="1040084" cy="350143"/>
          </a:xfrm>
          <a:prstGeom prst="roundRect">
            <a:avLst>
              <a:gd name="adj" fmla="val 18185"/>
            </a:avLst>
          </a:prstGeom>
          <a:noFill/>
          <a:ln/>
          <a:effectLst>
            <a:outerShdw blurRad="101600" dist="50800" dir="16200000" algn="bl" rotWithShape="0">
              <a:srgbClr val="F20374">
                <a:alpha val="10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811788" y="734516"/>
            <a:ext cx="1422265" cy="23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50" dirty="0">
                <a:solidFill>
                  <a:srgbClr val="F20374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CAPÍTULO 1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98086" y="1099741"/>
            <a:ext cx="8157661" cy="55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Vivendo o Hoje com Olhos no Eterno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698086" y="1927027"/>
            <a:ext cx="10795524" cy="886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Os sinais dos tempos são evidentes. Jesus descreveu os dias que precederiam o Seu retorno: guerras, rumores de guerras, aumento da maldade e esfriamento do amor. Vivemos exatamente esses dias — e isso não é motivo de desespero, mas de atenção.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086" y="3016250"/>
            <a:ext cx="3478522" cy="316398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4586" y="3231158"/>
            <a:ext cx="2947120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Relacionamento Permanente com Deus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14586" y="3896320"/>
            <a:ext cx="2947120" cy="2069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Mais do que nunca, a vida devocional — oração constante, estudo da Palavra e comunhão com outros crentes — é o alicerce que sustenta o crente diante dos desafios do mundo contemporâneo.</a:t>
            </a:r>
            <a:endParaRPr lang="en-US" sz="14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6586" y="3016250"/>
            <a:ext cx="3478522" cy="316398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673086" y="3231158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Brevidade da Vida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4673086" y="3617714"/>
            <a:ext cx="2947120" cy="2069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vida é como névoa que aparece por um momento e logo desaparece (Tiago 4:14). Essa consciência não paralisa — ela nos convida a viver cada dia com propósito, gratidão e dedicação ao que realmente importa.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5087" y="3016250"/>
            <a:ext cx="3478522" cy="316398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331587" y="3231158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Força da Oração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8331587" y="3617714"/>
            <a:ext cx="2947120" cy="17734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oração não é fuga da realidade, mas o instrumento pelo qual o crente encontra força para atravessá-la. É no altar que a fé é renovada e a esperança, reabastecida para a jornada.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873" y="1849834"/>
            <a:ext cx="10437948" cy="809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"Não se turbe o vosso coração..."</a:t>
            </a:r>
            <a:endParaRPr lang="en-US" sz="5100" dirty="0"/>
          </a:p>
        </p:txBody>
      </p:sp>
      <p:sp>
        <p:nvSpPr>
          <p:cNvPr id="3" name="Text 1"/>
          <p:cNvSpPr/>
          <p:nvPr/>
        </p:nvSpPr>
        <p:spPr>
          <a:xfrm>
            <a:off x="393293" y="3058418"/>
            <a:ext cx="11405108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55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— João 14:1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98086" y="3601938"/>
            <a:ext cx="25399" cy="1406128"/>
          </a:xfrm>
          <a:prstGeom prst="roundRect">
            <a:avLst>
              <a:gd name="adj" fmla="val 60001"/>
            </a:avLst>
          </a:prstGeom>
          <a:solidFill>
            <a:srgbClr val="F2037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997223" y="3826272"/>
            <a:ext cx="10496387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Em um mundo marcado pela ansiedade e pela instabilidade, as palavras de Jesus soam como o mais poderoso antídoto. Ele não prometeu ausência de tempestades — prometeu estar conosco dentro delas, e esperar por nós do outro lado.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086" y="629741"/>
            <a:ext cx="1133248" cy="374848"/>
          </a:xfrm>
          <a:prstGeom prst="roundRect">
            <a:avLst>
              <a:gd name="adj" fmla="val 17881"/>
            </a:avLst>
          </a:prstGeom>
          <a:solidFill>
            <a:srgbClr val="4C012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817740" y="689570"/>
            <a:ext cx="1503523" cy="25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CAPÍTULO 2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698086" y="1084362"/>
            <a:ext cx="10580224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Recompensa Divina: Face a Face com Cristo</a:t>
            </a:r>
            <a:endParaRPr lang="en-US" sz="3650" dirty="0"/>
          </a:p>
        </p:txBody>
      </p:sp>
      <p:sp>
        <p:nvSpPr>
          <p:cNvPr id="5" name="Text 3"/>
          <p:cNvSpPr/>
          <p:nvPr/>
        </p:nvSpPr>
        <p:spPr>
          <a:xfrm>
            <a:off x="698086" y="1970187"/>
            <a:ext cx="10795524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 maior prêmio da vida eterna não é o ouro das ruas nem a grandiosidade das mansões — é o encontro face a face com Jesus Cristo. Ver aquele que nos amou antes de nos conhecermos, que morreu para nos redimir e ressuscitou para nos garantir a vida.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086" y="3152080"/>
            <a:ext cx="498661" cy="49867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98086" y="3900091"/>
            <a:ext cx="259242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Transformação Gloriosa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698086" y="4313039"/>
            <a:ext cx="3432288" cy="1595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Nossos corpos mortais serão transformados à semelhança do corpo glorioso de Cristo. O que foi semeado em fraqueza será ressuscitado em poder (1 Coríntios 15:43).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9704" y="3152080"/>
            <a:ext cx="498661" cy="49867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379704" y="3900091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Reencontro Eterno</a:t>
            </a:r>
            <a:endParaRPr lang="en-US" sz="1800" dirty="0"/>
          </a:p>
        </p:txBody>
      </p:sp>
      <p:sp>
        <p:nvSpPr>
          <p:cNvPr id="11" name="Text 7"/>
          <p:cNvSpPr/>
          <p:nvPr/>
        </p:nvSpPr>
        <p:spPr>
          <a:xfrm>
            <a:off x="4379704" y="4313039"/>
            <a:ext cx="343228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Os que morreram em Cristo ressuscitarão primeiro; depois, os que ficarem vivos serão arrebatados juntamente com eles para encontrar o Senhor nos ares (1 Tessalonicenses 4:16-17).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1322" y="3152080"/>
            <a:ext cx="498661" cy="4986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061322" y="3900091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Promessas Bíblicas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8061322" y="4313039"/>
            <a:ext cx="343228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Escritura é abundante em promessas sobre o que aguarda os fiéis. Não é ficção ou metáfora — é a certeza comunicada por aquele que venceu a morte e tem autoridade sobre a eternidade.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086" y="606822"/>
            <a:ext cx="1074810" cy="350143"/>
          </a:xfrm>
          <a:prstGeom prst="roundRect">
            <a:avLst>
              <a:gd name="adj" fmla="val 18185"/>
            </a:avLst>
          </a:prstGeom>
          <a:noFill/>
          <a:ln/>
          <a:effectLst>
            <a:outerShdw blurRad="101600" dist="50800" dir="16200000" algn="bl" rotWithShape="0">
              <a:srgbClr val="F20374">
                <a:alpha val="10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811788" y="663674"/>
            <a:ext cx="1456991" cy="23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50" dirty="0">
                <a:solidFill>
                  <a:srgbClr val="F20374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CAPÍTULO 3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98086" y="1028898"/>
            <a:ext cx="6385261" cy="55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Noiva e a Nova Jerusalém</a:t>
            </a:r>
            <a:endParaRPr lang="en-US" sz="3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86" y="2058690"/>
            <a:ext cx="4908229" cy="327134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33371" y="2036167"/>
            <a:ext cx="283897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 Visão de João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333371" y="2494756"/>
            <a:ext cx="5166588" cy="1477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No Apocalipse, o apóstolo João recebe uma visão extraordinária: a Nova Jerusalém descendo do céu, adornada como uma noiva preparada para o seu esposo (Apocalipse 21:2). Essa imagem poderosa descreve a reunião eterna entre Deus e o Seu povo.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333371" y="4152602"/>
            <a:ext cx="3085924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Simbolismo e Realidade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333371" y="4611191"/>
            <a:ext cx="5166588" cy="1477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Nova Jerusalém não é apenas símbolo — representa a habitação permanente de Deus com os homens. "Eis o tabernáculo de Deus com os homens; ele habitará com eles" (Apocalipse 21:3). A separação entre o divino e o humano chegará ao fim.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086" y="550565"/>
            <a:ext cx="4357578" cy="37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Descrição da Cidade Santa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698086" y="1094383"/>
            <a:ext cx="10795524" cy="338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descrição bíblica da Nova Jerusalém transborda de grandiosidade e simbolismo. Cada detalhe comunica perfeição, pureza e a glória incomparável de Deus habitando com a Sua criação redimida.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86" y="1525885"/>
            <a:ext cx="8096643" cy="45191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98086" y="6138168"/>
            <a:ext cx="11405108" cy="169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Cada elemento da cidade santa aponta para uma realidade: Deus restaurando tudo o que o pecado destruiu, e infinitamente mais além do que a mente humana pode conceber.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086" y="884138"/>
            <a:ext cx="1134736" cy="374848"/>
          </a:xfrm>
          <a:prstGeom prst="roundRect">
            <a:avLst>
              <a:gd name="adj" fmla="val 17881"/>
            </a:avLst>
          </a:prstGeom>
          <a:solidFill>
            <a:srgbClr val="4C012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817740" y="943967"/>
            <a:ext cx="1505012" cy="25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CAPÍTULO 4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698086" y="1338759"/>
            <a:ext cx="6878465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Seguindo o Cordeiro de Deus</a:t>
            </a:r>
            <a:endParaRPr lang="en-US" sz="3650" dirty="0"/>
          </a:p>
        </p:txBody>
      </p:sp>
      <p:sp>
        <p:nvSpPr>
          <p:cNvPr id="5" name="Text 3"/>
          <p:cNvSpPr/>
          <p:nvPr/>
        </p:nvSpPr>
        <p:spPr>
          <a:xfrm>
            <a:off x="698086" y="2224584"/>
            <a:ext cx="1079552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 livro do Apocalipse descreve os redimidos como aqueles que "seguem o Cordeiro por onde quer que vá" (Apocalipse 14:4). Essa é a essência da vida eterna — não apenas um destino, mas uma relação contínua de seguimento e devoção.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86" y="3087291"/>
            <a:ext cx="3598475" cy="79791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7510" y="4084638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Seguir Aqui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897510" y="4497586"/>
            <a:ext cx="3199625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Aprender a ouvir a voz do Pastor e obedecer Seus mandamentos na vida cotidiana é o treinamento para a eternidade.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560" y="3087291"/>
            <a:ext cx="3598475" cy="79791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495985" y="4084638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Crescer na Fé</a:t>
            </a:r>
            <a:endParaRPr lang="en-US" sz="1800" dirty="0"/>
          </a:p>
        </p:txBody>
      </p:sp>
      <p:sp>
        <p:nvSpPr>
          <p:cNvPr id="11" name="Text 7"/>
          <p:cNvSpPr/>
          <p:nvPr/>
        </p:nvSpPr>
        <p:spPr>
          <a:xfrm>
            <a:off x="4495985" y="4497586"/>
            <a:ext cx="3199625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Cada escolha de fidelidade, cada ato de amor e cada momento de adoração nos forma à imagem de Cristo e nos prepara para a glória.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035" y="3087291"/>
            <a:ext cx="3598475" cy="79791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094460" y="4084638"/>
            <a:ext cx="234676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Seguir Lá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8094460" y="4497586"/>
            <a:ext cx="3199625" cy="1276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Quem aprendeu a seguir Jesus na Terra o seguirá naturalmente na eternidade — uma vida sem separação, sem dor e sem fim.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086" y="818455"/>
            <a:ext cx="7878069" cy="55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Bênçãos Prometidas na Eternidade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98086" y="1735832"/>
            <a:ext cx="10795524" cy="591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Bíblia não poupa palavras ao descrever o que Deus reservou para os que O amam. O que o olho não viu, nem o ouvido ouviu — Deus o preparou para aqueles que O amam (1 Coríntios 2:9).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698086" y="2529483"/>
            <a:ext cx="5307773" cy="1664990"/>
          </a:xfrm>
          <a:prstGeom prst="roundRect">
            <a:avLst>
              <a:gd name="adj" fmla="val 4780"/>
            </a:avLst>
          </a:prstGeom>
          <a:solidFill>
            <a:srgbClr val="7E023C"/>
          </a:solidFill>
          <a:ln w="635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893939" y="2725341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Sem Mais Lágrimas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893939" y="3111897"/>
            <a:ext cx="4916067" cy="591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Deus enxugará toda lágrima dos olhos deles. Não haverá mais morte, nem pranto, nem clamor, nem dor (Ap 21:4).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6185837" y="2529483"/>
            <a:ext cx="5307773" cy="1664990"/>
          </a:xfrm>
          <a:prstGeom prst="roundRect">
            <a:avLst>
              <a:gd name="adj" fmla="val 4780"/>
            </a:avLst>
          </a:prstGeom>
          <a:solidFill>
            <a:srgbClr val="7E023C"/>
          </a:solidFill>
          <a:ln w="635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6381690" y="2725341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Comunhão Plena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6381690" y="3111897"/>
            <a:ext cx="4916067" cy="886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Veremos a Deus face a face. O véu será removido e conheceremos plenamente, assim como somos plenamente conhecidos (1 Co 13:12).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698086" y="4374455"/>
            <a:ext cx="5307773" cy="1664990"/>
          </a:xfrm>
          <a:prstGeom prst="roundRect">
            <a:avLst>
              <a:gd name="adj" fmla="val 4780"/>
            </a:avLst>
          </a:prstGeom>
          <a:solidFill>
            <a:srgbClr val="7E023C"/>
          </a:solidFill>
          <a:ln w="635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893939" y="4570313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Cuidado Eterno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893939" y="4956870"/>
            <a:ext cx="4916067" cy="886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 Cordeiro que está no meio do trono os apascentará e os guiará às fontes das águas da vida (Ap 7:17). O cuidado do Pastor não termina.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6185837" y="4374455"/>
            <a:ext cx="5307773" cy="1664990"/>
          </a:xfrm>
          <a:prstGeom prst="roundRect">
            <a:avLst>
              <a:gd name="adj" fmla="val 4780"/>
            </a:avLst>
          </a:prstGeom>
          <a:solidFill>
            <a:srgbClr val="7E023C"/>
          </a:solidFill>
          <a:ln w="635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6381690" y="4570313"/>
            <a:ext cx="2229390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Recompensa Justa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6381690" y="4956870"/>
            <a:ext cx="4916067" cy="8867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Cada ato de fidelidade, cada sacrifício feito pelo Reino será recompensado. Deus não é injusto para esquecer o vosso trabalho e o amor que mostrastes (Hb 6:10).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1484</Words>
  <Application>Microsoft Office PowerPoint</Application>
  <PresentationFormat>Widescreen</PresentationFormat>
  <Paragraphs>89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Overpass</vt:lpstr>
      <vt:lpstr>Overpass 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2026-06-23T21:45:26Z</dcterms:created>
  <dcterms:modified xsi:type="dcterms:W3CDTF">2026-06-23T21:52:48Z</dcterms:modified>
</cp:coreProperties>
</file>