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76" r:id="rId6"/>
    <p:sldId id="261" r:id="rId7"/>
    <p:sldId id="263" r:id="rId8"/>
    <p:sldId id="269" r:id="rId9"/>
    <p:sldId id="274" r:id="rId10"/>
    <p:sldId id="264" r:id="rId11"/>
    <p:sldId id="265" r:id="rId12"/>
    <p:sldId id="270" r:id="rId13"/>
    <p:sldId id="278" r:id="rId14"/>
    <p:sldId id="282" r:id="rId15"/>
    <p:sldId id="266" r:id="rId16"/>
    <p:sldId id="267" r:id="rId17"/>
    <p:sldId id="272" r:id="rId18"/>
    <p:sldId id="280" r:id="rId19"/>
    <p:sldId id="281" r:id="rId20"/>
    <p:sldId id="268" r:id="rId21"/>
    <p:sldId id="262" r:id="rId22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F42E46-B9AD-CBFB-94A1-39EF5718C1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7A572B-0A61-68A3-58A6-4520137E4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3DA4A3-8C37-1D3F-0FC5-8C65F069E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035633-DA09-27FB-14B6-798D992F6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9A432B-036A-D31A-789B-E0D186A9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5468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8D4075-0097-7921-51FB-80208CC24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F4A17E-67C0-5B25-B7B6-1E9252C14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27787E-0227-D56E-0E19-E038C9B41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0CDF15-BBFE-8AAC-53C3-E1C4DC398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2E283E-41A5-EE21-899A-667765DDD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32452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B16907A-87D4-B23F-41C8-590D94651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2E8237-52AD-B70B-F488-16A31601B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2DFFEF-F9F7-BBDB-3710-5A405B8CF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C65F62-EA39-E35D-CB27-0C1268FA7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D631C3-3164-F874-E77F-AA6E26C23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49401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60374A-80F9-0505-E564-733E9F1EB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E9BBD5-5D9A-5418-1534-0E2941F95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08A9AA-25A9-0EB5-C96D-E4743A6C2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E75B7E-DF97-ED15-9D6D-D9023EEF7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58A6F9-D97B-A9A5-3175-F28759188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36527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BC7DFB-3DD7-A291-3C41-8F4196D7E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18D9BF-E12C-D68F-0D8A-D3D2D9A5B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071F57-600F-FEE8-D8C4-2E0A77EA6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67E230-44F6-28B7-B0D3-8FBD8D9E7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808AB8-11B4-6E51-2A70-857323C6D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2905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05333-572D-54D7-E59C-E03B46B7D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F36351-3CD8-B14A-449B-6DD432B476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AE0710-66CF-D667-6AE2-28F5C1BC6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74DC4F3-865F-59B8-27BC-622FA0723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F64F38-F364-AB19-B58E-8CF009D9E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74A6FC-8FDB-DBF7-5121-C7E640888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095832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756019-8823-2AE3-81CF-82B2AD55E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7F1850-E434-3525-7192-FF48BFDE6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368115-E53F-5975-237B-1D985B867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6A274D4-BB1F-8A31-8A66-BF8B237052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410D8C6-FBD1-8006-7D23-931DFDC33D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AD9676-5E66-CAF4-9897-B9C2A3AE8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A9780EE-96B6-E498-097A-BA3B74BB7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ADDC799-0C61-D882-BF1E-0AD346F14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41229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4A7814-8ED1-7945-17B2-5E3453E5D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0D4841-E930-79DB-BE36-D6AF88433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6AF6E56-2983-58A6-BB69-3D79896FD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5A64611-5C9D-99FB-8C50-AD6CE7E12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2820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04B445C-B17A-81A5-D5AF-964D7D206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A20035-EE18-B962-C482-FAFB622DE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30FCDD8-0D95-5333-31BE-535DEAEB9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72869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29ACB3-CE0D-DCED-BFA0-D06801A2A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391FF5-4B33-E438-F15A-F7332A2DF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110C6D-FAEE-6636-1B2E-39AABEE665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9C9C7A-E058-407F-CB2F-152D56E8D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612D67-113D-C770-C109-8F460E672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108C48-EC02-0EE4-228E-F105CD59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665543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7A49AC-43D3-9ED8-E8D4-9E6794AE5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C700C8-F2EF-5592-F1FB-CA9407E677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F487C3-75E5-4218-60E9-14F1D387C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4FD8B3E-044C-6B4F-4448-5A686938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E833A0-2488-EA3A-2CB8-5C8F47FDC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5BDD62D-466F-1BA6-6C8C-77FA1B2D2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7754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5D432DD-D652-906C-0029-40E0EEB67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7E8D70-7B93-D3CA-129B-C0ECB18A3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BBFC69-1EAB-ED61-C28E-C8B1D28BE9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F8AF63-A1D7-D265-DDAB-F15CABA870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7BD10C-11AA-4101-D775-56E695F69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70485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469E72A3-3880-CFED-1221-EEF665D09A1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6FAE7CE-D226-77C4-3B28-2487FC5A4E5F}"/>
              </a:ext>
            </a:extLst>
          </p:cNvPr>
          <p:cNvSpPr txBox="1"/>
          <p:nvPr/>
        </p:nvSpPr>
        <p:spPr>
          <a:xfrm>
            <a:off x="0" y="906585"/>
            <a:ext cx="6291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solidFill>
                  <a:schemeClr val="accent6"/>
                </a:solidFill>
              </a:rPr>
              <a:t>HACIA LA ETERNIDAD</a:t>
            </a:r>
            <a:endParaRPr lang="es-DO" sz="3600" dirty="0">
              <a:solidFill>
                <a:schemeClr val="accent6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1F589FD-B02B-31C9-584C-52113FF50EF8}"/>
              </a:ext>
            </a:extLst>
          </p:cNvPr>
          <p:cNvSpPr txBox="1"/>
          <p:nvPr/>
        </p:nvSpPr>
        <p:spPr>
          <a:xfrm>
            <a:off x="570522" y="2625970"/>
            <a:ext cx="498621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>
                <a:solidFill>
                  <a:schemeClr val="bg1"/>
                </a:solidFill>
                <a:latin typeface="Bahnschrift SemiCondensed" panose="020B0502040204020203" pitchFamily="34" charset="0"/>
              </a:rPr>
              <a:t>«Amados, ahora ya somos hijos de Dios; y, aunque no se ve aún lo que hemos de ser, sabemos que cuando Cristo aparezca seremos semejantes a él, porque lo veremos como es él» (1 Juan 3: 2).</a:t>
            </a:r>
            <a:endParaRPr lang="es-DO" sz="3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7C89766-DBA1-E925-C8AF-337341930653}"/>
              </a:ext>
            </a:extLst>
          </p:cNvPr>
          <p:cNvSpPr txBox="1"/>
          <p:nvPr/>
        </p:nvSpPr>
        <p:spPr>
          <a:xfrm>
            <a:off x="687753" y="2165417"/>
            <a:ext cx="277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Versículo para memorizar</a:t>
            </a:r>
            <a:endParaRPr lang="es-DO" dirty="0">
              <a:solidFill>
                <a:schemeClr val="accent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B1109B-4551-6995-2813-538D3A9DCB8B}"/>
              </a:ext>
            </a:extLst>
          </p:cNvPr>
          <p:cNvSpPr txBox="1"/>
          <p:nvPr/>
        </p:nvSpPr>
        <p:spPr>
          <a:xfrm>
            <a:off x="687753" y="6185168"/>
            <a:ext cx="277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Sábado 27 de junio 2026</a:t>
            </a:r>
            <a:endParaRPr lang="es-DO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1E7FBD4-FCB1-2096-D890-991DE7DB6F62}"/>
              </a:ext>
            </a:extLst>
          </p:cNvPr>
          <p:cNvSpPr txBox="1"/>
          <p:nvPr/>
        </p:nvSpPr>
        <p:spPr>
          <a:xfrm>
            <a:off x="8268675" y="6252530"/>
            <a:ext cx="2540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000" dirty="0">
                <a:solidFill>
                  <a:schemeClr val="accent6"/>
                </a:solidFill>
              </a:rPr>
              <a:t>Lección 13</a:t>
            </a:r>
          </a:p>
        </p:txBody>
      </p:sp>
    </p:spTree>
    <p:extLst>
      <p:ext uri="{BB962C8B-B14F-4D97-AF65-F5344CB8AC3E}">
        <p14:creationId xmlns:p14="http://schemas.microsoft.com/office/powerpoint/2010/main" val="2988165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0008F-9D1C-2AC7-BB35-062812ABD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A307C9C4-B8D2-B2FF-A2D2-532BE2397AF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0A8681D-37F5-E11C-E547-4BF9B092EF0E}"/>
              </a:ext>
            </a:extLst>
          </p:cNvPr>
          <p:cNvSpPr txBox="1"/>
          <p:nvPr/>
        </p:nvSpPr>
        <p:spPr>
          <a:xfrm>
            <a:off x="3641969" y="523631"/>
            <a:ext cx="837809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</a:rPr>
              <a:t>Todos necesitamos un reavivamiento espiritual. Es muy fácil caer en la complacencia o incluso olvidar lo que Dios ha hecho y está haciendo por nosotros. ¿Qué creyente fiel, aunque tenga luchas, no podría elevar una plegaria como la siguiente: «¡Haz resplandecer tu rostro, y seremos salvos!» (Sal. 80: 19)? Cuando aceptas lo que Jesús ha hecho por ti, cuando sabes que tus pecados han sido perdonados y que estás cubierto por su perfecta justicia, acreditada a ti por la fe, puedes estar seguro de que eres salvo en él. </a:t>
            </a:r>
            <a:endParaRPr lang="es-DO" sz="32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81B76BF-40E7-4936-A2F3-4BBFFDB31DBB}"/>
              </a:ext>
            </a:extLst>
          </p:cNvPr>
          <p:cNvSpPr txBox="1"/>
          <p:nvPr/>
        </p:nvSpPr>
        <p:spPr>
          <a:xfrm>
            <a:off x="539261" y="2024185"/>
            <a:ext cx="27197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domingo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69D5297-2C92-5071-6075-206078E35D6A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241303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EA387-A80F-1A75-C609-9300431AA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F924D96-1C4A-7B1E-4BC7-63BBBB9E55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8A87017-1CF2-B2DD-449F-D89AC26AF30E}"/>
              </a:ext>
            </a:extLst>
          </p:cNvPr>
          <p:cNvSpPr txBox="1"/>
          <p:nvPr/>
        </p:nvSpPr>
        <p:spPr>
          <a:xfrm>
            <a:off x="4056185" y="1901634"/>
            <a:ext cx="28135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latin typeface="Bahnschrift SemiCondensed" panose="020B0502040204020203" pitchFamily="34" charset="0"/>
              </a:rPr>
              <a:t>¿De qué manera visible 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y majestuosa aparecerá 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Jesús en su segunda venida?</a:t>
            </a:r>
            <a:endParaRPr lang="es-DO" sz="32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BD6EE9-E08E-8675-3080-22FBCEF15BBA}"/>
              </a:ext>
            </a:extLst>
          </p:cNvPr>
          <p:cNvSpPr txBox="1"/>
          <p:nvPr/>
        </p:nvSpPr>
        <p:spPr>
          <a:xfrm>
            <a:off x="7877908" y="2278185"/>
            <a:ext cx="34856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Descenderá </a:t>
            </a:r>
          </a:p>
          <a:p>
            <a:pPr algn="ctr"/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sobre una nube</a:t>
            </a:r>
          </a:p>
          <a:p>
            <a:pPr algn="ctr"/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blanca, acompañado por miles de ángeles, y absolutamente todo ojo lo verá.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09B6E9E-83EF-ED6A-261D-88123BF4DAAD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3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278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9DD21-293E-4AAD-1243-B64DF18ED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8FC260E9-CFBC-815B-C732-4E3EF4FA175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F6A183B-4332-C5E0-9C5B-B67B251B0108}"/>
              </a:ext>
            </a:extLst>
          </p:cNvPr>
          <p:cNvSpPr txBox="1"/>
          <p:nvPr/>
        </p:nvSpPr>
        <p:spPr>
          <a:xfrm>
            <a:off x="3268980" y="180493"/>
            <a:ext cx="87325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14 Miré, y he aquí una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nube blanca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y sobre la nube uno sentado semejante al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Hijo del Hombre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que tenía en la cabeza una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corona de oro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en la mano una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hoz aguda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1237D8E-8080-29C2-74A9-707DD18D2416}"/>
              </a:ext>
            </a:extLst>
          </p:cNvPr>
          <p:cNvSpPr txBox="1"/>
          <p:nvPr/>
        </p:nvSpPr>
        <p:spPr>
          <a:xfrm>
            <a:off x="511197" y="2343174"/>
            <a:ext cx="2246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Ap. 14: 14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795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ADBB6-A694-12D4-119E-5E11DBC51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A7409C5-D27A-C51D-B6D8-A9543E9D564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078FC96-84E3-680C-3DB4-997C49D229E3}"/>
              </a:ext>
            </a:extLst>
          </p:cNvPr>
          <p:cNvSpPr txBox="1"/>
          <p:nvPr/>
        </p:nvSpPr>
        <p:spPr>
          <a:xfrm>
            <a:off x="3268980" y="674400"/>
            <a:ext cx="87325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Ap. 1: 7 He aquí que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viene con las nubes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todo ojo le verá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los que le traspasaron; y todos los linajes de la tierra harán lamentación por él. Sí, amén.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41040D3-E395-C926-31B9-5C190A7CC01A}"/>
              </a:ext>
            </a:extLst>
          </p:cNvPr>
          <p:cNvSpPr txBox="1"/>
          <p:nvPr/>
        </p:nvSpPr>
        <p:spPr>
          <a:xfrm>
            <a:off x="511197" y="2343174"/>
            <a:ext cx="2246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2 Corintios 4: 17-18 NVI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801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ADBB6-A694-12D4-119E-5E11DBC51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A7409C5-D27A-C51D-B6D8-A9543E9D564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078FC96-84E3-680C-3DB4-997C49D229E3}"/>
              </a:ext>
            </a:extLst>
          </p:cNvPr>
          <p:cNvSpPr txBox="1"/>
          <p:nvPr/>
        </p:nvSpPr>
        <p:spPr>
          <a:xfrm>
            <a:off x="3268980" y="674400"/>
            <a:ext cx="87325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31 Cuando el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Hijo del Hombre venga en su gloria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todos los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santos ángeles con él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entonces se sentará en su trono de gloria,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41040D3-E395-C926-31B9-5C190A7CC01A}"/>
              </a:ext>
            </a:extLst>
          </p:cNvPr>
          <p:cNvSpPr txBox="1"/>
          <p:nvPr/>
        </p:nvSpPr>
        <p:spPr>
          <a:xfrm>
            <a:off x="511197" y="2343174"/>
            <a:ext cx="2246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Mt. 25: 31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568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A6D11-4916-6EE6-9CA0-EEFC47394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27CD372B-2BB3-9C52-E03C-19AC24BD811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92ECC88-4D3B-84D2-5F8E-2609025698AD}"/>
              </a:ext>
            </a:extLst>
          </p:cNvPr>
          <p:cNvSpPr txBox="1"/>
          <p:nvPr/>
        </p:nvSpPr>
        <p:spPr>
          <a:xfrm>
            <a:off x="3602892" y="70338"/>
            <a:ext cx="8378092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800" dirty="0">
                <a:solidFill>
                  <a:schemeClr val="bg1"/>
                </a:solidFill>
              </a:rPr>
              <a:t>¡Qué pensamiento tan asombroso y magnífico! Un día veremos a Jesús, oiremos su voz y confesaremos que él es el Señor, Aquel de quien hemos leído, en cuyo nombre hemos orado y de quien hemos hablado a otros. Veremos cara a cara a Aquel a quien nuestros corazones han anhelado. Podemos estar seguros de ello, porque Dios es fiel y sus promesas son verdaderas (</a:t>
            </a:r>
            <a:r>
              <a:rPr lang="es-ES" sz="3800" dirty="0" err="1">
                <a:solidFill>
                  <a:schemeClr val="bg1"/>
                </a:solidFill>
              </a:rPr>
              <a:t>Apoc</a:t>
            </a:r>
            <a:r>
              <a:rPr lang="es-ES" sz="3800" dirty="0">
                <a:solidFill>
                  <a:schemeClr val="bg1"/>
                </a:solidFill>
              </a:rPr>
              <a:t>. 22: 6).   </a:t>
            </a:r>
            <a:endParaRPr lang="es-DO" sz="38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D90B9DF-65EF-E4F4-DF2A-297C8B7ABD86}"/>
              </a:ext>
            </a:extLst>
          </p:cNvPr>
          <p:cNvSpPr txBox="1"/>
          <p:nvPr/>
        </p:nvSpPr>
        <p:spPr>
          <a:xfrm>
            <a:off x="398584" y="2133600"/>
            <a:ext cx="2844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lunes.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16A6697-EEC2-C913-CB74-6651B99C9741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747606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145AA-CB68-7B75-7244-D00E65564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F999A2E-75C5-6F7A-DCE4-859828A7B5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BFD766A-2B73-B756-5F22-0249B27F1DD2}"/>
              </a:ext>
            </a:extLst>
          </p:cNvPr>
          <p:cNvSpPr txBox="1"/>
          <p:nvPr/>
        </p:nvSpPr>
        <p:spPr>
          <a:xfrm>
            <a:off x="4064000" y="2010524"/>
            <a:ext cx="28135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latin typeface="Bahnschrift SemiCondensed" panose="020B0502040204020203" pitchFamily="34" charset="0"/>
              </a:rPr>
              <a:t>¿Qué sucederá con los hijos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 de Dios que murieron antes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 del regreso de Cristo?</a:t>
            </a:r>
            <a:endParaRPr lang="es-DO" sz="32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6C883FC-447D-A25D-7424-893AA443CC10}"/>
              </a:ext>
            </a:extLst>
          </p:cNvPr>
          <p:cNvSpPr txBox="1"/>
          <p:nvPr/>
        </p:nvSpPr>
        <p:spPr>
          <a:xfrm>
            <a:off x="7862277" y="2364154"/>
            <a:ext cx="348566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Escucharán la voz</a:t>
            </a:r>
          </a:p>
          <a:p>
            <a:pPr algn="ctr"/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del Señor con </a:t>
            </a:r>
          </a:p>
          <a:p>
            <a:pPr algn="ctr"/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sonido de trompeta y resucitarán primero con cuerpos transformados.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CE17DB7-1590-DEE4-F544-5BAAB9876286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4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160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A16B8-EA04-3B15-6ADD-F15CC8D8C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F74627D-8274-29C6-5FC8-86CDD414596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62BDFD1-B921-F215-4235-552FAD331360}"/>
              </a:ext>
            </a:extLst>
          </p:cNvPr>
          <p:cNvSpPr txBox="1"/>
          <p:nvPr/>
        </p:nvSpPr>
        <p:spPr>
          <a:xfrm>
            <a:off x="3268980" y="241606"/>
            <a:ext cx="87325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16 Porque el </a:t>
            </a:r>
            <a:r>
              <a:rPr lang="es-ES" sz="48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Señor mismo 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con voz de mando, con voz de arcángel, y con trompeta de Dios, descenderá del cielo; y </a:t>
            </a:r>
            <a:r>
              <a:rPr lang="es-ES" sz="48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los muertos en Cristo resucitarán primero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7A880A1-579E-F05D-738D-845882E665F0}"/>
              </a:ext>
            </a:extLst>
          </p:cNvPr>
          <p:cNvSpPr txBox="1"/>
          <p:nvPr/>
        </p:nvSpPr>
        <p:spPr>
          <a:xfrm>
            <a:off x="685800" y="2335292"/>
            <a:ext cx="1897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1 Tesalonicenses 4: 16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413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C67D8-36ED-19CA-6BAB-676020594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98488A1A-2D1A-1DD2-5C9B-611421F0D18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2AC5E88-576A-BA47-3BA7-B5A8F321536D}"/>
              </a:ext>
            </a:extLst>
          </p:cNvPr>
          <p:cNvSpPr txBox="1"/>
          <p:nvPr/>
        </p:nvSpPr>
        <p:spPr>
          <a:xfrm>
            <a:off x="3268980" y="396300"/>
            <a:ext cx="87325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20 Mas nuestra ciudadanía está en los cielos, de donde también </a:t>
            </a:r>
            <a:r>
              <a:rPr lang="es-ES" sz="4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esperamos al Salvador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al Señor Jesucristo; 21 el cual </a:t>
            </a:r>
            <a:r>
              <a:rPr lang="es-ES" sz="4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transformará el cuerpo de la humillación nuestra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para que sea </a:t>
            </a:r>
            <a:r>
              <a:rPr lang="es-ES" sz="4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semejante al cuerpo de la gloria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</a:t>
            </a:r>
            <a:r>
              <a:rPr lang="es-ES" sz="4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suya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por el poder con el cual puede también sujetar a sí mismo todas las cosas.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197D362-DDD9-2234-9515-C0CA1A3090D0}"/>
              </a:ext>
            </a:extLst>
          </p:cNvPr>
          <p:cNvSpPr txBox="1"/>
          <p:nvPr/>
        </p:nvSpPr>
        <p:spPr>
          <a:xfrm>
            <a:off x="685800" y="2335292"/>
            <a:ext cx="1897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Filipenses 3: 20-21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8525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C67D8-36ED-19CA-6BAB-676020594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98488A1A-2D1A-1DD2-5C9B-611421F0D18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2AC5E88-576A-BA47-3BA7-B5A8F321536D}"/>
              </a:ext>
            </a:extLst>
          </p:cNvPr>
          <p:cNvSpPr txBox="1"/>
          <p:nvPr/>
        </p:nvSpPr>
        <p:spPr>
          <a:xfrm>
            <a:off x="3268980" y="396300"/>
            <a:ext cx="873252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20 El que da testimonio de estas cosas dice: Ciertamente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vengo en breve.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Amén;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sí, ven, Señor Jesús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197D362-DDD9-2234-9515-C0CA1A3090D0}"/>
              </a:ext>
            </a:extLst>
          </p:cNvPr>
          <p:cNvSpPr txBox="1"/>
          <p:nvPr/>
        </p:nvSpPr>
        <p:spPr>
          <a:xfrm>
            <a:off x="685800" y="2335292"/>
            <a:ext cx="1897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Apocalipsis 22: 20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643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6E21A2CC-F234-E85D-74D7-122BB33B816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CDD4CA8-4B9A-8A57-1953-78901D8BFC64}"/>
              </a:ext>
            </a:extLst>
          </p:cNvPr>
          <p:cNvSpPr txBox="1"/>
          <p:nvPr/>
        </p:nvSpPr>
        <p:spPr>
          <a:xfrm>
            <a:off x="74343" y="3360616"/>
            <a:ext cx="59513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Ven Cristo Ven</a:t>
            </a:r>
            <a:endParaRPr lang="es-DO" sz="4400" dirty="0">
              <a:solidFill>
                <a:schemeClr val="accent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722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03DBA-BD8F-843F-E0F6-FFE253C9B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C3F5C379-C9D1-E741-DDC6-3DB2A7AEA73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DAA86B4-B3A3-47AF-EB53-D0088D91BE78}"/>
              </a:ext>
            </a:extLst>
          </p:cNvPr>
          <p:cNvSpPr txBox="1"/>
          <p:nvPr/>
        </p:nvSpPr>
        <p:spPr>
          <a:xfrm>
            <a:off x="3638061" y="1062891"/>
            <a:ext cx="83780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</a:rPr>
              <a:t>Si morimos antes de que Cristo vuelva, lo primero que veremos al abrir nuevamente nuestros ojos será el regreso de Cristo. Nuestra vida transcurre rápidamente, y así de rápido regresará Jesús por nosotros.   </a:t>
            </a:r>
            <a:endParaRPr lang="es-DO" sz="40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56B2C00-CA8E-9DB3-D52B-1CB13097288F}"/>
              </a:ext>
            </a:extLst>
          </p:cNvPr>
          <p:cNvSpPr txBox="1"/>
          <p:nvPr/>
        </p:nvSpPr>
        <p:spPr>
          <a:xfrm>
            <a:off x="398584" y="2133600"/>
            <a:ext cx="3063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jueves.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78C59D7-3CA7-DF2C-A04F-1E2EBC44B9B1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1983299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5C342321-F5B9-A440-0B1F-D6279A14EF7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B39ADA3-B514-7863-F001-C07333D9EBFA}"/>
              </a:ext>
            </a:extLst>
          </p:cNvPr>
          <p:cNvSpPr txBox="1"/>
          <p:nvPr/>
        </p:nvSpPr>
        <p:spPr>
          <a:xfrm>
            <a:off x="328245" y="2000738"/>
            <a:ext cx="533157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latin typeface="Bahnschrift SemiCondensed" panose="020B0502040204020203" pitchFamily="34" charset="0"/>
              </a:rPr>
              <a:t>¿Quieres mantener vivo el anhelo de que Cristo venga pronto, predicando su evangelio?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803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42267BE-D8EE-D8B3-06AB-CCB0CDE99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0EE4FCF-161B-C1F2-0BAA-67DD397B1420}"/>
              </a:ext>
            </a:extLst>
          </p:cNvPr>
          <p:cNvSpPr txBox="1"/>
          <p:nvPr/>
        </p:nvSpPr>
        <p:spPr>
          <a:xfrm>
            <a:off x="4056185" y="1940712"/>
            <a:ext cx="28135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latin typeface="Bahnschrift SemiCondensed" panose="020B0502040204020203" pitchFamily="34" charset="0"/>
              </a:rPr>
              <a:t>¿Por qué vemos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que el mundo actual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 se agita y gime?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2558525-0552-C570-EB17-26E6D5CF0390}"/>
              </a:ext>
            </a:extLst>
          </p:cNvPr>
          <p:cNvSpPr txBox="1"/>
          <p:nvPr/>
        </p:nvSpPr>
        <p:spPr>
          <a:xfrm>
            <a:off x="7862277" y="2364154"/>
            <a:ext cx="348566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Porque las señales proféticas se están cumpliendo ante nuestros ojos, señalando que el</a:t>
            </a:r>
          </a:p>
          <a:p>
            <a:pPr algn="ctr"/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fin se acerca.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F672A77-BACE-D002-9B77-5C3E6EFFB17E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1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27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6FB105E7-6AF0-ACFE-E530-126D1A20A4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D0CA9DA-7641-0DFE-DE58-5B6A4EC782BE}"/>
              </a:ext>
            </a:extLst>
          </p:cNvPr>
          <p:cNvSpPr txBox="1"/>
          <p:nvPr/>
        </p:nvSpPr>
        <p:spPr>
          <a:xfrm>
            <a:off x="3344789" y="428178"/>
            <a:ext cx="873252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Y 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oiréis de guerras 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y rumores de guerras; mirad que no os turbéis, porque es necesario que todo esto acontezca; pero aún no es el fin. 7 Porque se levantará nación contra nación, y reino contra reino; y habrá 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pestes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hambres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terremotos en diferentes lugares. 8 Y todo esto será 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principio de dolores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9 Entonces os entregarán a 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tribulación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os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 matarán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seréis 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aborrecidos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de todas las gentes por causa de mi nombre. 10 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Muchos tropezarán 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entonces, y se entregarán unos a otros, y unos a otros se aborrecerán. 11 Y muchos 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falsos profetas 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se levantarán, y engañarán a muchos;</a:t>
            </a:r>
            <a:endParaRPr lang="es-DO" sz="3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87C6BAB-3A28-5DC2-6E06-0D7498BB6045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Mateo 24: 6-11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88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1EF7D-EA00-C2B0-6FB6-953223C88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6A2CC02A-8814-B2FB-E71D-17BCEE0200F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2BBA16F-BADE-5FBA-36E4-14857C017842}"/>
              </a:ext>
            </a:extLst>
          </p:cNvPr>
          <p:cNvSpPr txBox="1"/>
          <p:nvPr/>
        </p:nvSpPr>
        <p:spPr>
          <a:xfrm>
            <a:off x="3268980" y="171450"/>
            <a:ext cx="87325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7 Mas el </a:t>
            </a:r>
            <a:r>
              <a:rPr lang="es-ES" sz="7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fin de todas las cosas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se acerca; sed, pues, sobrios, y velad en oración.</a:t>
            </a:r>
            <a:endParaRPr lang="es-DO" sz="7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D658B5A-30CB-41E9-D32A-3D08B763D982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1 Pedro 4: 7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769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41811F25-69DC-F633-4A68-F0D0F6486FB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FC65EA-F9C1-59EE-4AEC-09EF7D7BADD4}"/>
              </a:ext>
            </a:extLst>
          </p:cNvPr>
          <p:cNvSpPr txBox="1"/>
          <p:nvPr/>
        </p:nvSpPr>
        <p:spPr>
          <a:xfrm>
            <a:off x="3618523" y="265723"/>
            <a:ext cx="837809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800" dirty="0">
                <a:solidFill>
                  <a:schemeClr val="bg1"/>
                </a:solidFill>
              </a:rPr>
              <a:t>Guerras y rumores de guerras, naciones que se levantan contra otras, hambres, pestilencias, terremotos y persecuciones (Mat. 24: 6-11) están sucediendo a nuestro alrededor y parece que se intensifican a medida que el tiempo transcurre. Ciertamente vivimos tiempos difíciles, en los que necesitamos una relación sólida con Dios.   </a:t>
            </a:r>
            <a:endParaRPr lang="es-DO" sz="38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721FF07-52A1-CD1A-2449-A0D0EF653FB8}"/>
              </a:ext>
            </a:extLst>
          </p:cNvPr>
          <p:cNvSpPr txBox="1"/>
          <p:nvPr/>
        </p:nvSpPr>
        <p:spPr>
          <a:xfrm>
            <a:off x="460253" y="2081599"/>
            <a:ext cx="2698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domingo.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5B72CE6-2DC3-E8D4-7DB5-9F5B78F730DA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885188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4CCBF-8B86-9D58-6F05-3951A88EB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5947D78-6E22-DA3C-4F36-530B69E43C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B9DDF4F-3888-6830-7090-0ED5A6E733B1}"/>
              </a:ext>
            </a:extLst>
          </p:cNvPr>
          <p:cNvSpPr txBox="1"/>
          <p:nvPr/>
        </p:nvSpPr>
        <p:spPr>
          <a:xfrm>
            <a:off x="4103078" y="2104835"/>
            <a:ext cx="28135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latin typeface="Bahnschrift SemiCondensed" panose="020B0502040204020203" pitchFamily="34" charset="0"/>
              </a:rPr>
              <a:t>¿Qué debemos buscar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 sabiendo que nuestra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 vida aquí es breve?</a:t>
            </a:r>
            <a:endParaRPr lang="es-DO" sz="32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7DCDDCE-42F9-C027-30EA-76117C3BF881}"/>
              </a:ext>
            </a:extLst>
          </p:cNvPr>
          <p:cNvSpPr txBox="1"/>
          <p:nvPr/>
        </p:nvSpPr>
        <p:spPr>
          <a:xfrm>
            <a:off x="7877908" y="2246923"/>
            <a:ext cx="34856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Un  reavivamiento espiritual,  suplicando que Dios haga resplandecer su rostro sobre nosotros para ser salvos por su gracia, por </a:t>
            </a:r>
          </a:p>
          <a:p>
            <a:pPr algn="ctr"/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medio de la fe.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9343E55-E98B-EEC7-0654-097AF8FEB3F1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2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166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3EE6F-7A11-43CE-0BC6-12E9F1501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7B5DE272-3640-64C5-30E4-4C520DD598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A013757-7F45-2ABA-835C-F3DEED728FDC}"/>
              </a:ext>
            </a:extLst>
          </p:cNvPr>
          <p:cNvSpPr txBox="1"/>
          <p:nvPr/>
        </p:nvSpPr>
        <p:spPr>
          <a:xfrm>
            <a:off x="3268980" y="442466"/>
            <a:ext cx="87325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13 Ahora escuchen esto, ustedes que dicen: «Hoy o mañana iremos a tal o cual ciudad, pasaremos allí un año, haremos negocios y ganaremos dinero». 14 ¡Y eso que ni siquiera saben qué sucederá mañana! ¿</a:t>
            </a:r>
            <a:r>
              <a:rPr lang="es-ES" sz="4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Qué es su vida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? Ustedes son </a:t>
            </a:r>
            <a:r>
              <a:rPr lang="es-ES" sz="4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como la niebla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que aparece por </a:t>
            </a:r>
            <a:r>
              <a:rPr lang="es-ES" sz="4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un momento y luego se desvanece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4D7CD80-A49A-1551-476E-C256BF62289A}"/>
              </a:ext>
            </a:extLst>
          </p:cNvPr>
          <p:cNvSpPr txBox="1"/>
          <p:nvPr/>
        </p:nvSpPr>
        <p:spPr>
          <a:xfrm>
            <a:off x="685800" y="2335292"/>
            <a:ext cx="1897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Santiago 4: 13-14 NVI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967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AC77E-7452-EC68-BBE4-A09ACE7F1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0430B3F-73D7-6AE2-5268-D7DAF13EB49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899B8FD-2C9C-9622-5E48-19ABDE79C936}"/>
              </a:ext>
            </a:extLst>
          </p:cNvPr>
          <p:cNvSpPr txBox="1"/>
          <p:nvPr/>
        </p:nvSpPr>
        <p:spPr>
          <a:xfrm>
            <a:off x="3268980" y="171450"/>
            <a:ext cx="873252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19 ¡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Restáuranos,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Señor Dios de los Ejércitos!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Haz resplandecer tu rostro sobre nosotros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sálvanos.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9411FF8-E950-D938-4376-A74DF0905A9B}"/>
              </a:ext>
            </a:extLst>
          </p:cNvPr>
          <p:cNvSpPr txBox="1"/>
          <p:nvPr/>
        </p:nvSpPr>
        <p:spPr>
          <a:xfrm>
            <a:off x="685800" y="2335292"/>
            <a:ext cx="1979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Salmos 80: 19 NVI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62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1024</Words>
  <Application>Microsoft Office PowerPoint</Application>
  <PresentationFormat>Widescreen</PresentationFormat>
  <Paragraphs>65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Bahnschrift SemiCondensed</vt:lpstr>
      <vt:lpstr>Tema de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jose ferreira Neto</cp:lastModifiedBy>
  <cp:revision>20</cp:revision>
  <dcterms:created xsi:type="dcterms:W3CDTF">2026-03-28T01:41:21Z</dcterms:created>
  <dcterms:modified xsi:type="dcterms:W3CDTF">2026-06-20T19:51:31Z</dcterms:modified>
</cp:coreProperties>
</file>