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Baskervville" panose="020B0604020202020204" charset="0"/>
      <p:regular r:id="rId15"/>
    </p:embeddedFont>
    <p:embeddedFont>
      <p:font typeface="Poppins" panose="00000500000000000000" pitchFamily="2" charset="0"/>
      <p:regular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558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04013" y="2015728"/>
            <a:ext cx="6846756" cy="13886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Lição 13 — Por Toda a Eternidade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5112813" y="3636169"/>
            <a:ext cx="6537955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i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"Amados, agora somos filhos de Deus, mas ainda não se manifestou o que haveremos de ser. Sabemos que, quando Ele Se manifestar, seremos semelhantes a Ele, porque haveremos de vê-Lo como Ele é."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5112813" y="4551759"/>
            <a:ext cx="795218" cy="290413"/>
          </a:xfrm>
          <a:prstGeom prst="roundRect">
            <a:avLst>
              <a:gd name="adj" fmla="val 63869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5205481" y="4598095"/>
            <a:ext cx="1219467" cy="197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 JOÃO 3:2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026" y="1464568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Quinta-</a:t>
            </a:r>
            <a:r>
              <a:rPr lang="en-US" sz="2150" dirty="0" err="1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feira</a:t>
            </a: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541026" y="1873448"/>
            <a:ext cx="7072433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Venha! O Convite de Jesus</a:t>
            </a:r>
            <a:endParaRPr lang="en-US" sz="4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6" y="2799556"/>
            <a:ext cx="1572677" cy="9719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1026" y="3964682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O Chamado de Cristo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541026" y="4404420"/>
            <a:ext cx="3574365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"O que vem a Mim, de modo nenhum o lançarei fora" (Jo 6:37). Jesus convida a todos a ir a Ele e permanecer Nele — hoje e todos os dias (Mt 11:28-30).</a:t>
            </a:r>
            <a:endParaRPr lang="en-US" sz="1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566" y="2799556"/>
            <a:ext cx="1572677" cy="97194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308566" y="3964682"/>
            <a:ext cx="3365019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Cooperando com o Espírito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4308566" y="4404420"/>
            <a:ext cx="3574464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"O Espírito e a noiva dizem: Vem!" (Ap 22:17). Precisamos sentir a urgência de chamar outras pessoas a um relacionamento salvador com Jesus.</a:t>
            </a:r>
            <a:endParaRPr lang="en-US" sz="1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204" y="2799556"/>
            <a:ext cx="1572677" cy="97194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076204" y="3964682"/>
            <a:ext cx="3449452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Uma História Transformada</a:t>
            </a:r>
            <a:endParaRPr lang="en-US" sz="2150" dirty="0"/>
          </a:p>
        </p:txBody>
      </p:sp>
      <p:sp>
        <p:nvSpPr>
          <p:cNvPr id="12" name="Text 7"/>
          <p:cNvSpPr/>
          <p:nvPr/>
        </p:nvSpPr>
        <p:spPr>
          <a:xfrm>
            <a:off x="8076204" y="4404420"/>
            <a:ext cx="3574365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Quando recebemos Jesus de todo o coração (Dt 6:5), nossa história — aqui e na eternidade — é transformada para sempre. O convite é gratuito, oferecido pela graça.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026" y="1485007"/>
            <a:ext cx="4351427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Sexta-feira — Estudo Adicional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541026" y="1893888"/>
            <a:ext cx="8928571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Preparados para a Cidade de Deus</a:t>
            </a:r>
            <a:endParaRPr lang="en-US" sz="4350" dirty="0"/>
          </a:p>
        </p:txBody>
      </p:sp>
      <p:sp>
        <p:nvSpPr>
          <p:cNvPr id="4" name="Shape 2"/>
          <p:cNvSpPr/>
          <p:nvPr/>
        </p:nvSpPr>
        <p:spPr>
          <a:xfrm>
            <a:off x="541026" y="2819995"/>
            <a:ext cx="19050" cy="842169"/>
          </a:xfrm>
          <a:prstGeom prst="roundRect">
            <a:avLst>
              <a:gd name="adj" fmla="val 59999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72796" y="2993827"/>
            <a:ext cx="10877873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"Precisamos nos acostumar a falar do Céu, do belo Céu. Falar daquela existência que perdurará enquanto Deus existir, e então vocês esquecerão suas pequenas provas e dificuldades." — Ellen G. White, A Fé Pela Qual Eu Vivo, 25 de dezembro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41026" y="3990479"/>
            <a:ext cx="36002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Preparação Necessária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541026" y="4492030"/>
            <a:ext cx="5366310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Precisamos nutrir-nos da Palavra de Deus e ter fome e sede da justiça de Cristo. Sem isso, não estaríamos aptos para apreciar a glória celestial, a música dos anjos e a ciência do Céu.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290708" y="3990479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Promessa Final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6290708" y="4492030"/>
            <a:ext cx="5366310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Um dia as nações constituirão uma família unida, usando </a:t>
            </a:r>
            <a:r>
              <a:rPr lang="en-US" sz="12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vestes de louvor e ações de graça</a:t>
            </a: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 Não mais haverá pecado, nem morte — e as estrelas da manhã cantarão juntas de alegria.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0927" y="686098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Conclusão — Lição 13</a:t>
            </a:r>
            <a:endParaRPr lang="en-US" sz="2150" dirty="0"/>
          </a:p>
        </p:txBody>
      </p:sp>
      <p:sp>
        <p:nvSpPr>
          <p:cNvPr id="4" name="Text 1"/>
          <p:cNvSpPr/>
          <p:nvPr/>
        </p:nvSpPr>
        <p:spPr>
          <a:xfrm>
            <a:off x="540927" y="1094978"/>
            <a:ext cx="6164406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Vem, Senhor Jesus!</a:t>
            </a:r>
            <a:endParaRPr lang="en-US" sz="4350" dirty="0"/>
          </a:p>
        </p:txBody>
      </p:sp>
      <p:sp>
        <p:nvSpPr>
          <p:cNvPr id="5" name="Text 2"/>
          <p:cNvSpPr/>
          <p:nvPr/>
        </p:nvSpPr>
        <p:spPr>
          <a:xfrm>
            <a:off x="540927" y="2021086"/>
            <a:ext cx="6537955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As últimas palavras da Bíblia nos garantem: </a:t>
            </a:r>
            <a:r>
              <a:rPr lang="en-US" sz="12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"Certamente venho sem demora."</a:t>
            </a: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E nós respondemos: </a:t>
            </a:r>
            <a:r>
              <a:rPr lang="en-US" sz="12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"Amém! Vem, Senhor Jesus!"</a:t>
            </a: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(Ap 22:20)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540927" y="2689423"/>
            <a:ext cx="3191688" cy="2084784"/>
          </a:xfrm>
          <a:prstGeom prst="roundRect">
            <a:avLst>
              <a:gd name="adj" fmla="val 11121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695407" y="2843907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🙏 Persevere na Fé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695407" y="3283645"/>
            <a:ext cx="2882729" cy="12362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Mantenha os olhos fixos em Jesus, mesmo quando o mundo tenta distrair. "Os meus olhos estão sempre voltados para o Senhor" (Sl 25:15).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3887095" y="2689423"/>
            <a:ext cx="3191787" cy="2084784"/>
          </a:xfrm>
          <a:prstGeom prst="roundRect">
            <a:avLst>
              <a:gd name="adj" fmla="val 11121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041575" y="2843907"/>
            <a:ext cx="2882828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❤️ Compartilhe a Esperança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4041575" y="3630712"/>
            <a:ext cx="2882828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Você conhece alguém que precisa ouvir sobre a esperança do Céu? Assuma o compromisso de falar com essa pessoa o quanto antes.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540927" y="4928691"/>
            <a:ext cx="6537955" cy="1243211"/>
          </a:xfrm>
          <a:prstGeom prst="roundRect">
            <a:avLst>
              <a:gd name="adj" fmla="val 18650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695407" y="5083175"/>
            <a:ext cx="354976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✨ Aguarde com Expectativa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695407" y="5522913"/>
            <a:ext cx="6228996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Não desanime na espera. Cada provação fará sentido quando contemplarmos Seu rosto. Valeu a pena — e valerá para sempre.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026" y="1637209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Introdução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541026" y="2046089"/>
            <a:ext cx="9391217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O Que o Futuro Reserva Para Você?</a:t>
            </a:r>
            <a:endParaRPr lang="en-US" sz="4350" dirty="0"/>
          </a:p>
        </p:txBody>
      </p:sp>
      <p:sp>
        <p:nvSpPr>
          <p:cNvPr id="4" name="Shape 2"/>
          <p:cNvSpPr/>
          <p:nvPr/>
        </p:nvSpPr>
        <p:spPr>
          <a:xfrm>
            <a:off x="429706" y="2972197"/>
            <a:ext cx="5588952" cy="2248495"/>
          </a:xfrm>
          <a:prstGeom prst="roundRect">
            <a:avLst>
              <a:gd name="adj" fmla="val 16498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84185" y="3111302"/>
            <a:ext cx="5279992" cy="13753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Pensar no futuro pode ser desafiador, empolgante e maravilhoso ao mesmo tempo. Mas há uma certeza inabalável: </a:t>
            </a:r>
            <a:r>
              <a:rPr lang="en-US" sz="12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Jesus é fiel, e Suas palavras são verdadeiras</a:t>
            </a: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(Ap 3:14).</a:t>
            </a:r>
            <a:endParaRPr lang="en-US" sz="12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Haverá tempos turbulentos (Mt 24:21, 22), mas Ele prometeu que jamais nos deixará nem nos abandonará (Hb 13:5).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6290708" y="3146028"/>
            <a:ext cx="19050" cy="772716"/>
          </a:xfrm>
          <a:prstGeom prst="roundRect">
            <a:avLst>
              <a:gd name="adj" fmla="val 59999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522477" y="3285133"/>
            <a:ext cx="5134541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"Aquele, porém, que ficar firme até o fim, esse será salvo." — Mateus 24:13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290708" y="4092575"/>
            <a:ext cx="5366310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Independentemente de quantos dias ainda nos restem aqui na Terra, precisamos fixar os olhos em Jesus. Como Davi proclamou: </a:t>
            </a:r>
            <a:r>
              <a:rPr lang="en-US" sz="1200" i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"Os meus olhos estão sempre voltados para o Senhor, pois só Ele tira os meus pés da armadilha"</a:t>
            </a: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(Sl 25:15, NVI).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026" y="1275259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Sábado — Visão Geral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541026" y="1684139"/>
            <a:ext cx="8794728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O Que Estudaremos Esta Semana</a:t>
            </a:r>
            <a:endParaRPr lang="en-US" sz="4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026" y="2629595"/>
            <a:ext cx="154480" cy="154484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41026" y="2853829"/>
            <a:ext cx="5477532" cy="19050"/>
          </a:xfrm>
          <a:prstGeom prst="rect">
            <a:avLst/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541026" y="2969121"/>
            <a:ext cx="3145354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Recompensa dos Salvos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541026" y="3408859"/>
            <a:ext cx="5477532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 que Deus preparou para aqueles que O amam e permanecem fiéis até o fim (Mt 5:12; Ap 22:12).</a:t>
            </a:r>
            <a:endParaRPr lang="en-US" sz="1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3038" y="2629595"/>
            <a:ext cx="154480" cy="154484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6173038" y="2853829"/>
            <a:ext cx="5477631" cy="19050"/>
          </a:xfrm>
          <a:prstGeom prst="rect">
            <a:avLst/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6"/>
          <p:cNvSpPr/>
          <p:nvPr/>
        </p:nvSpPr>
        <p:spPr>
          <a:xfrm>
            <a:off x="6173038" y="2969121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Como Será o Céu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6173038" y="3408859"/>
            <a:ext cx="5477631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Nova Jerusalém, a cidade santa preparada como noiva para o noivo — um lugar além da compreensão humana.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26" y="4193084"/>
            <a:ext cx="154480" cy="154484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541026" y="4417318"/>
            <a:ext cx="5477532" cy="19050"/>
          </a:xfrm>
          <a:prstGeom prst="rect">
            <a:avLst/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9"/>
          <p:cNvSpPr/>
          <p:nvPr/>
        </p:nvSpPr>
        <p:spPr>
          <a:xfrm>
            <a:off x="541026" y="4532610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Ver Jesus Face a Face</a:t>
            </a:r>
            <a:endParaRPr lang="en-US" sz="2150" dirty="0"/>
          </a:p>
        </p:txBody>
      </p:sp>
      <p:sp>
        <p:nvSpPr>
          <p:cNvPr id="15" name="Text 10"/>
          <p:cNvSpPr/>
          <p:nvPr/>
        </p:nvSpPr>
        <p:spPr>
          <a:xfrm>
            <a:off x="541026" y="4972348"/>
            <a:ext cx="5477532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 encontro extraordinário com Aquele que nos criou, nos amou até a morte e em breve voltará.</a:t>
            </a:r>
            <a:endParaRPr lang="en-US" sz="12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3038" y="4193084"/>
            <a:ext cx="154480" cy="154484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6173038" y="4417318"/>
            <a:ext cx="5477631" cy="19050"/>
          </a:xfrm>
          <a:prstGeom prst="rect">
            <a:avLst/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2"/>
          <p:cNvSpPr/>
          <p:nvPr/>
        </p:nvSpPr>
        <p:spPr>
          <a:xfrm>
            <a:off x="6173038" y="4532610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O Convite: Venha!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6173038" y="4972348"/>
            <a:ext cx="5477631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 chamado urgente do Espírito Santo para que venhamos a Jesus — hoje e todos os dias até Sua volta.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12813" y="1424781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Segunda-</a:t>
            </a:r>
            <a:r>
              <a:rPr lang="en-US" sz="2150" dirty="0" err="1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feira</a:t>
            </a:r>
            <a:endParaRPr lang="en-US" sz="2150" dirty="0"/>
          </a:p>
        </p:txBody>
      </p:sp>
      <p:sp>
        <p:nvSpPr>
          <p:cNvPr id="4" name="Text 1"/>
          <p:cNvSpPr/>
          <p:nvPr/>
        </p:nvSpPr>
        <p:spPr>
          <a:xfrm>
            <a:off x="5112813" y="1833662"/>
            <a:ext cx="6164406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Vivendo o Hoje</a:t>
            </a:r>
            <a:endParaRPr lang="en-US" sz="4350" dirty="0"/>
          </a:p>
        </p:txBody>
      </p:sp>
      <p:sp>
        <p:nvSpPr>
          <p:cNvPr id="5" name="Text 2"/>
          <p:cNvSpPr/>
          <p:nvPr/>
        </p:nvSpPr>
        <p:spPr>
          <a:xfrm>
            <a:off x="5112813" y="2759770"/>
            <a:ext cx="6537955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Vivemos em um mundo em convulsão — guerras, fomes, pestes e terremotos se multiplicam (Mt 24:6-11). São dias solenes que exigem um relacionamento permanente com Deus.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5112813" y="3675360"/>
            <a:ext cx="19050" cy="842169"/>
          </a:xfrm>
          <a:prstGeom prst="roundRect">
            <a:avLst>
              <a:gd name="adj" fmla="val 59999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5344582" y="3849191"/>
            <a:ext cx="6306186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"O fim de todas as coisas está próximo. Portanto, sejam prudentes e estejam alertas por meio das suas orações." — 1 Pedro 4:7, NVI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112813" y="4691360"/>
            <a:ext cx="6537955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vida humana é breve como neblina (Tg 4:13, 14). Por isso, é essencial assegurar </a:t>
            </a:r>
            <a:r>
              <a:rPr lang="en-US" sz="12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diariamente</a:t>
            </a: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nosso relacionamento com Deus, vivendo conscientes de nossa necessidade Dele e de Sua graça salvadora.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026" y="1216521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Reflexão — Salmo 80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541026" y="1625402"/>
            <a:ext cx="7638958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O Clamor por Reavivamento</a:t>
            </a:r>
            <a:endParaRPr lang="en-US" sz="4350" dirty="0"/>
          </a:p>
        </p:txBody>
      </p:sp>
      <p:sp>
        <p:nvSpPr>
          <p:cNvPr id="4" name="Text 2"/>
          <p:cNvSpPr/>
          <p:nvPr/>
        </p:nvSpPr>
        <p:spPr>
          <a:xfrm>
            <a:off x="541026" y="2690614"/>
            <a:ext cx="5940574" cy="11281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050"/>
              </a:spcAft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Todos nós precisamos de reavivamento em nossa vida. É fácil cair na rotina ou até esquecer o que Deus já fez e continua fazendo por nós.</a:t>
            </a:r>
            <a:endParaRPr lang="en-US" sz="12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 cada cristão fiel, ainda que em meio a lutas, pode orar como o salmista: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541026" y="3992563"/>
            <a:ext cx="19050" cy="772716"/>
          </a:xfrm>
          <a:prstGeom prst="roundRect">
            <a:avLst>
              <a:gd name="adj" fmla="val 59999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72796" y="4131667"/>
            <a:ext cx="5708805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"Restaura-nos, ó Senhor, Deus dos Exércitos; faze resplandecer o Teu rosto, e seremos salvos." — Salmo 80:19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6753651" y="2551509"/>
            <a:ext cx="5014589" cy="3089870"/>
          </a:xfrm>
          <a:prstGeom prst="roundRect">
            <a:avLst>
              <a:gd name="adj" fmla="val 12006"/>
            </a:avLst>
          </a:prstGeom>
          <a:solidFill>
            <a:srgbClr val="D7EEF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6908131" y="2705993"/>
            <a:ext cx="348249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Pergunta para Reflexão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6908131" y="3207544"/>
            <a:ext cx="4705629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Leia o Salmo 80, especialmente os versículos 1–3 e 14–19, substituindo o pronome "eu" por "nós". Como esse salmo expressa sua própria experiência espiritual?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6908131" y="4123134"/>
            <a:ext cx="4705629" cy="1344414"/>
          </a:xfrm>
          <a:prstGeom prst="roundRect">
            <a:avLst>
              <a:gd name="adj" fmla="val 17246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611" y="4352429"/>
            <a:ext cx="193174" cy="154484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7410265" y="4300835"/>
            <a:ext cx="4049016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Quando sabemos que nossos pecados foram perdoados e que estamos cobertos pela perfeita justiça de Cristo, recebida pela fé, podemos ter a </a:t>
            </a:r>
            <a:r>
              <a:rPr lang="en-US" sz="12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certeza da salvação</a:t>
            </a: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Nele.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026" y="1415752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Segunda-</a:t>
            </a:r>
            <a:r>
              <a:rPr lang="en-US" sz="2150" dirty="0" err="1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feira</a:t>
            </a: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 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541026" y="1824633"/>
            <a:ext cx="6164406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Face a Face</a:t>
            </a:r>
            <a:endParaRPr lang="en-US" sz="4350" dirty="0"/>
          </a:p>
        </p:txBody>
      </p:sp>
      <p:sp>
        <p:nvSpPr>
          <p:cNvPr id="4" name="Text 2"/>
          <p:cNvSpPr/>
          <p:nvPr/>
        </p:nvSpPr>
        <p:spPr>
          <a:xfrm>
            <a:off x="541026" y="2750741"/>
            <a:ext cx="11109642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Fomos criados para viver perto de Deus (Gn 2:7). Ele "pôs a eternidade no coração do ser humano" (Ec 3:11), e fez tudo para restaurar nosso relacionamento rompido (Jo 3:16).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77" y="3419078"/>
            <a:ext cx="3619211" cy="202307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71704" y="3592612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Vinda de Jesus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71704" y="4032349"/>
            <a:ext cx="3195954" cy="12362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Uma pequena nuvem surgirá no céu. Nela veremos Alguém "semelhante a Filho de homem" (Ap 14:14), acompanhado de milhões de anjos (Mt 25:31). </a:t>
            </a:r>
            <a:r>
              <a:rPr lang="en-US" sz="12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Todo olho O verá</a:t>
            </a: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(Ap 1:7).</a:t>
            </a:r>
            <a:endParaRPr lang="en-US" sz="1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6618" y="3419078"/>
            <a:ext cx="3619310" cy="202307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526345" y="3592612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Ressurreição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4526345" y="4032349"/>
            <a:ext cx="3196054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Ao som da trombeta de Deus, os túmulos dos que dormem em Cristo se abrirão (1Ts 4:16). Eles reconhecerão a voz Daquele que os chamará (Jo 5:28).</a:t>
            </a:r>
            <a:endParaRPr lang="en-US" sz="1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1358" y="3419078"/>
            <a:ext cx="3619310" cy="202307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281086" y="3592612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O Encontro Eterno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8281086" y="4032349"/>
            <a:ext cx="3196054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Cada oração, cada provação, cada momento com Ele — tudo fará sentido quando contemplarmos Seu rosto (Ap 22:4). Valeu a pena esperar!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1370" y="436662"/>
            <a:ext cx="2992065" cy="297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 err="1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Terça-feira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801370" y="779859"/>
            <a:ext cx="6313032" cy="595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Noiva: A Nova Jerusalém</a:t>
            </a:r>
            <a:endParaRPr lang="en-US" sz="3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" y="1673920"/>
            <a:ext cx="4619311" cy="461942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63821" y="1648321"/>
            <a:ext cx="5132656" cy="12839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Exilado em Patmos, o apóstolo João recebeu uma visão extraordinária da nossa reunião eterna com Deus. Ele descreveu a cidade santa como </a:t>
            </a:r>
            <a:r>
              <a:rPr lang="en-US" sz="10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uma noiva adornada para o seu noivo</a:t>
            </a: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(Ap 21:2, 9-11).</a:t>
            </a:r>
            <a:endParaRPr lang="en-US" sz="1000" dirty="0"/>
          </a:p>
          <a:p>
            <a:pPr marL="0" indent="0" algn="l">
              <a:lnSpc>
                <a:spcPct val="12400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Jesus está preparando esse lugar para nós (Jo 14:1-3). A linguagem humana não consegue descrever a recompensa dos justos — será conhecida apenas por aqueles que a contemplarem.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6263821" y="3060204"/>
            <a:ext cx="5132656" cy="861715"/>
          </a:xfrm>
          <a:prstGeom prst="roundRect">
            <a:avLst>
              <a:gd name="adj" fmla="val 23080"/>
            </a:avLst>
          </a:prstGeom>
          <a:solidFill>
            <a:srgbClr val="E2CFD4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374" y="3255963"/>
            <a:ext cx="165691" cy="1325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694618" y="3195638"/>
            <a:ext cx="4569306" cy="5908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Todo o Universo testemunhará essa cena. O povo de Deus é chamado de "noiva" (Ap 19:7), assim como a cidade — mostrando a ligação profunda entre ambos.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026" y="1384598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Terça-feira — Reflexão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541026" y="1793478"/>
            <a:ext cx="8376532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Pensando nas Coisas Lá do Alto</a:t>
            </a:r>
            <a:endParaRPr lang="en-US" sz="4350" dirty="0"/>
          </a:p>
        </p:txBody>
      </p:sp>
      <p:sp>
        <p:nvSpPr>
          <p:cNvPr id="4" name="Shape 2"/>
          <p:cNvSpPr/>
          <p:nvPr/>
        </p:nvSpPr>
        <p:spPr>
          <a:xfrm>
            <a:off x="541026" y="2719586"/>
            <a:ext cx="19050" cy="842169"/>
          </a:xfrm>
          <a:prstGeom prst="roundRect">
            <a:avLst>
              <a:gd name="adj" fmla="val 59999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72796" y="2893417"/>
            <a:ext cx="10877873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"A linguagem humana não consegue descrever a recompensa dos justos. Será conhecida apenas por aqueles que a contemplarem. Nenhuma mente finita consegue compreender a glória do paraíso de Deus." — Ellen G. White, O Grande Conflito, p. 558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541026" y="3735586"/>
            <a:ext cx="3600161" cy="1737717"/>
          </a:xfrm>
          <a:prstGeom prst="roundRect">
            <a:avLst>
              <a:gd name="adj" fmla="val 13342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95506" y="3890070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Preparação Divina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695506" y="4329807"/>
            <a:ext cx="3291202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Deus está preparando cuidadosamente o grande evento e não quer que o "casamento" nos pegue de surpresa (Mt 22:1-14; 25:1-13).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4295668" y="3735586"/>
            <a:ext cx="3600261" cy="1737717"/>
          </a:xfrm>
          <a:prstGeom prst="roundRect">
            <a:avLst>
              <a:gd name="adj" fmla="val 13342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4450147" y="3890070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Nossa Atitude Hoje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4450147" y="4329807"/>
            <a:ext cx="3291301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"Pensem nas coisas lá do alto, e não nas que são aqui da Terra" (Cl 3:2). O foco na eternidade transforma o presente.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8050408" y="3735586"/>
            <a:ext cx="3600261" cy="1737717"/>
          </a:xfrm>
          <a:prstGeom prst="roundRect">
            <a:avLst>
              <a:gd name="adj" fmla="val 13342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8204888" y="3890070"/>
            <a:ext cx="277736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Nova Jerusalém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8204888" y="4329807"/>
            <a:ext cx="3291301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capital do Reino eterno — "a esposa, a esposa do Cordeiro" (O Grande Conflito, p. 360). Uma cidade que representa tudo o que Deus prometeu.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026" y="1535212"/>
            <a:ext cx="338694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Quarta-</a:t>
            </a:r>
            <a:r>
              <a:rPr lang="en-US" sz="2150" dirty="0" err="1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feira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541026" y="1944092"/>
            <a:ext cx="6164406" cy="69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3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Seguindo o Cordeiro</a:t>
            </a:r>
            <a:endParaRPr lang="en-US" sz="4350" dirty="0"/>
          </a:p>
        </p:txBody>
      </p:sp>
      <p:sp>
        <p:nvSpPr>
          <p:cNvPr id="4" name="Text 2"/>
          <p:cNvSpPr/>
          <p:nvPr/>
        </p:nvSpPr>
        <p:spPr>
          <a:xfrm>
            <a:off x="541026" y="2870200"/>
            <a:ext cx="11109642" cy="494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 que você mais espera na eternidade? Crianças sonham em montar em tigres e voar para outros planetas. Adultos anseiam por reencontrar entes queridos e viver sem dor. </a:t>
            </a:r>
            <a:r>
              <a:rPr lang="en-US" sz="12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Todas essas esperanças são verdadeiras.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1026" y="3693021"/>
            <a:ext cx="3775477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Maior Bênção de Todas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541026" y="4194572"/>
            <a:ext cx="5366310" cy="9890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 Jesus face a face e agradecer-Lhe por tudo o que fez — essa será a suprema alegria do Céu. "Digno é o Cordeiro que foi morto de receber o poder, a riqueza, sabedoria, a força, a honra, a glória e o louvor" (Ap 5:12).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6179388" y="3538537"/>
            <a:ext cx="5588952" cy="1784152"/>
          </a:xfrm>
          <a:prstGeom prst="roundRect">
            <a:avLst>
              <a:gd name="adj" fmla="val 207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6333867" y="3693021"/>
            <a:ext cx="3711879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Seguindo-O Para Sempre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6333867" y="4194572"/>
            <a:ext cx="5279992" cy="7417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"Eles seguem o Cordeiro por onde quer que Ele vá" (Ap 14:4). Jesus, o Cordeiro e Pastor, não deixará de nos conduzir nem no Céu: "os guiará para as fontes da água da vida" (Ap 7:17).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1489</Words>
  <Application>Microsoft Office PowerPoint</Application>
  <PresentationFormat>Widescreen</PresentationFormat>
  <Paragraphs>98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Baskervville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2</cp:revision>
  <dcterms:created xsi:type="dcterms:W3CDTF">2026-06-20T18:27:11Z</dcterms:created>
  <dcterms:modified xsi:type="dcterms:W3CDTF">2026-06-20T18:31:09Z</dcterms:modified>
</cp:coreProperties>
</file>