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Overpass" panose="020B0604020202020204" charset="0"/>
      <p:regular r:id="rId15"/>
    </p:embeddedFont>
    <p:embeddedFont>
      <p:font typeface="Overpass Bold" panose="020B0604020202020204" charset="0"/>
      <p:regular r:id="rId16"/>
    </p:embeddedFont>
    <p:embeddedFont>
      <p:font typeface="Overpass Light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11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9971" y="2320727"/>
            <a:ext cx="5416811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Por Toda a Eternidade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5269971" y="2987179"/>
            <a:ext cx="404028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Esperança e Vida além da Terra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5269971" y="3579614"/>
            <a:ext cx="622363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Uma jornada pelas promessas eternas de Deus — sobre o céu, a segunda vinda de Jesus e o convite divino para vivermos preparados e cheios de esperança.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563959"/>
            <a:ext cx="9018163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Preparando o Coração para a Eternidade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561763" y="1391245"/>
            <a:ext cx="4313526" cy="4902795"/>
          </a:xfrm>
          <a:prstGeom prst="roundRect">
            <a:avLst>
              <a:gd name="adj" fmla="val 3163"/>
            </a:avLst>
          </a:prstGeom>
          <a:solidFill>
            <a:srgbClr val="F20374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51266" y="1571228"/>
            <a:ext cx="441284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Uma Pergunta que não Pode Esperar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1266" y="2029817"/>
            <a:ext cx="3934520" cy="22310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spcAft>
                <a:spcPts val="12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 Jesus voltasse hoje, você estaria pronto? Essa não é uma pergunta para causar medo, mas para despertar atenção. A eternidade começa na decisão de hoje.</a:t>
            </a:r>
            <a:endParaRPr lang="en-US" sz="1450" dirty="0"/>
          </a:p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fé não é passividade — é uma preparação ativa, um crescimento constante, uma busca diária pela face de Deus.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5207564" y="1571228"/>
            <a:ext cx="28389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Como se Preparar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07564" y="2052340"/>
            <a:ext cx="379006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01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5207564" y="2349004"/>
            <a:ext cx="3056059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5207564" y="2494558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Cultivar a Oração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207564" y="2953147"/>
            <a:ext cx="3056059" cy="1182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oração constante mantém o coração sintonizado com Deus e sensível ao movimento do Espírito Santo.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8443602" y="2052340"/>
            <a:ext cx="379006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8443602" y="2349004"/>
            <a:ext cx="3056159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8443602" y="2494558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Viver a Palavra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8443602" y="2953147"/>
            <a:ext cx="3056159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Meditar e obedecer às Escrituras transforma o caráter e alinha a vida com os valores do Reino eterno.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5207564" y="4457502"/>
            <a:ext cx="379006" cy="23683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5207564" y="4754166"/>
            <a:ext cx="6292196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5207564" y="4899720"/>
            <a:ext cx="240510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Compartilhar o Convite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5207564" y="5358309"/>
            <a:ext cx="6292196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Aquele que recebeu a chamada de Deus é responsável por transmiti-la a outros com amor e urgência.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1275556"/>
            <a:ext cx="9815069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Transformação que Vem da Proximidade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185" y="2261195"/>
            <a:ext cx="1079532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Estar perto de Jesus não muda apenas o destino — transforma a jornada. </a:t>
            </a:r>
            <a:r>
              <a:rPr lang="en-US" sz="15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1 João 3:2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declara que quando O vermos, seremos semelhantes a Ele. Mas essa transformação já começa agora, à medida que nos aproximamos.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8185" y="3123902"/>
            <a:ext cx="3465426" cy="2458541"/>
          </a:xfrm>
          <a:prstGeom prst="roundRect">
            <a:avLst>
              <a:gd name="adj" fmla="val 3408"/>
            </a:avLst>
          </a:prstGeom>
          <a:solidFill>
            <a:srgbClr val="252222">
              <a:alpha val="95000"/>
            </a:srgbClr>
          </a:solidFill>
          <a:ln w="25399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23009" y="3348732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Caráter Renovado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923009" y="3761680"/>
            <a:ext cx="3015778" cy="159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proximidade com Cristo molda o caráter. Os que buscam Sua face começam a refletir Sua mansidão, compaixão e amor no dia a dia.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363035" y="3123902"/>
            <a:ext cx="3465525" cy="2458541"/>
          </a:xfrm>
          <a:prstGeom prst="roundRect">
            <a:avLst>
              <a:gd name="adj" fmla="val 3408"/>
            </a:avLst>
          </a:prstGeom>
          <a:solidFill>
            <a:srgbClr val="252222">
              <a:alpha val="95000"/>
            </a:srgbClr>
          </a:solidFill>
          <a:ln w="25399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587859" y="3348732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Esperança Inabalável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4587859" y="3761680"/>
            <a:ext cx="3015877" cy="159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Quem conhece as promessas de Deus não é abalado pelos ventos do mundo. A esperança bíblica é âncora firme para a alma (Hebreus 6:19).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27985" y="3123902"/>
            <a:ext cx="3465426" cy="2458541"/>
          </a:xfrm>
          <a:prstGeom prst="roundRect">
            <a:avLst>
              <a:gd name="adj" fmla="val 3408"/>
            </a:avLst>
          </a:prstGeom>
          <a:solidFill>
            <a:srgbClr val="252222">
              <a:alpha val="95000"/>
            </a:srgbClr>
          </a:solidFill>
          <a:ln w="25399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8252809" y="3348732"/>
            <a:ext cx="291229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Vida com Propósito Eterno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8252809" y="3761680"/>
            <a:ext cx="3015778" cy="159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Cada escolha ganha um novo peso quando vista à luz da eternidade. Servir, amar e buscar a Deus passa a ser o centro de tudo.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9971" y="808137"/>
            <a:ext cx="4833817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Vem, Senhor Jesus!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965179" y="1578471"/>
            <a:ext cx="6833223" cy="272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última oração das Escrituras é também a mais urgente e apaixonada: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5269971" y="2032992"/>
            <a:ext cx="25399" cy="1181695"/>
          </a:xfrm>
          <a:prstGeom prst="roundRect">
            <a:avLst>
              <a:gd name="adj" fmla="val 60001"/>
            </a:avLst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5539244" y="2214761"/>
            <a:ext cx="5954365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"Aquele que dá testemunho destas coisas diz: Certamente venho em breve. Amém! Vem, Senhor Jesus!"</a:t>
            </a:r>
            <a:endParaRPr lang="en-US" sz="14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4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Apocalipse 22:20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269971" y="3396555"/>
            <a:ext cx="6223638" cy="1091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Que essa seja a postura de cada coração: </a:t>
            </a:r>
            <a:r>
              <a:rPr lang="en-US" sz="14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fé firme nas promessas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, </a:t>
            </a:r>
            <a:r>
              <a:rPr lang="en-US" sz="14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esperança viva na volta de Cristo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e </a:t>
            </a:r>
            <a:r>
              <a:rPr lang="en-US" sz="14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 desejo ardente de seguir o Cordeiro onde quer que Ele vá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A eternidade não é apenas um destino futuro — ela começa agora, na decisão de viver para Aquele que prometeu voltar.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269971" y="4669334"/>
            <a:ext cx="6223638" cy="1198662"/>
          </a:xfrm>
          <a:prstGeom prst="roundRect">
            <a:avLst>
              <a:gd name="adj" fmla="val 6291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54" y="4914404"/>
            <a:ext cx="224328" cy="17948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53264" y="4859536"/>
            <a:ext cx="5460863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maior transformação da vida acontece quando nos rendemos completamente ao convite de Jesus: </a:t>
            </a:r>
            <a:r>
              <a:rPr lang="en-US" sz="1400" b="1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"Vinde a mim."</a:t>
            </a:r>
            <a:r>
              <a:rPr lang="en-US" sz="140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A eternidade já tem início nesse encontro.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9971" y="695623"/>
            <a:ext cx="4833817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Promessa Eterna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5140692" y="1465957"/>
            <a:ext cx="3151406" cy="4696321"/>
          </a:xfrm>
          <a:prstGeom prst="roundRect">
            <a:avLst>
              <a:gd name="adj" fmla="val 4102"/>
            </a:avLst>
          </a:prstGeom>
          <a:solidFill>
            <a:srgbClr val="F20374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20175" y="1627485"/>
            <a:ext cx="3133151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Versículo para Memorizar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5320175" y="2073275"/>
            <a:ext cx="25399" cy="2472630"/>
          </a:xfrm>
          <a:prstGeom prst="roundRect">
            <a:avLst>
              <a:gd name="adj" fmla="val 60001"/>
            </a:avLst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5589448" y="2218630"/>
            <a:ext cx="2523169" cy="21820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"Amados, agora somos filhos de Deus, e ainda não se manifestou o que havemos de ser; mas sabemos que quando ele se manifestar, seremos semelhantes a ele, porque o veremos como ele é."</a:t>
            </a:r>
            <a:endParaRPr lang="en-US" sz="14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1 João 3:2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8607110" y="1627485"/>
            <a:ext cx="3313823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Fundamentos da Esperança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607110" y="2053034"/>
            <a:ext cx="2892849" cy="3963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Jesus é chamado de </a:t>
            </a:r>
            <a:r>
              <a:rPr lang="en-US" sz="14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 Amém, a testemunha fiel e verdadeira"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(Apocalipse 3:14). Cada promessa que Ele faz é sustentada por Sua própria natureza imutável. Não há falha em Suas palavras.</a:t>
            </a:r>
            <a:endParaRPr lang="en-US" sz="14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salmista nos ensina a postura correta diante da eternidade: </a:t>
            </a: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"Os meus olhos estão sempre postos no Senhor"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(Salmo 25:15). Fixar os olhos em Jesus é a âncora que impede que a ansiedade do presente roube a esperança do futuro.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956370"/>
            <a:ext cx="9479023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Vivendo o Hoje com Olhos na Eternidade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185" y="1942009"/>
            <a:ext cx="1079532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Jesus descreveu os sinais dos últimos tempos com clareza: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"Ouvireis de guerras e rumores de guerras... haverá fomes e terremotos em vários lugares"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(Mateus 24:6-11). Esses sinais não são motivo de medo, mas de atenção espiritual.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786" y="2804716"/>
            <a:ext cx="3490825" cy="30969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9207" y="3029545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Sinais dos Tempos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999207" y="3442494"/>
            <a:ext cx="2939580" cy="2234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Guerras, fomes, pestes e enganos religiosos marcam a era em que vivemos. Mateus 24 apresenta um panorama que se torna cada vez mais reconhecível no mundo contemporâneo.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7636" y="2804716"/>
            <a:ext cx="3490924" cy="30969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4058" y="3029545"/>
            <a:ext cx="2939679" cy="5865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Relacionamento Profundo com Deus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4664058" y="3735784"/>
            <a:ext cx="2939679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Pedro exorta: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"sede, pois, sóbrios e vigilantes na oração"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(1 Pedro 4:7). Diante da incerteza do mundo, a oração e a intimidade com Deus são o refúgio mais seguro.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2586" y="2804716"/>
            <a:ext cx="3490825" cy="30969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329007" y="3029545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Brevidade da Vida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8329007" y="3442494"/>
            <a:ext cx="2939580" cy="2234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Tiago alerta que a vida é como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"um vapor que aparece por um momento e depois se desvanece"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(Tiago 4:13-14). A consciência da brevidade nos convoca a viver com propósito eterno.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086" y="645616"/>
            <a:ext cx="5042568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Face a Face com Jesus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98086" y="1415951"/>
            <a:ext cx="6223638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Desde a criação, o coração humano foi feito para a presença de Deus. Em Gênesis 2:7, Deus soprou em Adão o fôlego da vida — um ato de intimidade incomparável. A separação causada pelo pecado não foi a última palavra.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86" y="2415977"/>
            <a:ext cx="897610" cy="126543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57219" y="2595463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Criados para Ele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1757219" y="2956421"/>
            <a:ext cx="5164504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ser humano foi formado para viver em comunhão com o Criador, respirando do mesmo fôlego divino.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86" y="3681413"/>
            <a:ext cx="897610" cy="126543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57219" y="3860899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Segunda Vinda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1757219" y="4221857"/>
            <a:ext cx="5164504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 próprio Senhor descerá do céu"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(1 Ts 4:16). A volta de Cristo não é mito — é a maior promessa da história.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86" y="4946848"/>
            <a:ext cx="897610" cy="126543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57219" y="5126335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Ver Sua Face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1757219" y="5487293"/>
            <a:ext cx="5164504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"Verão a sua face"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(Apocalipse 22:4). O encontro pessoal com Cristo será a realização de tudo o que a fé antecipou.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2260302"/>
            <a:ext cx="10795325" cy="1619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"Verão a sua face, e o nome dele estará nas suas testas."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393393" y="4278511"/>
            <a:ext cx="11404910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550" b="1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Apocalipse 22:4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694234"/>
            <a:ext cx="4833817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Noiva e o Novo Céu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5" y="1646337"/>
            <a:ext cx="2437942" cy="43356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21168" y="1626096"/>
            <a:ext cx="2721701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Visão de João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321168" y="2051645"/>
            <a:ext cx="5178692" cy="1091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 dos anjos mostrou a João </a:t>
            </a: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"a noiva, a esposa do Cordeiro"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a Nova Jerusalém descendo do céu, </a:t>
            </a: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"ornada como uma noiva ataviada para o seu esposo"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(Apocalipse 21:9-11). Uma cidade de glória indescritível, resplandecente como uma pedra preciosa.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321168" y="3304183"/>
            <a:ext cx="2721701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Promessa do Noivo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321168" y="3729732"/>
            <a:ext cx="5178692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Jesus usou a linguagem do casamento para descrever o céu: </a:t>
            </a:r>
            <a:r>
              <a:rPr lang="en-US" sz="14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"Vou preparar lugar para vós. E quando eu for e preparar o lugar, voltarei"</a:t>
            </a: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(João 14:1-3). O Noivo prometeu voltar — e Ele é fiel.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321168" y="4729758"/>
            <a:ext cx="5178692" cy="925909"/>
          </a:xfrm>
          <a:prstGeom prst="roundRect">
            <a:avLst>
              <a:gd name="adj" fmla="val 8144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50" y="4974828"/>
            <a:ext cx="224328" cy="17948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904460" y="4919960"/>
            <a:ext cx="4415918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Igreja é a noiva que se prepara para o encontro. Apocalipse 19:7 proclama: </a:t>
            </a:r>
            <a:r>
              <a:rPr lang="en-US" sz="1400" b="1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"a noiva se aprontou."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1134963"/>
            <a:ext cx="5303209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Seguindo o Cordeiro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185" y="2120602"/>
            <a:ext cx="10795325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 coração da adoração celestial está o Cordeiro. Em Apocalipse 7:17, lemos que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 Cordeiro que está no meio do trono os apascentará e os guiará para as fontes das águas da vida."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Jesus é ao mesmo tempo Cordeiro e Pastor — sacrificado por nós e guiando-nos para sempre.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8185" y="3302496"/>
            <a:ext cx="3465426" cy="2420441"/>
          </a:xfrm>
          <a:prstGeom prst="roundRect">
            <a:avLst>
              <a:gd name="adj" fmla="val 3461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03959" y="3508276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 Cordeiro e Pastor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903959" y="3921224"/>
            <a:ext cx="3053877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Jesus carrega os dois títulos. Ele Se entregou como Cordeiro e nos conduz como Pastor fiel para a vida eterna.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363035" y="3302496"/>
            <a:ext cx="3465525" cy="2420441"/>
          </a:xfrm>
          <a:prstGeom prst="roundRect">
            <a:avLst>
              <a:gd name="adj" fmla="val 3461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568810" y="3508276"/>
            <a:ext cx="2724578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Seguir Onde Quer que Vá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4568810" y="3921224"/>
            <a:ext cx="3053976" cy="159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Os 144.000 de Apocalipse 14:4 são descritos como aqueles que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"seguem o Cordeiro onde quer que vá"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Essa é a marca do discípulo fiel.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27985" y="3302496"/>
            <a:ext cx="3465426" cy="2420441"/>
          </a:xfrm>
          <a:prstGeom prst="roundRect">
            <a:avLst>
              <a:gd name="adj" fmla="val 3461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8233760" y="3508276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Adoração Eterna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8233760" y="3921224"/>
            <a:ext cx="3053877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"Digno é o Cordeiro"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assim ecoará a adoração em voz alta dos seres celestiais por toda a eternidade (Apocalipse 5:12).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927398"/>
            <a:ext cx="5303209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 Convite Divino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185" y="2012652"/>
            <a:ext cx="3498167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Um Chamado de Descanso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98185" y="2530277"/>
            <a:ext cx="25399" cy="1316434"/>
          </a:xfrm>
          <a:prstGeom prst="roundRect">
            <a:avLst>
              <a:gd name="adj" fmla="val 60001"/>
            </a:avLst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97322" y="2709763"/>
            <a:ext cx="4855247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"Vinde a mim, todos os que estais cansados e sobrecarregados, e eu vos darei descanso."</a:t>
            </a:r>
            <a:endParaRPr lang="en-US" sz="15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Mateus 11:28-30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98185" y="4071144"/>
            <a:ext cx="5154384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Jesus não convida com condições severas. Ele chama com mansidão e humildade de coração. O Seu jugo é suave, o Seu fardo é leve. É um convite para relacionamento, não apenas para religião.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345476" y="2012652"/>
            <a:ext cx="2956347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Graça do Convite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6345476" y="2505373"/>
            <a:ext cx="5154384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Isaías 55:1-3 amplifica o chamado: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"Vinde, comprai e comei, sem dinheiro e sem preço."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A salvação não se compra — ela se recebe. Deus convida não os que merecem, mas os que reconhecem a necessidade.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345476" y="3981549"/>
            <a:ext cx="364669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Urgência do Compartilhar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6345476" y="4474270"/>
            <a:ext cx="5154384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Apocalipse 22:17 fecha com o último convite das Escrituras: </a:t>
            </a: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"O Espírito e a noiva dizem: Vem!"</a:t>
            </a: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Quem recebeu o convite é chamado a transmiti-lo — com urgência e amor.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648295"/>
            <a:ext cx="6974804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 Que Nos Espera na Eternidade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98185" y="1499493"/>
            <a:ext cx="10795325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Bíblia oferece vislumbres de um futuro que supera toda imaginação. Apocalipse 21 descreve um novo céu e uma nova terra onde a morte, a dor e o luto não terão mais lugar.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185" y="2226766"/>
            <a:ext cx="448755" cy="4487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8185" y="2877443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Sem Mais Lágrimas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98185" y="3238401"/>
            <a:ext cx="5296660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Deus mesmo enxugará cada lágrima dos olhos dos Seus filhos. A dor desta vida terá fim completo e definitivo (Apocalipse 21:4).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6750" y="2226766"/>
            <a:ext cx="448755" cy="4487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96750" y="2877443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Nova Jerusalém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6196750" y="3238401"/>
            <a:ext cx="5296760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Uma cidade de ouro puro, cujas fundações são adornadas com pedras preciosas e cujas portas são de pérola — a morada eterna dos redimidos.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185" y="4379813"/>
            <a:ext cx="448755" cy="44876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98185" y="5030490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Rio da Vida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698185" y="5391448"/>
            <a:ext cx="5296660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 rio de água da vida, límpido como cristal, fluindo do trono de Deus e do Cordeiro, à margem do qual cresce a árvore da vida (Apocalipse 22:1-2).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6750" y="4379813"/>
            <a:ext cx="448755" cy="44876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196750" y="5030490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Luz Eterna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6196750" y="5391448"/>
            <a:ext cx="5296760" cy="545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Não haverá mais noite. O Senhor Deus será a luz dos Seus servos, que reinarão com Ele pelos séculos dos séculos (Apocalipse 22:5).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Microsoft Office PowerPoint</Application>
  <PresentationFormat>Widescreen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Overpass Bold</vt:lpstr>
      <vt:lpstr>Overpass Light</vt:lpstr>
      <vt:lpstr>Overpass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2026-06-20T19:09:32Z</dcterms:created>
  <dcterms:modified xsi:type="dcterms:W3CDTF">2026-06-20T19:11:19Z</dcterms:modified>
</cp:coreProperties>
</file>