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83" r:id="rId9"/>
    <p:sldId id="264" r:id="rId10"/>
    <p:sldId id="265" r:id="rId11"/>
    <p:sldId id="273" r:id="rId12"/>
    <p:sldId id="266" r:id="rId13"/>
    <p:sldId id="267" r:id="rId14"/>
    <p:sldId id="275" r:id="rId15"/>
    <p:sldId id="268" r:id="rId16"/>
    <p:sldId id="262" r:id="rId17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7/3/2026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155277" y="1347870"/>
            <a:ext cx="4028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>
                <a:latin typeface="Bahnschrift SemiCondensed" panose="020B0502040204020203" pitchFamily="34" charset="0"/>
              </a:rPr>
              <a:t>VIVIR CON CRISTO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11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21/03/2026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“Y sobre todo, vístanse de amor, que es el vínculo de la perfección” (Col. 3:14).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07034" y="1985266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la evidencia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externa de haber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nacido de nuevo?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Despojarse de las conductas del "viejo hombre" (como la ira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y la mentira) y vestirse con el carácter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misericordioso, humilde y amoroso de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Pero ahora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dejad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también vosotros todas estas cosas: ira, enojo, malicia, blasfemia, palabras deshonestas de vuestra boca. 9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No mintáis 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los unos a los otros, habiéndoos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despojado del viejo hombre 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 sus hechos, 10 y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revestido del nuevo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el cual conforme a la imagen del que lo creó se va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renovando hasta el conocimiento pleno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11 donde no hay griego ni judío, circuncisión ni incircuncisión, bárbaro ni escita, siervo ni libre, sino que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 es el todo, y en todos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12 Vestíos, pues, como escogidos de Dios, santos y amados, de entrañable misericordia, de benignidad, de humildad, de mansedumbre, de paciencia; 13 soportándoos unos a otros, y perdonándoos unos a otros si alguno tuviere queja contra otro. De la manera que Cristo os perdonó, así también hacedlo vosotros. 14 Y sobre todas estas cosas </a:t>
            </a:r>
            <a:r>
              <a:rPr lang="es-ES" sz="2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vestíos de amor, que es el vínculo perfecto</a:t>
            </a:r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2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2" y="208597"/>
            <a:ext cx="3914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3: 8-14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Las palabras iniciales de Col. 3:8 (“pero ahora”) señalan el cambio dramático y decisivo que conduce de la muerte a la vida. La palabra “ahora” está expresada de manera enfática en griego. Ahora, es decir, puesto que han resucitado con Cristo y buscan las cosas de arriba, la vida presente de ustedes debe mostrar un marcado contraste con su vida anterior. Esto nos sitúa por encima de todas las fronteras étnicas, geográficas y sociales (Col. 3:11), porque somos ciudadanos de un reino superior. </a:t>
            </a:r>
            <a:r>
              <a:rPr lang="es-ES" sz="28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6151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podemos tener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paz en nuestra vida?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Dejando que la 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paz de Cristo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gobierne nuestros corazones mediante Su Palabra, alabando a Dios siempre con cantos y música que edifiquen</a:t>
            </a:r>
          </a:p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en la fe de Jesús.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Y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 paz de Dios gobierne en vuestros corazones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la que asimismo fuisteis llamados en un solo cuerpo; y sed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agradecidos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16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de Cristo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more en abundancia en vosotros, enseñándoos y exhortándoos unos a otros en toda sabiduría, cantando con gracia en vuestros corazones al Señor con salmos 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himnos y cánticos espirituales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17 Y todo lo que hacéis, sea de palabra o de hecho,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hacedlo todo en el nombre del Señor Jesús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dando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gracias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Dios Padre por medio de él.</a:t>
            </a:r>
            <a:endParaRPr lang="es-DO" sz="36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796396" y="216533"/>
            <a:ext cx="4001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3:15-17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dirty="0">
                <a:latin typeface="Bahnschrift SemiCondensed" panose="020B0502040204020203" pitchFamily="34" charset="0"/>
              </a:rPr>
              <a:t>¿Quién no ha experimentado la poderosa influencia positiva o negativa de la música en las emociones y los pensamientos? La música adecuada puede ser espiritualmente edificante. </a:t>
            </a:r>
            <a:r>
              <a:rPr lang="es-ES" sz="44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jueves</a:t>
            </a:r>
            <a:r>
              <a:rPr lang="es-ES" sz="4400" dirty="0">
                <a:latin typeface="Bahnschrift SemiCondensed" panose="020B0502040204020203" pitchFamily="34" charset="0"/>
              </a:rPr>
              <a:t>.</a:t>
            </a:r>
            <a:endParaRPr lang="es-ES" sz="44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latin typeface="Bahnschrift SemiCondensed" panose="020B0502040204020203" pitchFamily="34" charset="0"/>
              </a:rPr>
              <a:t>¿Quieres vivir una vida de paz en tu corazón mediante la unión con Cristo?</a:t>
            </a:r>
            <a:endParaRPr lang="es-DO" sz="5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54415" y="3303918"/>
            <a:ext cx="709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4400">
                <a:latin typeface="Bahnschrift SemiCondensed" panose="020B0502040204020203" pitchFamily="34" charset="0"/>
              </a:rPr>
              <a:t>Unidos a Cristo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84671" y="1544128"/>
            <a:ext cx="434771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se requiere para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vivir con una 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mentalidad celestial?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Es necesario 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el milagro de la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gracia para morir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al "yo" y resucitar espiritualmente con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Si, pues, habéis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resucitado con Cristo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buscad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las cosas de arriba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donde está Cristo sentado a la diestra de Dios. 2 Poned la mira en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las cosas de arriba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en las de la tierra. 3 Porque habéis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muerto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vuestra vida está escondida con Cristo en Dios. 4 Cuando </a:t>
            </a:r>
            <a:r>
              <a:rPr lang="es-ES" sz="41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Cristo, vuestra vida</a:t>
            </a:r>
            <a:r>
              <a:rPr lang="es-ES" sz="4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se manifieste, entonces vosotros también seréis manifestados con él en gloria.</a:t>
            </a:r>
            <a:endParaRPr lang="es-DO" sz="41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572109" y="123849"/>
            <a:ext cx="428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1-4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000" dirty="0">
                <a:latin typeface="Bahnschrift SemiCondensed" panose="020B0502040204020203" pitchFamily="34" charset="0"/>
              </a:rPr>
              <a:t>Ciertamente hay muchas cosas en la vida cristiana que no tienen explicación. ¿Cómo puede alguien “morir” y “resucitar” sin haber dejado de existir literalmente? Cosas que no tienen sentido para la mente natural, que no está dirigida por el Espíritu Santo. Pero la muerte al pecado y la resurrección con Cristo son realidades genuinas para quienes tienen una mente espiritual porque han recibido el nuevo corazón prometido por Dios. </a:t>
            </a:r>
            <a:r>
              <a:rPr lang="es-ES" sz="30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30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58793" y="2189527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se logra</a:t>
            </a:r>
          </a:p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vencer los vicios y los deseos terrenales?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Haciendo morir lo terrenal mediante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el poder del Espíritu Santo que recibimos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al estar unidos a la vida de Cristo.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Haced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morir, pues, lo terrenal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vosotros: fornicación, impureza, pasiones desordenadas, malos deseos y avaricia, que es idolatría; 6 cosas por las cuales la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ira de Dios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viene sobre los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hijos de desobediencia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7 en las cuales vosotros también anduvisteis en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otro tiempo 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cuando vivíais en ellas.</a:t>
            </a:r>
            <a:endParaRPr lang="es-DO" sz="4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6" y="182844"/>
            <a:ext cx="4087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5-7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3120-F6DF-FCFC-3596-827B0788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2C6D92-26E0-5D50-1C02-5A5026D394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FA594C6-11AE-2182-00E6-AB53BFCFE77A}"/>
              </a:ext>
            </a:extLst>
          </p:cNvPr>
          <p:cNvSpPr txBox="1"/>
          <p:nvPr/>
        </p:nvSpPr>
        <p:spPr>
          <a:xfrm>
            <a:off x="2173856" y="940281"/>
            <a:ext cx="1001814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Porque si fuimos plantados juntamente con él en la semejanza de su muerte, así también lo seremos en la de su resurrección; 6 sabiendo esto, que nuestro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viejo hombre fue crucificado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juntamente con él, para que el cuerpo del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pecado sea destruido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fin de que </a:t>
            </a:r>
            <a:r>
              <a:rPr lang="es-ES" sz="4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no sirvamos más al pecado</a:t>
            </a:r>
            <a:r>
              <a:rPr lang="es-ES" sz="4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B84B0E-E798-DC2A-FD46-71CD20672534}"/>
              </a:ext>
            </a:extLst>
          </p:cNvPr>
          <p:cNvSpPr txBox="1"/>
          <p:nvPr/>
        </p:nvSpPr>
        <p:spPr>
          <a:xfrm>
            <a:off x="2805021" y="170840"/>
            <a:ext cx="4242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Ro. 6: 5-6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41456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483743" y="723015"/>
            <a:ext cx="706503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000" dirty="0">
                <a:latin typeface="Bahnschrift SemiCondensed" panose="020B0502040204020203" pitchFamily="34" charset="0"/>
              </a:rPr>
              <a:t>Pablo ofrece una lista de conductas que los creyentes deben evitar a toda costa (Col. 3: 5).  Además, menciona que “por esas cosas viene la ira de Dios sobre los desobedientes” (Col. 3: 6). Pablo está describiendo la antigua vida, previa a la conversión.  Los hijos de desobediencia son los que buscan las cosas terrenales y ponen su mente en ellas.  Esto contrasta con la actitud de quienes murieron al yo y fueron resucitados con Cristo. </a:t>
            </a:r>
            <a:r>
              <a:rPr lang="es-ES" sz="30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Material para el maestro.</a:t>
            </a:r>
            <a:endParaRPr lang="es-DO" sz="30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1014</Words>
  <Application>Microsoft Office PowerPoint</Application>
  <PresentationFormat>Widescreen</PresentationFormat>
  <Paragraphs>53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13</cp:revision>
  <dcterms:created xsi:type="dcterms:W3CDTF">2025-12-27T03:06:52Z</dcterms:created>
  <dcterms:modified xsi:type="dcterms:W3CDTF">2026-03-07T19:32:39Z</dcterms:modified>
</cp:coreProperties>
</file>