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89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94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tormentas da vida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enfermidades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desastres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decepções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Ver a Jesus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bg2">
                  <a:lumMod val="50000"/>
                </a:schemeClr>
              </a:solidFill>
            </a:rPr>
            <a:t>Não culpou Deus nem o rejeitou</a:t>
          </a:r>
          <a:endParaRPr lang="pt-BR" sz="2000" noProof="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accent1">
                  <a:lumMod val="50000"/>
                </a:schemeClr>
              </a:solidFill>
            </a:rPr>
            <a:t>Se apegou a Ele com todas as suas forças</a:t>
          </a:r>
          <a:endParaRPr lang="pt-BR" sz="2000" noProof="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accent4">
                  <a:lumMod val="50000"/>
                </a:schemeClr>
              </a:solidFill>
            </a:rPr>
            <a:t>Confiou mesmo nos momentos mais sombrios</a:t>
          </a:r>
          <a:endParaRPr lang="pt-BR" sz="2000" noProof="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Ele mirou um futuro glorioso (Jó 19:25-27)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30629"/>
      <dgm:spPr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6322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6322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6322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LinFactNeighborX="36322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devemos deixar a dúvida criar raízes em nossas mentes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caminha ao nosso lado mesmo nas nossas decepções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Ele esclarecerá nossas perplexidades, se permitirmos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sabe melhor do que nós qual é a nossa realidade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5612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tormentas da vida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enfermidades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Os desastres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As decepções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Ver a Jesus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0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932158" y="383545"/>
          <a:ext cx="3420008" cy="68102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2">
                  <a:lumMod val="50000"/>
                </a:schemeClr>
              </a:solidFill>
            </a:rPr>
            <a:t>Não culpou Deus nem o rejeitou</a:t>
          </a:r>
          <a:endParaRPr lang="pt-BR" sz="2000" kern="1200" noProof="0" dirty="0">
            <a:solidFill>
              <a:schemeClr val="bg2">
                <a:lumMod val="50000"/>
              </a:schemeClr>
            </a:solidFill>
          </a:endParaRPr>
        </a:p>
      </dsp:txBody>
      <dsp:txXfrm>
        <a:off x="2965403" y="416790"/>
        <a:ext cx="3353518" cy="614536"/>
      </dsp:txXfrm>
    </dsp:sp>
    <dsp:sp modelId="{EFC1C032-BB6B-4327-8FB3-AC78A76506B7}">
      <dsp:nvSpPr>
        <dsp:cNvPr id="0" name=""/>
        <dsp:cNvSpPr/>
      </dsp:nvSpPr>
      <dsp:spPr>
        <a:xfrm>
          <a:off x="2932158" y="1149700"/>
          <a:ext cx="3420008" cy="68102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1">
                  <a:lumMod val="50000"/>
                </a:schemeClr>
              </a:solidFill>
            </a:rPr>
            <a:t>Se apegou a Ele com todas as suas forças</a:t>
          </a:r>
          <a:endParaRPr lang="pt-BR" sz="2000" kern="1200" noProof="0" dirty="0">
            <a:solidFill>
              <a:schemeClr val="accent1">
                <a:lumMod val="50000"/>
              </a:schemeClr>
            </a:solidFill>
          </a:endParaRPr>
        </a:p>
      </dsp:txBody>
      <dsp:txXfrm>
        <a:off x="2965403" y="1182945"/>
        <a:ext cx="3353518" cy="614536"/>
      </dsp:txXfrm>
    </dsp:sp>
    <dsp:sp modelId="{DB2C26DC-721C-414F-A725-5108771EFECA}">
      <dsp:nvSpPr>
        <dsp:cNvPr id="0" name=""/>
        <dsp:cNvSpPr/>
      </dsp:nvSpPr>
      <dsp:spPr>
        <a:xfrm>
          <a:off x="2932158" y="1915855"/>
          <a:ext cx="3420008" cy="6810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4">
                  <a:lumMod val="50000"/>
                </a:schemeClr>
              </a:solidFill>
            </a:rPr>
            <a:t>Confiou mesmo nos momentos mais sombrios</a:t>
          </a:r>
          <a:endParaRPr lang="pt-BR" sz="2000" kern="1200" noProof="0" dirty="0">
            <a:solidFill>
              <a:schemeClr val="accent4">
                <a:lumMod val="50000"/>
              </a:schemeClr>
            </a:solidFill>
          </a:endParaRPr>
        </a:p>
      </dsp:txBody>
      <dsp:txXfrm>
        <a:off x="2965403" y="1949100"/>
        <a:ext cx="3353518" cy="614536"/>
      </dsp:txXfrm>
    </dsp:sp>
    <dsp:sp modelId="{AA62A8A3-BC74-4365-A875-94B5527A3CAC}">
      <dsp:nvSpPr>
        <dsp:cNvPr id="0" name=""/>
        <dsp:cNvSpPr/>
      </dsp:nvSpPr>
      <dsp:spPr>
        <a:xfrm>
          <a:off x="2932158" y="2682009"/>
          <a:ext cx="3420008" cy="68102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Ele mirou um futuro glorioso (Jó 19:25-27)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2965403" y="2715254"/>
        <a:ext cx="3353518" cy="614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devemos deixar a dúvida criar raízes em nossas mentes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69898" y="659555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caminha ao nosso lado mesmo nas nossas decepções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659555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Ele esclarecerá nossas perplexidades, se permitirmos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sabe melhor do que nós qual é a nossa realidade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Jesús muerto y resurrección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06/06/2026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35331" y="3161876"/>
            <a:ext cx="51108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noProof="0" dirty="0">
                <a:ln/>
                <a:solidFill>
                  <a:schemeClr val="accent5">
                    <a:lumMod val="50000"/>
                  </a:schemeClr>
                </a:solidFill>
              </a:rPr>
              <a:t>TRIBULAÇÕES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6176433" y="1640724"/>
            <a:ext cx="154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Lição 11 </a:t>
            </a:r>
            <a:br>
              <a:rPr lang="pt-BR" sz="1600" b="1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t-BR" sz="1600" b="1" noProof="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 13 de junho de 2026</a:t>
            </a: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665496" y="834226"/>
            <a:ext cx="886100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“Todos nós às vezes temos momentos de intensa decepção e profundo desânimo, dias em que somos tomados pela tristeza e é difícil acreditar que Deus ainda seja o benfeitor bondoso de seus filhos terrenos; dias em que as dificuldades assolam a alma, quando a morte parece preferível à vida. É nesse momento que muitos perdem a confiança em Deus e caem na escravidão da dúvida e da descrença. Se nesses momentos pudéssemos discernir com discernimento espiritual o significado das providências de Deus, veríamos anjos buscando nos salvar de nós mesmos e se esforçando para colocar nossos pés em um fundamento mais firme que as colinas eternas; e nosso ser seria permeado por uma nova fé e uma nova vida”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7394620" y="6008502"/>
            <a:ext cx="313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(Profetas </a:t>
            </a:r>
            <a:r>
              <a:rPr lang="pt-BR" sz="1600" b="1" dirty="0"/>
              <a:t>e</a:t>
            </a:r>
            <a:r>
              <a:rPr lang="pt-BR" sz="1600" b="1" noProof="0" dirty="0"/>
              <a:t> reis, pg. 119)</a:t>
            </a:r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19075" y="16703"/>
            <a:ext cx="6181726" cy="29238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2100" b="1" noProof="0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E não só isso, mas nos alegramos até nas tribulações, sabendo que a tribulação produz paciência; e a paciência produz um caráter comprovado; e o caráter incentiva a esperança, e a esperança não decepciona, porque o amor de Deus é derramado em nossos corações pelo Espírito Santo que nos foi dado</a:t>
            </a: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(Romanos 5:3-5)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721623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162408" y="72192"/>
            <a:ext cx="7056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Vivemos em um mundo cheio de pecado e sofrimento. Todos nós enfrentamos dificuldades em algum momento que podem nos fazer questionar o amor de Deus.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162408" y="1472575"/>
            <a:ext cx="7056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noProof="0" dirty="0">
                <a:solidFill>
                  <a:prstClr val="black"/>
                </a:solidFill>
              </a:rPr>
              <a:t>Vamos estudar como alguns personagens bíblicos reagiram a diferentes situações adversas e como seu exemplo pode nos ajudar a enfrentar contingências semelhantes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162407" y="1072465"/>
            <a:ext cx="70565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noProof="0" dirty="0">
                <a:solidFill>
                  <a:prstClr val="black"/>
                </a:solidFill>
              </a:rPr>
              <a:t>Como reagimos a esses contratempos?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8" y="0"/>
            <a:ext cx="88963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pt-BR" sz="4400" b="1" spc="300" noProof="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AS TORMENTAS DA VIDA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3295648" y="722228"/>
            <a:ext cx="889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“Mas uma grande tempestade de vento surgiu e lançou as ondas contra o barco, de modo que ele já estava afogado” </a:t>
            </a:r>
            <a:r>
              <a:rPr lang="pt-BR" sz="1400" b="1" noProof="0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(Marcos 4:37)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362325" y="1404845"/>
            <a:ext cx="8829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Atravessar o Mar da Galileia no meio da noite, mesmo com tempestade, não era novidade para Pedro, André, Tiago e João, pescadores experientes.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38250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362325" y="3472707"/>
            <a:ext cx="48387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nossas vidas, passamos por tempestades. Pedimos ajuda a Jesus, mas parece que ele está dormindo. Não sentimos sua presença. Mas Ele está lá.</a:t>
            </a:r>
            <a:endParaRPr lang="pt-BR" sz="2000" b="1" noProof="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2" y="3615099"/>
            <a:ext cx="3781424" cy="3025139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362324" y="2112731"/>
            <a:ext cx="8829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No entanto, essa tempestade os estava castigando. O vento elevou as ondas, inundando o barco e colocando suas vidas em risco. Então perceberam... Onde está Jesus? Dormindo? Por que isso não nos ajuda? Você não se importa com o que acontece com a gente?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4:35-38).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362324" y="4796146"/>
            <a:ext cx="4838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Ele espera o momento para repreender nossa tempestade: "Silêncio, fiquem quietos" (Marcos 4:39). Ele cuida de nós (1 Pedro 5:7). Ele pode acalmar nossas tempestades. Não esqueça de louva-Lo quando ele fizer isso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4:40-41).</a:t>
            </a: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1" y="0"/>
            <a:ext cx="8889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AS ENFERMIDADES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-179882" y="737224"/>
            <a:ext cx="9134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Pensou:"Se</a:t>
            </a:r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conseguir tocar nas roupas dele, ficarei saudável»” </a:t>
            </a:r>
            <a:r>
              <a:rPr lang="pt-BR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(Marcos 5:28 </a:t>
            </a:r>
            <a:r>
              <a:rPr lang="pt-BR" sz="11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276226" y="1190225"/>
            <a:ext cx="8458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Uma hemorragia de doze anos sem encontrar nenhum médico que pudesse curá-la deixou a mulher quebrada e sem esperança (Marcos 5:25-26). Atualmente, existem países onde não há cobertura médica gratuita, e essa história pode ainda ser realidade.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891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38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3986670" y="2566748"/>
            <a:ext cx="49024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De todas formas, todos podemos </a:t>
            </a:r>
            <a:r>
              <a:rPr lang="pt-BR" sz="2000" b="1" dirty="0"/>
              <a:t>enfrentar situações em que a doença nos aprisiona e sufoca, sem encontrar alívio.</a:t>
            </a:r>
            <a:endParaRPr lang="pt-BR" sz="2000" b="1" noProof="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759" y="5584616"/>
            <a:ext cx="3763224" cy="12163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86669" y="5772987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De qualquer forma, Jesus nos convida a deixar todos os nossos fardos e preocupações sobre ele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Mt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11:28-30).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3986669" y="4704241"/>
            <a:ext cx="4866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Devemos confiar que Jesus pode usar médicos qualificados para nos curar ou realizar um milagre direto em nós.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3986669" y="3943271"/>
            <a:ext cx="4866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mulher viu em Jesus a solução, e sua fé a salvou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5:27-29).</a:t>
            </a: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 DESASTRES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647349" y="583695"/>
            <a:ext cx="596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depois que minha pele for destruída, na minha carne verei Deus” </a:t>
            </a:r>
            <a:r>
              <a:rPr lang="pt-BR" sz="1400" b="1" noProof="0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(Jó 19:26)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187964" y="1230026"/>
            <a:ext cx="7002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Guerra, violência e desastres naturais transformaram radicalmente a vida de Jó (Jó 1:13-19). Todos nós estamos expostos a desastres, sejam naturais ou causados pelo mal que prevalece neste mundo.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333564"/>
              </p:ext>
            </p:extLst>
          </p:nvPr>
        </p:nvGraphicFramePr>
        <p:xfrm>
          <a:off x="169844" y="2950308"/>
          <a:ext cx="6352167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612556" y="3822696"/>
            <a:ext cx="5579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não desistirmos, seremos capazes de ver que, mesmo em nossas provações mais difíceis, Deus está sempre presente. Ele nos ama e nos fortalece para tirar força da fraqueza, coragem do desfalecimento, esperança em desastres </a:t>
            </a:r>
            <a:r>
              <a:rPr lang="pt-BR" sz="2000" b="1" noProof="0" dirty="0"/>
              <a:t>(Joel 3:10; 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5:3-5).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169843" y="2550198"/>
            <a:ext cx="7001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Como vamos reagir? Como o Jó reagiu?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612556" y="5761688"/>
            <a:ext cx="5579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 estás passando por momentos difíceis, reflita que o amor e o cuidado de Deus por ti são a coisa mais segura e estável da tua vida.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 DECEPÇÕES</a:t>
            </a:r>
            <a:endParaRPr lang="pt-BR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“Mas esperávamos que ele fosse quem havia de redimir Israel…” </a:t>
            </a:r>
            <a:r>
              <a:rPr lang="pt-BR" noProof="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(Lucas 24:21a)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perspectiva: Jesus é o Messias que vai redimir Israel. A realidade: ele morreu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24:18-21).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9002282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5" y="2421977"/>
            <a:ext cx="79761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Pacientemente, Jesus os ajudou a recuperar suas esperanças. Finalmente, "seus olhos se abriram" (Lucas 24:31 NVI), e correram para encorajar aqueles que ainda estavam desapontados (Lucas 24:32-35; 2 Coríntios 1:4). O que podemos aprender com a experiência deles?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4" y="1789440"/>
            <a:ext cx="7976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decepção deles foi tão grande que não conseguiram aceitar nem  a evidência mais clara da ressurreição de Jesus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Lc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24:22-24).</a:t>
            </a: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VER A JESUS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800099" y="676872"/>
            <a:ext cx="1059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“Pois tenho certeza de que as aflições do tempo presente não são comparáveis à glória que está por vir e que se manifestará em nós” </a:t>
            </a:r>
            <a:r>
              <a:rPr lang="pt-BR" sz="1400" b="1" noProof="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(Romanos 8:18)</a:t>
            </a:r>
            <a:endParaRPr lang="pt-BR" b="1" noProof="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220124" y="1447255"/>
            <a:ext cx="3590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Ellen G. White estava em desespero absoluto, ela teve uma visão em que viu Jesus.</a:t>
            </a:r>
            <a:endParaRPr lang="pt-BR" sz="2000" b="1" noProof="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220124" y="5694572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Esse sonho lhe deu esperança e fé, e a certeza de que poderia confiar em Deus.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220124" y="4694648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Ela viu cenas gloriosas, e parecia que havia alcançado a segurança e a paz do céu.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220124" y="2770694"/>
            <a:ext cx="37551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Ela entendeu que Ele entendia tudo o que estava acontecendo. Em certo momento, colocando a mão sobre sua cabeça, Jesus disse a ela: "Não tenha medo.".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711065" y="216045"/>
            <a:ext cx="3669633" cy="1938992"/>
          </a:xfrm>
          <a:custGeom>
            <a:avLst/>
            <a:gdLst>
              <a:gd name="csX0" fmla="*/ 0 w 3669633"/>
              <a:gd name="csY0" fmla="*/ 0 h 1938992"/>
              <a:gd name="csX1" fmla="*/ 597626 w 3669633"/>
              <a:gd name="csY1" fmla="*/ 0 h 1938992"/>
              <a:gd name="csX2" fmla="*/ 1195252 w 3669633"/>
              <a:gd name="csY2" fmla="*/ 0 h 1938992"/>
              <a:gd name="csX3" fmla="*/ 1682789 w 3669633"/>
              <a:gd name="csY3" fmla="*/ 0 h 1938992"/>
              <a:gd name="csX4" fmla="*/ 2243718 w 3669633"/>
              <a:gd name="csY4" fmla="*/ 0 h 1938992"/>
              <a:gd name="csX5" fmla="*/ 2841344 w 3669633"/>
              <a:gd name="csY5" fmla="*/ 0 h 1938992"/>
              <a:gd name="csX6" fmla="*/ 3669633 w 3669633"/>
              <a:gd name="csY6" fmla="*/ 0 h 1938992"/>
              <a:gd name="csX7" fmla="*/ 3669633 w 3669633"/>
              <a:gd name="csY7" fmla="*/ 484748 h 1938992"/>
              <a:gd name="csX8" fmla="*/ 3669633 w 3669633"/>
              <a:gd name="csY8" fmla="*/ 950106 h 1938992"/>
              <a:gd name="csX9" fmla="*/ 3669633 w 3669633"/>
              <a:gd name="csY9" fmla="*/ 1396074 h 1938992"/>
              <a:gd name="csX10" fmla="*/ 3669633 w 3669633"/>
              <a:gd name="csY10" fmla="*/ 1938992 h 1938992"/>
              <a:gd name="csX11" fmla="*/ 3072007 w 3669633"/>
              <a:gd name="csY11" fmla="*/ 1938992 h 1938992"/>
              <a:gd name="csX12" fmla="*/ 2584470 w 3669633"/>
              <a:gd name="csY12" fmla="*/ 1938992 h 1938992"/>
              <a:gd name="csX13" fmla="*/ 1986844 w 3669633"/>
              <a:gd name="csY13" fmla="*/ 1938992 h 1938992"/>
              <a:gd name="csX14" fmla="*/ 1425915 w 3669633"/>
              <a:gd name="csY14" fmla="*/ 1938992 h 1938992"/>
              <a:gd name="csX15" fmla="*/ 938378 w 3669633"/>
              <a:gd name="csY15" fmla="*/ 1938992 h 1938992"/>
              <a:gd name="csX16" fmla="*/ 0 w 3669633"/>
              <a:gd name="csY16" fmla="*/ 1938992 h 1938992"/>
              <a:gd name="csX17" fmla="*/ 0 w 3669633"/>
              <a:gd name="csY17" fmla="*/ 1512414 h 1938992"/>
              <a:gd name="csX18" fmla="*/ 0 w 3669633"/>
              <a:gd name="csY18" fmla="*/ 988886 h 1938992"/>
              <a:gd name="csX19" fmla="*/ 0 w 3669633"/>
              <a:gd name="csY19" fmla="*/ 484748 h 1938992"/>
              <a:gd name="csX20" fmla="*/ 0 w 3669633"/>
              <a:gd name="csY20" fmla="*/ 0 h 19389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669633" h="1938992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672227" y="120617"/>
                  <a:pt x="3649723" y="243182"/>
                  <a:pt x="3669633" y="484748"/>
                </a:cubicBezTo>
                <a:cubicBezTo>
                  <a:pt x="3689543" y="726314"/>
                  <a:pt x="3628729" y="758557"/>
                  <a:pt x="3669633" y="950106"/>
                </a:cubicBezTo>
                <a:cubicBezTo>
                  <a:pt x="3710537" y="1141655"/>
                  <a:pt x="3620322" y="1242854"/>
                  <a:pt x="3669633" y="1396074"/>
                </a:cubicBezTo>
                <a:cubicBezTo>
                  <a:pt x="3718944" y="1549294"/>
                  <a:pt x="3621858" y="1787770"/>
                  <a:pt x="3669633" y="1938992"/>
                </a:cubicBezTo>
                <a:cubicBezTo>
                  <a:pt x="3525461" y="1956150"/>
                  <a:pt x="3250740" y="1885577"/>
                  <a:pt x="3072007" y="1938992"/>
                </a:cubicBezTo>
                <a:cubicBezTo>
                  <a:pt x="2893274" y="1992407"/>
                  <a:pt x="2685870" y="1902655"/>
                  <a:pt x="2584470" y="1938992"/>
                </a:cubicBezTo>
                <a:cubicBezTo>
                  <a:pt x="2483070" y="1975329"/>
                  <a:pt x="2209502" y="1875820"/>
                  <a:pt x="1986844" y="1938992"/>
                </a:cubicBezTo>
                <a:cubicBezTo>
                  <a:pt x="1764186" y="2002164"/>
                  <a:pt x="1591448" y="1912760"/>
                  <a:pt x="1425915" y="1938992"/>
                </a:cubicBezTo>
                <a:cubicBezTo>
                  <a:pt x="1260382" y="1965224"/>
                  <a:pt x="1178498" y="1906233"/>
                  <a:pt x="938378" y="1938992"/>
                </a:cubicBezTo>
                <a:cubicBezTo>
                  <a:pt x="698258" y="1971751"/>
                  <a:pt x="392851" y="1840809"/>
                  <a:pt x="0" y="1938992"/>
                </a:cubicBezTo>
                <a:cubicBezTo>
                  <a:pt x="-20187" y="1846724"/>
                  <a:pt x="39357" y="1662515"/>
                  <a:pt x="0" y="1512414"/>
                </a:cubicBezTo>
                <a:cubicBezTo>
                  <a:pt x="-39357" y="1362313"/>
                  <a:pt x="62100" y="1230680"/>
                  <a:pt x="0" y="988886"/>
                </a:cubicBezTo>
                <a:cubicBezTo>
                  <a:pt x="-62100" y="747092"/>
                  <a:pt x="38812" y="709518"/>
                  <a:pt x="0" y="484748"/>
                </a:cubicBezTo>
                <a:cubicBezTo>
                  <a:pt x="-38812" y="259978"/>
                  <a:pt x="39665" y="112200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“E sabemos que os que amam a Deus, todas as coisas contribuem para o bem, ou seja, para aqueles que são chamados segundo Seu propósito” </a:t>
            </a:r>
            <a:r>
              <a:rPr lang="pt-BR" sz="16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(Romanos 8:28)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99534" y="339155"/>
            <a:ext cx="7222559" cy="1631216"/>
          </a:xfrm>
          <a:custGeom>
            <a:avLst/>
            <a:gdLst>
              <a:gd name="csX0" fmla="*/ 0 w 7222559"/>
              <a:gd name="csY0" fmla="*/ 0 h 1631216"/>
              <a:gd name="csX1" fmla="*/ 627807 w 7222559"/>
              <a:gd name="csY1" fmla="*/ 0 h 1631216"/>
              <a:gd name="csX2" fmla="*/ 1111163 w 7222559"/>
              <a:gd name="csY2" fmla="*/ 0 h 1631216"/>
              <a:gd name="csX3" fmla="*/ 1450068 w 7222559"/>
              <a:gd name="csY3" fmla="*/ 0 h 1631216"/>
              <a:gd name="csX4" fmla="*/ 1788972 w 7222559"/>
              <a:gd name="csY4" fmla="*/ 0 h 1631216"/>
              <a:gd name="csX5" fmla="*/ 2489005 w 7222559"/>
              <a:gd name="csY5" fmla="*/ 0 h 1631216"/>
              <a:gd name="csX6" fmla="*/ 3116812 w 7222559"/>
              <a:gd name="csY6" fmla="*/ 0 h 1631216"/>
              <a:gd name="csX7" fmla="*/ 3600168 w 7222559"/>
              <a:gd name="csY7" fmla="*/ 0 h 1631216"/>
              <a:gd name="csX8" fmla="*/ 4300201 w 7222559"/>
              <a:gd name="csY8" fmla="*/ 0 h 1631216"/>
              <a:gd name="csX9" fmla="*/ 5000233 w 7222559"/>
              <a:gd name="csY9" fmla="*/ 0 h 1631216"/>
              <a:gd name="csX10" fmla="*/ 5483589 w 7222559"/>
              <a:gd name="csY10" fmla="*/ 0 h 1631216"/>
              <a:gd name="csX11" fmla="*/ 6039170 w 7222559"/>
              <a:gd name="csY11" fmla="*/ 0 h 1631216"/>
              <a:gd name="csX12" fmla="*/ 6739203 w 7222559"/>
              <a:gd name="csY12" fmla="*/ 0 h 1631216"/>
              <a:gd name="csX13" fmla="*/ 7222559 w 7222559"/>
              <a:gd name="csY13" fmla="*/ 0 h 1631216"/>
              <a:gd name="csX14" fmla="*/ 7222559 w 7222559"/>
              <a:gd name="csY14" fmla="*/ 576363 h 1631216"/>
              <a:gd name="csX15" fmla="*/ 7222559 w 7222559"/>
              <a:gd name="csY15" fmla="*/ 1071165 h 1631216"/>
              <a:gd name="csX16" fmla="*/ 7222559 w 7222559"/>
              <a:gd name="csY16" fmla="*/ 1631216 h 1631216"/>
              <a:gd name="csX17" fmla="*/ 6594752 w 7222559"/>
              <a:gd name="csY17" fmla="*/ 1631216 h 1631216"/>
              <a:gd name="csX18" fmla="*/ 6183622 w 7222559"/>
              <a:gd name="csY18" fmla="*/ 1631216 h 1631216"/>
              <a:gd name="csX19" fmla="*/ 5628040 w 7222559"/>
              <a:gd name="csY19" fmla="*/ 1631216 h 1631216"/>
              <a:gd name="csX20" fmla="*/ 5144684 w 7222559"/>
              <a:gd name="csY20" fmla="*/ 1631216 h 1631216"/>
              <a:gd name="csX21" fmla="*/ 4589103 w 7222559"/>
              <a:gd name="csY21" fmla="*/ 1631216 h 1631216"/>
              <a:gd name="csX22" fmla="*/ 3889070 w 7222559"/>
              <a:gd name="csY22" fmla="*/ 1631216 h 1631216"/>
              <a:gd name="csX23" fmla="*/ 3477940 w 7222559"/>
              <a:gd name="csY23" fmla="*/ 1631216 h 1631216"/>
              <a:gd name="csX24" fmla="*/ 2777907 w 7222559"/>
              <a:gd name="csY24" fmla="*/ 1631216 h 1631216"/>
              <a:gd name="csX25" fmla="*/ 2222326 w 7222559"/>
              <a:gd name="csY25" fmla="*/ 1631216 h 1631216"/>
              <a:gd name="csX26" fmla="*/ 1883421 w 7222559"/>
              <a:gd name="csY26" fmla="*/ 1631216 h 1631216"/>
              <a:gd name="csX27" fmla="*/ 1183389 w 7222559"/>
              <a:gd name="csY27" fmla="*/ 1631216 h 1631216"/>
              <a:gd name="csX28" fmla="*/ 555581 w 7222559"/>
              <a:gd name="csY28" fmla="*/ 1631216 h 1631216"/>
              <a:gd name="csX29" fmla="*/ 0 w 7222559"/>
              <a:gd name="csY29" fmla="*/ 1631216 h 1631216"/>
              <a:gd name="csX30" fmla="*/ 0 w 7222559"/>
              <a:gd name="csY30" fmla="*/ 1120102 h 1631216"/>
              <a:gd name="csX31" fmla="*/ 0 w 7222559"/>
              <a:gd name="csY31" fmla="*/ 576363 h 1631216"/>
              <a:gd name="csX32" fmla="*/ 0 w 7222559"/>
              <a:gd name="csY32" fmla="*/ 0 h 1631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631216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29745" y="143282"/>
                  <a:pt x="7166194" y="391859"/>
                  <a:pt x="7222559" y="576363"/>
                </a:cubicBezTo>
                <a:cubicBezTo>
                  <a:pt x="7278924" y="760867"/>
                  <a:pt x="7194591" y="924095"/>
                  <a:pt x="7222559" y="1071165"/>
                </a:cubicBezTo>
                <a:cubicBezTo>
                  <a:pt x="7250527" y="1218235"/>
                  <a:pt x="7220624" y="1445737"/>
                  <a:pt x="7222559" y="1631216"/>
                </a:cubicBezTo>
                <a:cubicBezTo>
                  <a:pt x="7076907" y="1651574"/>
                  <a:pt x="6846805" y="1623486"/>
                  <a:pt x="6594752" y="1631216"/>
                </a:cubicBezTo>
                <a:cubicBezTo>
                  <a:pt x="6342699" y="1638946"/>
                  <a:pt x="6381844" y="1605799"/>
                  <a:pt x="6183622" y="1631216"/>
                </a:cubicBezTo>
                <a:cubicBezTo>
                  <a:pt x="5985400" y="1656633"/>
                  <a:pt x="5848981" y="1604687"/>
                  <a:pt x="5628040" y="1631216"/>
                </a:cubicBezTo>
                <a:cubicBezTo>
                  <a:pt x="5407099" y="1657745"/>
                  <a:pt x="5351632" y="1573882"/>
                  <a:pt x="5144684" y="1631216"/>
                </a:cubicBezTo>
                <a:cubicBezTo>
                  <a:pt x="4937736" y="1688550"/>
                  <a:pt x="4744923" y="1577204"/>
                  <a:pt x="4589103" y="1631216"/>
                </a:cubicBezTo>
                <a:cubicBezTo>
                  <a:pt x="4433283" y="1685228"/>
                  <a:pt x="4211713" y="1583838"/>
                  <a:pt x="3889070" y="1631216"/>
                </a:cubicBezTo>
                <a:cubicBezTo>
                  <a:pt x="3566427" y="1678594"/>
                  <a:pt x="3626488" y="1625106"/>
                  <a:pt x="3477940" y="1631216"/>
                </a:cubicBezTo>
                <a:cubicBezTo>
                  <a:pt x="3329392" y="1637326"/>
                  <a:pt x="3047881" y="1573187"/>
                  <a:pt x="2777907" y="1631216"/>
                </a:cubicBezTo>
                <a:cubicBezTo>
                  <a:pt x="2507933" y="1689245"/>
                  <a:pt x="2488251" y="1590365"/>
                  <a:pt x="2222326" y="1631216"/>
                </a:cubicBezTo>
                <a:cubicBezTo>
                  <a:pt x="1956401" y="1672067"/>
                  <a:pt x="2046062" y="1612716"/>
                  <a:pt x="1883421" y="1631216"/>
                </a:cubicBezTo>
                <a:cubicBezTo>
                  <a:pt x="1720780" y="1649716"/>
                  <a:pt x="1504397" y="1574752"/>
                  <a:pt x="1183389" y="1631216"/>
                </a:cubicBezTo>
                <a:cubicBezTo>
                  <a:pt x="862381" y="1687680"/>
                  <a:pt x="689699" y="1621492"/>
                  <a:pt x="555581" y="1631216"/>
                </a:cubicBezTo>
                <a:cubicBezTo>
                  <a:pt x="421463" y="1640940"/>
                  <a:pt x="157157" y="1581966"/>
                  <a:pt x="0" y="1631216"/>
                </a:cubicBezTo>
                <a:cubicBezTo>
                  <a:pt x="-18508" y="1491514"/>
                  <a:pt x="8693" y="1299778"/>
                  <a:pt x="0" y="1120102"/>
                </a:cubicBezTo>
                <a:cubicBezTo>
                  <a:pt x="-8693" y="940426"/>
                  <a:pt x="14394" y="841494"/>
                  <a:pt x="0" y="576363"/>
                </a:cubicBezTo>
                <a:cubicBezTo>
                  <a:pt x="-14394" y="311232"/>
                  <a:pt x="44132" y="16942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“Não se preocupe por nada, mas que suas petições sejam feitas conhecidas diante de Deus em toda oração e súplica, com ação de graças. E a paz de Deus, que supera todo entendimento, guardará seus corações e suas mentes em Cristo Jesus” </a:t>
            </a:r>
            <a:r>
              <a:rPr lang="pt-BR" sz="16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(Filipenses 4:6-7)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288524"/>
            <a:ext cx="5901491" cy="3108543"/>
          </a:xfrm>
          <a:custGeom>
            <a:avLst/>
            <a:gdLst>
              <a:gd name="csX0" fmla="*/ 0 w 5901491"/>
              <a:gd name="csY0" fmla="*/ 0 h 3108543"/>
              <a:gd name="csX1" fmla="*/ 590149 w 5901491"/>
              <a:gd name="csY1" fmla="*/ 0 h 3108543"/>
              <a:gd name="csX2" fmla="*/ 1121283 w 5901491"/>
              <a:gd name="csY2" fmla="*/ 0 h 3108543"/>
              <a:gd name="csX3" fmla="*/ 1711432 w 5901491"/>
              <a:gd name="csY3" fmla="*/ 0 h 3108543"/>
              <a:gd name="csX4" fmla="*/ 2419611 w 5901491"/>
              <a:gd name="csY4" fmla="*/ 0 h 3108543"/>
              <a:gd name="csX5" fmla="*/ 3068775 w 5901491"/>
              <a:gd name="csY5" fmla="*/ 0 h 3108543"/>
              <a:gd name="csX6" fmla="*/ 3658924 w 5901491"/>
              <a:gd name="csY6" fmla="*/ 0 h 3108543"/>
              <a:gd name="csX7" fmla="*/ 4072029 w 5901491"/>
              <a:gd name="csY7" fmla="*/ 0 h 3108543"/>
              <a:gd name="csX8" fmla="*/ 4544148 w 5901491"/>
              <a:gd name="csY8" fmla="*/ 0 h 3108543"/>
              <a:gd name="csX9" fmla="*/ 5016267 w 5901491"/>
              <a:gd name="csY9" fmla="*/ 0 h 3108543"/>
              <a:gd name="csX10" fmla="*/ 5901491 w 5901491"/>
              <a:gd name="csY10" fmla="*/ 0 h 3108543"/>
              <a:gd name="csX11" fmla="*/ 5901491 w 5901491"/>
              <a:gd name="csY11" fmla="*/ 424834 h 3108543"/>
              <a:gd name="csX12" fmla="*/ 5901491 w 5901491"/>
              <a:gd name="csY12" fmla="*/ 942925 h 3108543"/>
              <a:gd name="csX13" fmla="*/ 5901491 w 5901491"/>
              <a:gd name="csY13" fmla="*/ 1523186 h 3108543"/>
              <a:gd name="csX14" fmla="*/ 5901491 w 5901491"/>
              <a:gd name="csY14" fmla="*/ 2010191 h 3108543"/>
              <a:gd name="csX15" fmla="*/ 5901491 w 5901491"/>
              <a:gd name="csY15" fmla="*/ 2590453 h 3108543"/>
              <a:gd name="csX16" fmla="*/ 5901491 w 5901491"/>
              <a:gd name="csY16" fmla="*/ 3108543 h 3108543"/>
              <a:gd name="csX17" fmla="*/ 5488387 w 5901491"/>
              <a:gd name="csY17" fmla="*/ 3108543 h 3108543"/>
              <a:gd name="csX18" fmla="*/ 4780208 w 5901491"/>
              <a:gd name="csY18" fmla="*/ 3108543 h 3108543"/>
              <a:gd name="csX19" fmla="*/ 4308088 w 5901491"/>
              <a:gd name="csY19" fmla="*/ 3108543 h 3108543"/>
              <a:gd name="csX20" fmla="*/ 3658924 w 5901491"/>
              <a:gd name="csY20" fmla="*/ 3108543 h 3108543"/>
              <a:gd name="csX21" fmla="*/ 3245820 w 5901491"/>
              <a:gd name="csY21" fmla="*/ 3108543 h 3108543"/>
              <a:gd name="csX22" fmla="*/ 2596656 w 5901491"/>
              <a:gd name="csY22" fmla="*/ 3108543 h 3108543"/>
              <a:gd name="csX23" fmla="*/ 2124537 w 5901491"/>
              <a:gd name="csY23" fmla="*/ 3108543 h 3108543"/>
              <a:gd name="csX24" fmla="*/ 1416358 w 5901491"/>
              <a:gd name="csY24" fmla="*/ 3108543 h 3108543"/>
              <a:gd name="csX25" fmla="*/ 944239 w 5901491"/>
              <a:gd name="csY25" fmla="*/ 3108543 h 3108543"/>
              <a:gd name="csX26" fmla="*/ 531134 w 5901491"/>
              <a:gd name="csY26" fmla="*/ 3108543 h 3108543"/>
              <a:gd name="csX27" fmla="*/ 0 w 5901491"/>
              <a:gd name="csY27" fmla="*/ 3108543 h 3108543"/>
              <a:gd name="csX28" fmla="*/ 0 w 5901491"/>
              <a:gd name="csY28" fmla="*/ 2590453 h 3108543"/>
              <a:gd name="csX29" fmla="*/ 0 w 5901491"/>
              <a:gd name="csY29" fmla="*/ 2165618 h 3108543"/>
              <a:gd name="csX30" fmla="*/ 0 w 5901491"/>
              <a:gd name="csY30" fmla="*/ 1709699 h 3108543"/>
              <a:gd name="csX31" fmla="*/ 0 w 5901491"/>
              <a:gd name="csY31" fmla="*/ 1191608 h 3108543"/>
              <a:gd name="csX32" fmla="*/ 0 w 5901491"/>
              <a:gd name="csY32" fmla="*/ 611347 h 3108543"/>
              <a:gd name="csX33" fmla="*/ 0 w 5901491"/>
              <a:gd name="csY33" fmla="*/ 0 h 31085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5901491" h="3108543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11602" y="159061"/>
                  <a:pt x="5895606" y="271370"/>
                  <a:pt x="5901491" y="424834"/>
                </a:cubicBezTo>
                <a:cubicBezTo>
                  <a:pt x="5907376" y="578298"/>
                  <a:pt x="5894105" y="714083"/>
                  <a:pt x="5901491" y="942925"/>
                </a:cubicBezTo>
                <a:cubicBezTo>
                  <a:pt x="5908877" y="1171767"/>
                  <a:pt x="5882998" y="1286307"/>
                  <a:pt x="5901491" y="1523186"/>
                </a:cubicBezTo>
                <a:cubicBezTo>
                  <a:pt x="5919984" y="1760065"/>
                  <a:pt x="5854612" y="1785077"/>
                  <a:pt x="5901491" y="2010191"/>
                </a:cubicBezTo>
                <a:cubicBezTo>
                  <a:pt x="5948370" y="2235305"/>
                  <a:pt x="5900801" y="2449904"/>
                  <a:pt x="5901491" y="2590453"/>
                </a:cubicBezTo>
                <a:cubicBezTo>
                  <a:pt x="5902181" y="2731002"/>
                  <a:pt x="5839744" y="2898134"/>
                  <a:pt x="5901491" y="3108543"/>
                </a:cubicBezTo>
                <a:cubicBezTo>
                  <a:pt x="5789826" y="3139944"/>
                  <a:pt x="5693177" y="3067967"/>
                  <a:pt x="5488387" y="3108543"/>
                </a:cubicBezTo>
                <a:cubicBezTo>
                  <a:pt x="5283597" y="3149119"/>
                  <a:pt x="5006241" y="3036486"/>
                  <a:pt x="4780208" y="3108543"/>
                </a:cubicBezTo>
                <a:cubicBezTo>
                  <a:pt x="4554175" y="3180600"/>
                  <a:pt x="4513618" y="3063955"/>
                  <a:pt x="4308088" y="3108543"/>
                </a:cubicBezTo>
                <a:cubicBezTo>
                  <a:pt x="4102558" y="3153131"/>
                  <a:pt x="3913034" y="3106419"/>
                  <a:pt x="3658924" y="3108543"/>
                </a:cubicBezTo>
                <a:cubicBezTo>
                  <a:pt x="3404814" y="3110667"/>
                  <a:pt x="3447347" y="3072809"/>
                  <a:pt x="3245820" y="3108543"/>
                </a:cubicBezTo>
                <a:cubicBezTo>
                  <a:pt x="3044293" y="3144277"/>
                  <a:pt x="2873716" y="3035570"/>
                  <a:pt x="2596656" y="3108543"/>
                </a:cubicBezTo>
                <a:cubicBezTo>
                  <a:pt x="2319596" y="3181516"/>
                  <a:pt x="2321981" y="3071510"/>
                  <a:pt x="2124537" y="3108543"/>
                </a:cubicBezTo>
                <a:cubicBezTo>
                  <a:pt x="1927093" y="3145576"/>
                  <a:pt x="1614415" y="3069892"/>
                  <a:pt x="1416358" y="3108543"/>
                </a:cubicBezTo>
                <a:cubicBezTo>
                  <a:pt x="1218301" y="3147194"/>
                  <a:pt x="1127108" y="3096263"/>
                  <a:pt x="944239" y="3108543"/>
                </a:cubicBezTo>
                <a:cubicBezTo>
                  <a:pt x="761370" y="3120823"/>
                  <a:pt x="676390" y="3086690"/>
                  <a:pt x="531134" y="3108543"/>
                </a:cubicBezTo>
                <a:cubicBezTo>
                  <a:pt x="385878" y="3130396"/>
                  <a:pt x="199639" y="3089564"/>
                  <a:pt x="0" y="3108543"/>
                </a:cubicBezTo>
                <a:cubicBezTo>
                  <a:pt x="-37469" y="2868932"/>
                  <a:pt x="47642" y="2740926"/>
                  <a:pt x="0" y="2590453"/>
                </a:cubicBezTo>
                <a:cubicBezTo>
                  <a:pt x="-47642" y="2439980"/>
                  <a:pt x="22174" y="2344782"/>
                  <a:pt x="0" y="2165618"/>
                </a:cubicBezTo>
                <a:cubicBezTo>
                  <a:pt x="-22174" y="1986455"/>
                  <a:pt x="6212" y="1885361"/>
                  <a:pt x="0" y="1709699"/>
                </a:cubicBezTo>
                <a:cubicBezTo>
                  <a:pt x="-6212" y="1534037"/>
                  <a:pt x="47243" y="1371532"/>
                  <a:pt x="0" y="1191608"/>
                </a:cubicBezTo>
                <a:cubicBezTo>
                  <a:pt x="-47243" y="1011684"/>
                  <a:pt x="6767" y="771825"/>
                  <a:pt x="0" y="611347"/>
                </a:cubicBezTo>
                <a:cubicBezTo>
                  <a:pt x="-6767" y="450869"/>
                  <a:pt x="39068" y="26702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“Meus irmãos, considerem toda alegria quando se encontrarem em várias provações, sabendo que a prova da fé produz paciência. Mas que a paciência faça seu trabalho completo, para que você seja perfeito e completo, sem faltar nada. […] Bendito o homem que suporta a tentação; pois quando tiver suportado o teste, receberá a coroa da vida, que Deus prometeu àqueles que o amam” </a:t>
            </a:r>
            <a:br>
              <a:rPr lang="pt-B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</a:br>
            <a:r>
              <a:rPr lang="pt-BR" sz="16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(Tiago</a:t>
            </a:r>
            <a:r>
              <a:rPr lang="pt-BR" sz="1600" b="1" noProof="0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1:2-4, 12)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674417"/>
            <a:ext cx="11652186" cy="1015663"/>
          </a:xfrm>
          <a:custGeom>
            <a:avLst/>
            <a:gdLst>
              <a:gd name="csX0" fmla="*/ 0 w 11652186"/>
              <a:gd name="csY0" fmla="*/ 0 h 1015663"/>
              <a:gd name="csX1" fmla="*/ 699131 w 11652186"/>
              <a:gd name="csY1" fmla="*/ 0 h 1015663"/>
              <a:gd name="csX2" fmla="*/ 1398262 w 11652186"/>
              <a:gd name="csY2" fmla="*/ 0 h 1015663"/>
              <a:gd name="csX3" fmla="*/ 1747828 w 11652186"/>
              <a:gd name="csY3" fmla="*/ 0 h 1015663"/>
              <a:gd name="csX4" fmla="*/ 1980872 w 11652186"/>
              <a:gd name="csY4" fmla="*/ 0 h 1015663"/>
              <a:gd name="csX5" fmla="*/ 2680003 w 11652186"/>
              <a:gd name="csY5" fmla="*/ 0 h 1015663"/>
              <a:gd name="csX6" fmla="*/ 3146090 w 11652186"/>
              <a:gd name="csY6" fmla="*/ 0 h 1015663"/>
              <a:gd name="csX7" fmla="*/ 3495656 w 11652186"/>
              <a:gd name="csY7" fmla="*/ 0 h 1015663"/>
              <a:gd name="csX8" fmla="*/ 4078265 w 11652186"/>
              <a:gd name="csY8" fmla="*/ 0 h 1015663"/>
              <a:gd name="csX9" fmla="*/ 4427831 w 11652186"/>
              <a:gd name="csY9" fmla="*/ 0 h 1015663"/>
              <a:gd name="csX10" fmla="*/ 5126962 w 11652186"/>
              <a:gd name="csY10" fmla="*/ 0 h 1015663"/>
              <a:gd name="csX11" fmla="*/ 5476527 w 11652186"/>
              <a:gd name="csY11" fmla="*/ 0 h 1015663"/>
              <a:gd name="csX12" fmla="*/ 6059137 w 11652186"/>
              <a:gd name="csY12" fmla="*/ 0 h 1015663"/>
              <a:gd name="csX13" fmla="*/ 6758268 w 11652186"/>
              <a:gd name="csY13" fmla="*/ 0 h 1015663"/>
              <a:gd name="csX14" fmla="*/ 7340877 w 11652186"/>
              <a:gd name="csY14" fmla="*/ 0 h 1015663"/>
              <a:gd name="csX15" fmla="*/ 7806965 w 11652186"/>
              <a:gd name="csY15" fmla="*/ 0 h 1015663"/>
              <a:gd name="csX16" fmla="*/ 8506096 w 11652186"/>
              <a:gd name="csY16" fmla="*/ 0 h 1015663"/>
              <a:gd name="csX17" fmla="*/ 9088705 w 11652186"/>
              <a:gd name="csY17" fmla="*/ 0 h 1015663"/>
              <a:gd name="csX18" fmla="*/ 9671314 w 11652186"/>
              <a:gd name="csY18" fmla="*/ 0 h 1015663"/>
              <a:gd name="csX19" fmla="*/ 10137402 w 11652186"/>
              <a:gd name="csY19" fmla="*/ 0 h 1015663"/>
              <a:gd name="csX20" fmla="*/ 10370446 w 11652186"/>
              <a:gd name="csY20" fmla="*/ 0 h 1015663"/>
              <a:gd name="csX21" fmla="*/ 11652186 w 11652186"/>
              <a:gd name="csY21" fmla="*/ 0 h 1015663"/>
              <a:gd name="csX22" fmla="*/ 11652186 w 11652186"/>
              <a:gd name="csY22" fmla="*/ 507832 h 1015663"/>
              <a:gd name="csX23" fmla="*/ 11652186 w 11652186"/>
              <a:gd name="csY23" fmla="*/ 1015663 h 1015663"/>
              <a:gd name="csX24" fmla="*/ 10836533 w 11652186"/>
              <a:gd name="csY24" fmla="*/ 1015663 h 1015663"/>
              <a:gd name="csX25" fmla="*/ 10253924 w 11652186"/>
              <a:gd name="csY25" fmla="*/ 1015663 h 1015663"/>
              <a:gd name="csX26" fmla="*/ 9671314 w 11652186"/>
              <a:gd name="csY26" fmla="*/ 1015663 h 1015663"/>
              <a:gd name="csX27" fmla="*/ 9088705 w 11652186"/>
              <a:gd name="csY27" fmla="*/ 1015663 h 1015663"/>
              <a:gd name="csX28" fmla="*/ 8389574 w 11652186"/>
              <a:gd name="csY28" fmla="*/ 1015663 h 1015663"/>
              <a:gd name="csX29" fmla="*/ 8040008 w 11652186"/>
              <a:gd name="csY29" fmla="*/ 1015663 h 1015663"/>
              <a:gd name="csX30" fmla="*/ 7690443 w 11652186"/>
              <a:gd name="csY30" fmla="*/ 1015663 h 1015663"/>
              <a:gd name="csX31" fmla="*/ 6991312 w 11652186"/>
              <a:gd name="csY31" fmla="*/ 1015663 h 1015663"/>
              <a:gd name="csX32" fmla="*/ 6408702 w 11652186"/>
              <a:gd name="csY32" fmla="*/ 1015663 h 1015663"/>
              <a:gd name="csX33" fmla="*/ 6059137 w 11652186"/>
              <a:gd name="csY33" fmla="*/ 1015663 h 1015663"/>
              <a:gd name="csX34" fmla="*/ 5360006 w 11652186"/>
              <a:gd name="csY34" fmla="*/ 1015663 h 1015663"/>
              <a:gd name="csX35" fmla="*/ 5010440 w 11652186"/>
              <a:gd name="csY35" fmla="*/ 1015663 h 1015663"/>
              <a:gd name="csX36" fmla="*/ 4660874 w 11652186"/>
              <a:gd name="csY36" fmla="*/ 1015663 h 1015663"/>
              <a:gd name="csX37" fmla="*/ 3961743 w 11652186"/>
              <a:gd name="csY37" fmla="*/ 1015663 h 1015663"/>
              <a:gd name="csX38" fmla="*/ 3379134 w 11652186"/>
              <a:gd name="csY38" fmla="*/ 1015663 h 1015663"/>
              <a:gd name="csX39" fmla="*/ 3029568 w 11652186"/>
              <a:gd name="csY39" fmla="*/ 1015663 h 1015663"/>
              <a:gd name="csX40" fmla="*/ 2330437 w 11652186"/>
              <a:gd name="csY40" fmla="*/ 1015663 h 1015663"/>
              <a:gd name="csX41" fmla="*/ 2097393 w 11652186"/>
              <a:gd name="csY41" fmla="*/ 1015663 h 1015663"/>
              <a:gd name="csX42" fmla="*/ 1864350 w 11652186"/>
              <a:gd name="csY42" fmla="*/ 1015663 h 1015663"/>
              <a:gd name="csX43" fmla="*/ 1048697 w 11652186"/>
              <a:gd name="csY43" fmla="*/ 1015663 h 1015663"/>
              <a:gd name="csX44" fmla="*/ 0 w 11652186"/>
              <a:gd name="csY44" fmla="*/ 1015663 h 1015663"/>
              <a:gd name="csX45" fmla="*/ 0 w 11652186"/>
              <a:gd name="csY45" fmla="*/ 528145 h 1015663"/>
              <a:gd name="csX46" fmla="*/ 0 w 11652186"/>
              <a:gd name="csY46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1015663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54846" y="107429"/>
                  <a:pt x="11618215" y="362995"/>
                  <a:pt x="11652186" y="507832"/>
                </a:cubicBezTo>
                <a:cubicBezTo>
                  <a:pt x="11686157" y="652669"/>
                  <a:pt x="11649331" y="776986"/>
                  <a:pt x="11652186" y="1015663"/>
                </a:cubicBezTo>
                <a:cubicBezTo>
                  <a:pt x="11401133" y="1092410"/>
                  <a:pt x="11047004" y="982571"/>
                  <a:pt x="10836533" y="1015663"/>
                </a:cubicBezTo>
                <a:cubicBezTo>
                  <a:pt x="10626062" y="1048755"/>
                  <a:pt x="10439387" y="952432"/>
                  <a:pt x="10253924" y="1015663"/>
                </a:cubicBezTo>
                <a:cubicBezTo>
                  <a:pt x="10068461" y="1078894"/>
                  <a:pt x="9792305" y="950095"/>
                  <a:pt x="9671314" y="1015663"/>
                </a:cubicBezTo>
                <a:cubicBezTo>
                  <a:pt x="9550323" y="1081231"/>
                  <a:pt x="9305600" y="993568"/>
                  <a:pt x="9088705" y="1015663"/>
                </a:cubicBezTo>
                <a:cubicBezTo>
                  <a:pt x="8871810" y="1037758"/>
                  <a:pt x="8735280" y="955237"/>
                  <a:pt x="8389574" y="1015663"/>
                </a:cubicBezTo>
                <a:cubicBezTo>
                  <a:pt x="8043868" y="1076089"/>
                  <a:pt x="8180782" y="1009034"/>
                  <a:pt x="8040008" y="1015663"/>
                </a:cubicBezTo>
                <a:cubicBezTo>
                  <a:pt x="7899234" y="1022292"/>
                  <a:pt x="7811182" y="1011205"/>
                  <a:pt x="7690443" y="1015663"/>
                </a:cubicBezTo>
                <a:cubicBezTo>
                  <a:pt x="7569705" y="1020121"/>
                  <a:pt x="7136207" y="964542"/>
                  <a:pt x="6991312" y="1015663"/>
                </a:cubicBezTo>
                <a:cubicBezTo>
                  <a:pt x="6846417" y="1066784"/>
                  <a:pt x="6693595" y="979381"/>
                  <a:pt x="6408702" y="1015663"/>
                </a:cubicBezTo>
                <a:cubicBezTo>
                  <a:pt x="6123809" y="1051945"/>
                  <a:pt x="6144979" y="980715"/>
                  <a:pt x="6059137" y="1015663"/>
                </a:cubicBezTo>
                <a:cubicBezTo>
                  <a:pt x="5973295" y="1050611"/>
                  <a:pt x="5586090" y="960552"/>
                  <a:pt x="5360006" y="1015663"/>
                </a:cubicBezTo>
                <a:cubicBezTo>
                  <a:pt x="5133922" y="1070774"/>
                  <a:pt x="5106788" y="987270"/>
                  <a:pt x="5010440" y="1015663"/>
                </a:cubicBezTo>
                <a:cubicBezTo>
                  <a:pt x="4914092" y="1044056"/>
                  <a:pt x="4758382" y="980170"/>
                  <a:pt x="4660874" y="1015663"/>
                </a:cubicBezTo>
                <a:cubicBezTo>
                  <a:pt x="4563366" y="1051156"/>
                  <a:pt x="4114092" y="968265"/>
                  <a:pt x="3961743" y="1015663"/>
                </a:cubicBezTo>
                <a:cubicBezTo>
                  <a:pt x="3809394" y="1063061"/>
                  <a:pt x="3619293" y="954345"/>
                  <a:pt x="3379134" y="1015663"/>
                </a:cubicBezTo>
                <a:cubicBezTo>
                  <a:pt x="3138975" y="1076981"/>
                  <a:pt x="3141818" y="1009550"/>
                  <a:pt x="3029568" y="1015663"/>
                </a:cubicBezTo>
                <a:cubicBezTo>
                  <a:pt x="2917318" y="1021776"/>
                  <a:pt x="2647328" y="936281"/>
                  <a:pt x="2330437" y="1015663"/>
                </a:cubicBezTo>
                <a:cubicBezTo>
                  <a:pt x="2013546" y="1095045"/>
                  <a:pt x="2174957" y="1015465"/>
                  <a:pt x="2097393" y="1015663"/>
                </a:cubicBezTo>
                <a:cubicBezTo>
                  <a:pt x="2019829" y="1015861"/>
                  <a:pt x="1937718" y="1012387"/>
                  <a:pt x="1864350" y="1015663"/>
                </a:cubicBezTo>
                <a:cubicBezTo>
                  <a:pt x="1790982" y="1018939"/>
                  <a:pt x="1340392" y="981629"/>
                  <a:pt x="1048697" y="1015663"/>
                </a:cubicBezTo>
                <a:cubicBezTo>
                  <a:pt x="757002" y="1049697"/>
                  <a:pt x="362760" y="953636"/>
                  <a:pt x="0" y="1015663"/>
                </a:cubicBezTo>
                <a:cubicBezTo>
                  <a:pt x="-25834" y="808277"/>
                  <a:pt x="32412" y="683278"/>
                  <a:pt x="0" y="528145"/>
                </a:cubicBezTo>
                <a:cubicBezTo>
                  <a:pt x="-32412" y="373012"/>
                  <a:pt x="55160" y="23672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 ele me disse: Minha graça é suficiente para ti; pois meu poder se perfeiçoa na fraqueza. Por isso, preferirei me gabar em minhas fraquezas, para que o poder de Cristo recaia sobre mim” </a:t>
            </a:r>
            <a:r>
              <a:rPr lang="pt-BR" sz="16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(2 Coríntios 12:9)</a:t>
            </a: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1285</Words>
  <Application>Microsoft Office PowerPoint</Application>
  <PresentationFormat>Widescreen</PresentationFormat>
  <Paragraphs>58</Paragraphs>
  <Slides>10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</vt:lpstr>
      <vt:lpstr>Aptos</vt:lpstr>
      <vt:lpstr>Calibri</vt:lpstr>
      <vt:lpstr>Comic Sans MS</vt:lpstr>
      <vt:lpstr>Constantia</vt:lpstr>
      <vt:lpstr>Aptos Display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69</cp:revision>
  <dcterms:created xsi:type="dcterms:W3CDTF">2026-04-25T14:07:55Z</dcterms:created>
  <dcterms:modified xsi:type="dcterms:W3CDTF">2026-06-06T19:18:46Z</dcterms:modified>
</cp:coreProperties>
</file>