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6"/>
  </p:notesMasterIdLst>
  <p:sldIdLst>
    <p:sldId id="518" r:id="rId2"/>
    <p:sldId id="587" r:id="rId3"/>
    <p:sldId id="588" r:id="rId4"/>
    <p:sldId id="590" r:id="rId5"/>
    <p:sldId id="592" r:id="rId6"/>
    <p:sldId id="596" r:id="rId7"/>
    <p:sldId id="597" r:id="rId8"/>
    <p:sldId id="598" r:id="rId9"/>
    <p:sldId id="600" r:id="rId10"/>
    <p:sldId id="602" r:id="rId11"/>
    <p:sldId id="603" r:id="rId12"/>
    <p:sldId id="604" r:id="rId13"/>
    <p:sldId id="610" r:id="rId14"/>
    <p:sldId id="612" r:id="rId15"/>
    <p:sldId id="613" r:id="rId16"/>
    <p:sldId id="616" r:id="rId17"/>
    <p:sldId id="617" r:id="rId18"/>
    <p:sldId id="618" r:id="rId19"/>
    <p:sldId id="619" r:id="rId20"/>
    <p:sldId id="620" r:id="rId21"/>
    <p:sldId id="621" r:id="rId22"/>
    <p:sldId id="622" r:id="rId23"/>
    <p:sldId id="623" r:id="rId24"/>
    <p:sldId id="710" r:id="rId25"/>
    <p:sldId id="627" r:id="rId26"/>
    <p:sldId id="629" r:id="rId27"/>
    <p:sldId id="630" r:id="rId28"/>
    <p:sldId id="631" r:id="rId29"/>
    <p:sldId id="632" r:id="rId30"/>
    <p:sldId id="633" r:id="rId31"/>
    <p:sldId id="634" r:id="rId32"/>
    <p:sldId id="635" r:id="rId33"/>
    <p:sldId id="636" r:id="rId34"/>
    <p:sldId id="637" r:id="rId35"/>
    <p:sldId id="638" r:id="rId36"/>
    <p:sldId id="639" r:id="rId37"/>
    <p:sldId id="640" r:id="rId38"/>
    <p:sldId id="642" r:id="rId39"/>
    <p:sldId id="643" r:id="rId40"/>
    <p:sldId id="711" r:id="rId41"/>
    <p:sldId id="644" r:id="rId42"/>
    <p:sldId id="648" r:id="rId43"/>
    <p:sldId id="649" r:id="rId44"/>
    <p:sldId id="712" r:id="rId45"/>
    <p:sldId id="650" r:id="rId46"/>
    <p:sldId id="651" r:id="rId47"/>
    <p:sldId id="652" r:id="rId48"/>
    <p:sldId id="653" r:id="rId49"/>
    <p:sldId id="654" r:id="rId50"/>
    <p:sldId id="655" r:id="rId51"/>
    <p:sldId id="713" r:id="rId52"/>
    <p:sldId id="656" r:id="rId53"/>
    <p:sldId id="657" r:id="rId54"/>
    <p:sldId id="658" r:id="rId55"/>
    <p:sldId id="659" r:id="rId56"/>
    <p:sldId id="660" r:id="rId57"/>
    <p:sldId id="661" r:id="rId58"/>
    <p:sldId id="662" r:id="rId59"/>
    <p:sldId id="663" r:id="rId60"/>
    <p:sldId id="664" r:id="rId61"/>
    <p:sldId id="665" r:id="rId62"/>
    <p:sldId id="666" r:id="rId63"/>
    <p:sldId id="667" r:id="rId64"/>
    <p:sldId id="668" r:id="rId65"/>
    <p:sldId id="669" r:id="rId66"/>
    <p:sldId id="670" r:id="rId67"/>
    <p:sldId id="671" r:id="rId68"/>
    <p:sldId id="672" r:id="rId69"/>
    <p:sldId id="673" r:id="rId70"/>
    <p:sldId id="674" r:id="rId71"/>
    <p:sldId id="676" r:id="rId72"/>
    <p:sldId id="679" r:id="rId73"/>
    <p:sldId id="681" r:id="rId74"/>
    <p:sldId id="682" r:id="rId75"/>
    <p:sldId id="686" r:id="rId76"/>
    <p:sldId id="687" r:id="rId77"/>
    <p:sldId id="689" r:id="rId78"/>
    <p:sldId id="690" r:id="rId79"/>
    <p:sldId id="692" r:id="rId80"/>
    <p:sldId id="694" r:id="rId81"/>
    <p:sldId id="695" r:id="rId82"/>
    <p:sldId id="696" r:id="rId83"/>
    <p:sldId id="697" r:id="rId84"/>
    <p:sldId id="698" r:id="rId85"/>
    <p:sldId id="699" r:id="rId86"/>
    <p:sldId id="700" r:id="rId87"/>
    <p:sldId id="701" r:id="rId88"/>
    <p:sldId id="702" r:id="rId89"/>
    <p:sldId id="703" r:id="rId90"/>
    <p:sldId id="705" r:id="rId91"/>
    <p:sldId id="706" r:id="rId92"/>
    <p:sldId id="707" r:id="rId93"/>
    <p:sldId id="708" r:id="rId94"/>
    <p:sldId id="709" r:id="rId9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F4FF"/>
    <a:srgbClr val="FFFF00"/>
    <a:srgbClr val="CC66FF"/>
    <a:srgbClr val="C3E2FF"/>
    <a:srgbClr val="FFCC00"/>
    <a:srgbClr val="002060"/>
    <a:srgbClr val="CCCCFF"/>
    <a:srgbClr val="AAE600"/>
    <a:srgbClr val="0C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4379" autoAdjust="0"/>
  </p:normalViewPr>
  <p:slideViewPr>
    <p:cSldViewPr>
      <p:cViewPr varScale="1">
        <p:scale>
          <a:sx n="57" d="100"/>
          <a:sy n="57" d="100"/>
        </p:scale>
        <p:origin x="1800" y="282"/>
      </p:cViewPr>
      <p:guideLst>
        <p:guide orient="horz" pos="2160"/>
        <p:guide pos="2880"/>
      </p:guideLst>
    </p:cSldViewPr>
  </p:slideViewPr>
  <p:outlineViewPr>
    <p:cViewPr>
      <p:scale>
        <a:sx n="33" d="100"/>
        <a:sy n="33" d="100"/>
      </p:scale>
      <p:origin x="0" y="-7282"/>
    </p:cViewPr>
  </p:outlineViewPr>
  <p:notesTextViewPr>
    <p:cViewPr>
      <p:scale>
        <a:sx n="3" d="2"/>
        <a:sy n="3" d="2"/>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txBody>
          <a:bodyPr/>
          <a:lstStyle/>
          <a:p>
            <a:endParaRPr lang="en-US"/>
          </a:p>
        </p:txBody>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CB639B-CC03-4920-A60D-3E4C72B47D60}"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B639B-CC03-4920-A60D-3E4C72B47D60}" type="slidenum">
              <a:rPr lang="es-ES" smtClean="0"/>
              <a:pPr/>
              <a:t>2</a:t>
            </a:fld>
            <a:endParaRPr lang="es-ES"/>
          </a:p>
        </p:txBody>
      </p:sp>
    </p:spTree>
    <p:extLst>
      <p:ext uri="{BB962C8B-B14F-4D97-AF65-F5344CB8AC3E}">
        <p14:creationId xmlns:p14="http://schemas.microsoft.com/office/powerpoint/2010/main" val="298908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5F6BC-9F21-0DB1-1761-2427128C7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88231-4FB9-4FA1-D73D-4A24E9B8833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586FBA7-BF08-6E83-AECF-BF4E89B915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9C1D3B-5E34-D3EF-1BB7-E0FED91D5F59}"/>
              </a:ext>
            </a:extLst>
          </p:cNvPr>
          <p:cNvSpPr>
            <a:spLocks noGrp="1"/>
          </p:cNvSpPr>
          <p:nvPr>
            <p:ph type="sldNum" sz="quarter" idx="5"/>
          </p:nvPr>
        </p:nvSpPr>
        <p:spPr/>
        <p:txBody>
          <a:bodyPr/>
          <a:lstStyle/>
          <a:p>
            <a:fld id="{D3CB639B-CC03-4920-A60D-3E4C72B47D60}" type="slidenum">
              <a:rPr lang="es-ES" smtClean="0"/>
              <a:pPr/>
              <a:t>12</a:t>
            </a:fld>
            <a:endParaRPr lang="es-ES"/>
          </a:p>
        </p:txBody>
      </p:sp>
    </p:spTree>
    <p:extLst>
      <p:ext uri="{BB962C8B-B14F-4D97-AF65-F5344CB8AC3E}">
        <p14:creationId xmlns:p14="http://schemas.microsoft.com/office/powerpoint/2010/main" val="301560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B74E9-1E4A-A2D2-66CC-C0BF7D048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4ED2C-259F-4106-46C5-D9C8D3A3BAB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406C385-C4AC-76DA-BB55-1E67BFA424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196CC1-0D33-2662-D2B9-27983FFC5FE7}"/>
              </a:ext>
            </a:extLst>
          </p:cNvPr>
          <p:cNvSpPr>
            <a:spLocks noGrp="1"/>
          </p:cNvSpPr>
          <p:nvPr>
            <p:ph type="sldNum" sz="quarter" idx="5"/>
          </p:nvPr>
        </p:nvSpPr>
        <p:spPr/>
        <p:txBody>
          <a:bodyPr/>
          <a:lstStyle/>
          <a:p>
            <a:fld id="{D3CB639B-CC03-4920-A60D-3E4C72B47D60}" type="slidenum">
              <a:rPr lang="es-ES" smtClean="0"/>
              <a:pPr/>
              <a:t>13</a:t>
            </a:fld>
            <a:endParaRPr lang="es-ES"/>
          </a:p>
        </p:txBody>
      </p:sp>
    </p:spTree>
    <p:extLst>
      <p:ext uri="{BB962C8B-B14F-4D97-AF65-F5344CB8AC3E}">
        <p14:creationId xmlns:p14="http://schemas.microsoft.com/office/powerpoint/2010/main" val="191312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348EA-814D-B48B-9420-BE7317BDB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FE4B9-2572-8AA5-4643-D0A5FC665CC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A2871EF-64AA-CEA9-B799-1AD9E9FE3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98308D-1056-9580-A5BA-FDDD8D5FDF6B}"/>
              </a:ext>
            </a:extLst>
          </p:cNvPr>
          <p:cNvSpPr>
            <a:spLocks noGrp="1"/>
          </p:cNvSpPr>
          <p:nvPr>
            <p:ph type="sldNum" sz="quarter" idx="5"/>
          </p:nvPr>
        </p:nvSpPr>
        <p:spPr/>
        <p:txBody>
          <a:bodyPr/>
          <a:lstStyle/>
          <a:p>
            <a:fld id="{D3CB639B-CC03-4920-A60D-3E4C72B47D60}" type="slidenum">
              <a:rPr lang="es-ES" smtClean="0"/>
              <a:pPr/>
              <a:t>14</a:t>
            </a:fld>
            <a:endParaRPr lang="es-ES"/>
          </a:p>
        </p:txBody>
      </p:sp>
    </p:spTree>
    <p:extLst>
      <p:ext uri="{BB962C8B-B14F-4D97-AF65-F5344CB8AC3E}">
        <p14:creationId xmlns:p14="http://schemas.microsoft.com/office/powerpoint/2010/main" val="1591033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81512-8F6C-613B-7233-6AABE46EF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560C7-6C8D-B236-36EE-C5652C43A4B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F0DD592-BA29-6DA7-6943-79427F0C71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ED4360-A850-A09C-67CE-FD2E1EB44025}"/>
              </a:ext>
            </a:extLst>
          </p:cNvPr>
          <p:cNvSpPr>
            <a:spLocks noGrp="1"/>
          </p:cNvSpPr>
          <p:nvPr>
            <p:ph type="sldNum" sz="quarter" idx="5"/>
          </p:nvPr>
        </p:nvSpPr>
        <p:spPr/>
        <p:txBody>
          <a:bodyPr/>
          <a:lstStyle/>
          <a:p>
            <a:fld id="{D3CB639B-CC03-4920-A60D-3E4C72B47D60}" type="slidenum">
              <a:rPr lang="es-ES" smtClean="0"/>
              <a:pPr/>
              <a:t>15</a:t>
            </a:fld>
            <a:endParaRPr lang="es-ES"/>
          </a:p>
        </p:txBody>
      </p:sp>
    </p:spTree>
    <p:extLst>
      <p:ext uri="{BB962C8B-B14F-4D97-AF65-F5344CB8AC3E}">
        <p14:creationId xmlns:p14="http://schemas.microsoft.com/office/powerpoint/2010/main" val="3105081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D81C6-4997-782B-D451-CF7456EF2B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926F0-07E3-E4B3-2629-8AAEAFD4FF8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5CB6AB9-5032-0376-F245-CAE1352961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C1EE3F-AC7C-6A59-EDC5-60FB8083876F}"/>
              </a:ext>
            </a:extLst>
          </p:cNvPr>
          <p:cNvSpPr>
            <a:spLocks noGrp="1"/>
          </p:cNvSpPr>
          <p:nvPr>
            <p:ph type="sldNum" sz="quarter" idx="5"/>
          </p:nvPr>
        </p:nvSpPr>
        <p:spPr/>
        <p:txBody>
          <a:bodyPr/>
          <a:lstStyle/>
          <a:p>
            <a:fld id="{D3CB639B-CC03-4920-A60D-3E4C72B47D60}" type="slidenum">
              <a:rPr lang="es-ES" smtClean="0"/>
              <a:pPr/>
              <a:t>16</a:t>
            </a:fld>
            <a:endParaRPr lang="es-ES"/>
          </a:p>
        </p:txBody>
      </p:sp>
    </p:spTree>
    <p:extLst>
      <p:ext uri="{BB962C8B-B14F-4D97-AF65-F5344CB8AC3E}">
        <p14:creationId xmlns:p14="http://schemas.microsoft.com/office/powerpoint/2010/main" val="3862779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3931D-F352-C99E-43E9-1F7D02AA6A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78C3C-6220-127C-557B-BFD80B18D8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8F70BF8-7977-BA68-E395-D324727B86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B4D551-7120-9E06-6168-2F13FF96D6C6}"/>
              </a:ext>
            </a:extLst>
          </p:cNvPr>
          <p:cNvSpPr>
            <a:spLocks noGrp="1"/>
          </p:cNvSpPr>
          <p:nvPr>
            <p:ph type="sldNum" sz="quarter" idx="5"/>
          </p:nvPr>
        </p:nvSpPr>
        <p:spPr/>
        <p:txBody>
          <a:bodyPr/>
          <a:lstStyle/>
          <a:p>
            <a:fld id="{D3CB639B-CC03-4920-A60D-3E4C72B47D60}" type="slidenum">
              <a:rPr lang="es-ES" smtClean="0"/>
              <a:pPr/>
              <a:t>17</a:t>
            </a:fld>
            <a:endParaRPr lang="es-ES"/>
          </a:p>
        </p:txBody>
      </p:sp>
    </p:spTree>
    <p:extLst>
      <p:ext uri="{BB962C8B-B14F-4D97-AF65-F5344CB8AC3E}">
        <p14:creationId xmlns:p14="http://schemas.microsoft.com/office/powerpoint/2010/main" val="4219720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834E3-47AB-DA85-7518-7E8173EBF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E67E8-DB3B-134B-1780-75938FEDCCE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1B44DE9-2E9F-1818-E5FC-528EFF7083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1ED206-272C-5650-A937-33B89CF53271}"/>
              </a:ext>
            </a:extLst>
          </p:cNvPr>
          <p:cNvSpPr>
            <a:spLocks noGrp="1"/>
          </p:cNvSpPr>
          <p:nvPr>
            <p:ph type="sldNum" sz="quarter" idx="5"/>
          </p:nvPr>
        </p:nvSpPr>
        <p:spPr/>
        <p:txBody>
          <a:bodyPr/>
          <a:lstStyle/>
          <a:p>
            <a:fld id="{D3CB639B-CC03-4920-A60D-3E4C72B47D60}" type="slidenum">
              <a:rPr lang="es-ES" smtClean="0"/>
              <a:pPr/>
              <a:t>18</a:t>
            </a:fld>
            <a:endParaRPr lang="es-ES"/>
          </a:p>
        </p:txBody>
      </p:sp>
    </p:spTree>
    <p:extLst>
      <p:ext uri="{BB962C8B-B14F-4D97-AF65-F5344CB8AC3E}">
        <p14:creationId xmlns:p14="http://schemas.microsoft.com/office/powerpoint/2010/main" val="3259819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F206A-31A4-85ED-925A-7D81BBB90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AD772-6C4E-9017-2B28-EBA19A682A7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F3C1F73-7AEE-5FC0-92DC-18FFD8A4E7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5BD2B6-719E-3E05-7B7F-FE99D4B4047B}"/>
              </a:ext>
            </a:extLst>
          </p:cNvPr>
          <p:cNvSpPr>
            <a:spLocks noGrp="1"/>
          </p:cNvSpPr>
          <p:nvPr>
            <p:ph type="sldNum" sz="quarter" idx="5"/>
          </p:nvPr>
        </p:nvSpPr>
        <p:spPr/>
        <p:txBody>
          <a:bodyPr/>
          <a:lstStyle/>
          <a:p>
            <a:fld id="{D3CB639B-CC03-4920-A60D-3E4C72B47D60}" type="slidenum">
              <a:rPr lang="es-ES" smtClean="0"/>
              <a:pPr/>
              <a:t>19</a:t>
            </a:fld>
            <a:endParaRPr lang="es-ES"/>
          </a:p>
        </p:txBody>
      </p:sp>
    </p:spTree>
    <p:extLst>
      <p:ext uri="{BB962C8B-B14F-4D97-AF65-F5344CB8AC3E}">
        <p14:creationId xmlns:p14="http://schemas.microsoft.com/office/powerpoint/2010/main" val="1655320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86539-841E-0521-0710-D5B42CD39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F2F680-545F-3B9B-99A3-FF6CDC31020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BC137E1-02A5-3A28-F9C1-92356F58F7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300254-039B-3A55-0597-4B4CC7BEED35}"/>
              </a:ext>
            </a:extLst>
          </p:cNvPr>
          <p:cNvSpPr>
            <a:spLocks noGrp="1"/>
          </p:cNvSpPr>
          <p:nvPr>
            <p:ph type="sldNum" sz="quarter" idx="5"/>
          </p:nvPr>
        </p:nvSpPr>
        <p:spPr/>
        <p:txBody>
          <a:bodyPr/>
          <a:lstStyle/>
          <a:p>
            <a:fld id="{D3CB639B-CC03-4920-A60D-3E4C72B47D60}" type="slidenum">
              <a:rPr lang="es-ES" smtClean="0"/>
              <a:pPr/>
              <a:t>20</a:t>
            </a:fld>
            <a:endParaRPr lang="es-ES"/>
          </a:p>
        </p:txBody>
      </p:sp>
    </p:spTree>
    <p:extLst>
      <p:ext uri="{BB962C8B-B14F-4D97-AF65-F5344CB8AC3E}">
        <p14:creationId xmlns:p14="http://schemas.microsoft.com/office/powerpoint/2010/main" val="731952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197E3-EB09-41AA-77DB-0761687F0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D941F-261A-5DC7-C1E6-8CEF9A7FF1D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608E3F-25D0-FCFF-5FA9-A322D0A6FB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D592BE-04BB-6A62-22CE-1D0684186E72}"/>
              </a:ext>
            </a:extLst>
          </p:cNvPr>
          <p:cNvSpPr>
            <a:spLocks noGrp="1"/>
          </p:cNvSpPr>
          <p:nvPr>
            <p:ph type="sldNum" sz="quarter" idx="5"/>
          </p:nvPr>
        </p:nvSpPr>
        <p:spPr/>
        <p:txBody>
          <a:bodyPr/>
          <a:lstStyle/>
          <a:p>
            <a:fld id="{D3CB639B-CC03-4920-A60D-3E4C72B47D60}" type="slidenum">
              <a:rPr lang="es-ES" smtClean="0"/>
              <a:pPr/>
              <a:t>21</a:t>
            </a:fld>
            <a:endParaRPr lang="es-ES"/>
          </a:p>
        </p:txBody>
      </p:sp>
    </p:spTree>
    <p:extLst>
      <p:ext uri="{BB962C8B-B14F-4D97-AF65-F5344CB8AC3E}">
        <p14:creationId xmlns:p14="http://schemas.microsoft.com/office/powerpoint/2010/main" val="305903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B639B-CC03-4920-A60D-3E4C72B47D60}" type="slidenum">
              <a:rPr lang="es-ES" smtClean="0"/>
              <a:pPr/>
              <a:t>4</a:t>
            </a:fld>
            <a:endParaRPr lang="es-ES"/>
          </a:p>
        </p:txBody>
      </p:sp>
    </p:spTree>
    <p:extLst>
      <p:ext uri="{BB962C8B-B14F-4D97-AF65-F5344CB8AC3E}">
        <p14:creationId xmlns:p14="http://schemas.microsoft.com/office/powerpoint/2010/main" val="739326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C2B7A-47A9-2D9E-3BA5-06B8F8F1B2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A2824-D05E-7D3F-3765-6102CF77B5E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CEC7B08-05A1-AF71-AE87-8C20B8DE91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DE9A79-7E52-DECD-B24E-4ECC624FB467}"/>
              </a:ext>
            </a:extLst>
          </p:cNvPr>
          <p:cNvSpPr>
            <a:spLocks noGrp="1"/>
          </p:cNvSpPr>
          <p:nvPr>
            <p:ph type="sldNum" sz="quarter" idx="5"/>
          </p:nvPr>
        </p:nvSpPr>
        <p:spPr/>
        <p:txBody>
          <a:bodyPr/>
          <a:lstStyle/>
          <a:p>
            <a:fld id="{D3CB639B-CC03-4920-A60D-3E4C72B47D60}" type="slidenum">
              <a:rPr lang="es-ES" smtClean="0"/>
              <a:pPr/>
              <a:t>22</a:t>
            </a:fld>
            <a:endParaRPr lang="es-ES"/>
          </a:p>
        </p:txBody>
      </p:sp>
    </p:spTree>
    <p:extLst>
      <p:ext uri="{BB962C8B-B14F-4D97-AF65-F5344CB8AC3E}">
        <p14:creationId xmlns:p14="http://schemas.microsoft.com/office/powerpoint/2010/main" val="1995937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D00BF-6249-72F4-A362-43FE4F29C6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156DC-E8D2-C050-1310-1A7E72B696A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C1C5CE5-473A-F95D-CE52-BC79D7253B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F5FE24-1B9E-6B74-2AE3-A19BDB8FD5EB}"/>
              </a:ext>
            </a:extLst>
          </p:cNvPr>
          <p:cNvSpPr>
            <a:spLocks noGrp="1"/>
          </p:cNvSpPr>
          <p:nvPr>
            <p:ph type="sldNum" sz="quarter" idx="5"/>
          </p:nvPr>
        </p:nvSpPr>
        <p:spPr/>
        <p:txBody>
          <a:bodyPr/>
          <a:lstStyle/>
          <a:p>
            <a:fld id="{D3CB639B-CC03-4920-A60D-3E4C72B47D60}" type="slidenum">
              <a:rPr lang="es-ES" smtClean="0"/>
              <a:pPr/>
              <a:t>23</a:t>
            </a:fld>
            <a:endParaRPr lang="es-ES"/>
          </a:p>
        </p:txBody>
      </p:sp>
    </p:spTree>
    <p:extLst>
      <p:ext uri="{BB962C8B-B14F-4D97-AF65-F5344CB8AC3E}">
        <p14:creationId xmlns:p14="http://schemas.microsoft.com/office/powerpoint/2010/main" val="1047209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5C9A9-467B-7EBE-3CF8-8A833DC10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1C477-DF18-2BD6-1516-F2956BC171F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E3E02CE-238A-E609-CB13-ABCFEB3A0E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F9C0F1-A1D6-FEF4-9398-0822A9C321D0}"/>
              </a:ext>
            </a:extLst>
          </p:cNvPr>
          <p:cNvSpPr>
            <a:spLocks noGrp="1"/>
          </p:cNvSpPr>
          <p:nvPr>
            <p:ph type="sldNum" sz="quarter" idx="5"/>
          </p:nvPr>
        </p:nvSpPr>
        <p:spPr/>
        <p:txBody>
          <a:bodyPr/>
          <a:lstStyle/>
          <a:p>
            <a:fld id="{D3CB639B-CC03-4920-A60D-3E4C72B47D60}" type="slidenum">
              <a:rPr lang="es-ES" smtClean="0"/>
              <a:pPr/>
              <a:t>24</a:t>
            </a:fld>
            <a:endParaRPr lang="es-ES"/>
          </a:p>
        </p:txBody>
      </p:sp>
    </p:spTree>
    <p:extLst>
      <p:ext uri="{BB962C8B-B14F-4D97-AF65-F5344CB8AC3E}">
        <p14:creationId xmlns:p14="http://schemas.microsoft.com/office/powerpoint/2010/main" val="861396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D9EDF-6A88-D14B-5AB9-61B9EA435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C9CF7-6E39-1BAE-5BF5-223CCBD631F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BBC628F-5D1B-A87A-C73B-0FBF33FB1D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BF3BB9-B4EE-202F-A07A-C015886A711C}"/>
              </a:ext>
            </a:extLst>
          </p:cNvPr>
          <p:cNvSpPr>
            <a:spLocks noGrp="1"/>
          </p:cNvSpPr>
          <p:nvPr>
            <p:ph type="sldNum" sz="quarter" idx="5"/>
          </p:nvPr>
        </p:nvSpPr>
        <p:spPr/>
        <p:txBody>
          <a:bodyPr/>
          <a:lstStyle/>
          <a:p>
            <a:fld id="{D3CB639B-CC03-4920-A60D-3E4C72B47D60}" type="slidenum">
              <a:rPr lang="es-ES" smtClean="0"/>
              <a:pPr/>
              <a:t>25</a:t>
            </a:fld>
            <a:endParaRPr lang="es-ES"/>
          </a:p>
        </p:txBody>
      </p:sp>
    </p:spTree>
    <p:extLst>
      <p:ext uri="{BB962C8B-B14F-4D97-AF65-F5344CB8AC3E}">
        <p14:creationId xmlns:p14="http://schemas.microsoft.com/office/powerpoint/2010/main" val="593042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4583-A9C8-175F-71FD-14F39AE33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BBC38-D2EC-30E6-022B-0D8427F6A3A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6EE5FD8-56FA-A680-3B75-02754A6944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2C2DD2-E398-B125-DA04-B6891A13D679}"/>
              </a:ext>
            </a:extLst>
          </p:cNvPr>
          <p:cNvSpPr>
            <a:spLocks noGrp="1"/>
          </p:cNvSpPr>
          <p:nvPr>
            <p:ph type="sldNum" sz="quarter" idx="5"/>
          </p:nvPr>
        </p:nvSpPr>
        <p:spPr/>
        <p:txBody>
          <a:bodyPr/>
          <a:lstStyle/>
          <a:p>
            <a:fld id="{D3CB639B-CC03-4920-A60D-3E4C72B47D60}" type="slidenum">
              <a:rPr lang="es-ES" smtClean="0"/>
              <a:pPr/>
              <a:t>26</a:t>
            </a:fld>
            <a:endParaRPr lang="es-ES"/>
          </a:p>
        </p:txBody>
      </p:sp>
    </p:spTree>
    <p:extLst>
      <p:ext uri="{BB962C8B-B14F-4D97-AF65-F5344CB8AC3E}">
        <p14:creationId xmlns:p14="http://schemas.microsoft.com/office/powerpoint/2010/main" val="1028979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61E6B-3617-AD94-A219-C48657162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FCEB7E-2953-B162-19EC-6B66BC8FD15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6A92578-2E70-1E10-CEC6-88D1098604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75BC6A-EEB0-2C90-3EBE-65F39B4C24D5}"/>
              </a:ext>
            </a:extLst>
          </p:cNvPr>
          <p:cNvSpPr>
            <a:spLocks noGrp="1"/>
          </p:cNvSpPr>
          <p:nvPr>
            <p:ph type="sldNum" sz="quarter" idx="5"/>
          </p:nvPr>
        </p:nvSpPr>
        <p:spPr/>
        <p:txBody>
          <a:bodyPr/>
          <a:lstStyle/>
          <a:p>
            <a:fld id="{D3CB639B-CC03-4920-A60D-3E4C72B47D60}" type="slidenum">
              <a:rPr lang="es-ES" smtClean="0"/>
              <a:pPr/>
              <a:t>27</a:t>
            </a:fld>
            <a:endParaRPr lang="es-ES"/>
          </a:p>
        </p:txBody>
      </p:sp>
    </p:spTree>
    <p:extLst>
      <p:ext uri="{BB962C8B-B14F-4D97-AF65-F5344CB8AC3E}">
        <p14:creationId xmlns:p14="http://schemas.microsoft.com/office/powerpoint/2010/main" val="3555722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50294-4E68-F692-FF26-FF2BE2B326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FD8C6-7E1F-47B1-FCD7-AEC61BBAD3D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C05C83F-49BC-11A7-816D-BE63D132B8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4AAEA3-2592-D6BC-145F-8CE5FC115CCA}"/>
              </a:ext>
            </a:extLst>
          </p:cNvPr>
          <p:cNvSpPr>
            <a:spLocks noGrp="1"/>
          </p:cNvSpPr>
          <p:nvPr>
            <p:ph type="sldNum" sz="quarter" idx="5"/>
          </p:nvPr>
        </p:nvSpPr>
        <p:spPr/>
        <p:txBody>
          <a:bodyPr/>
          <a:lstStyle/>
          <a:p>
            <a:fld id="{D3CB639B-CC03-4920-A60D-3E4C72B47D60}" type="slidenum">
              <a:rPr lang="es-ES" smtClean="0"/>
              <a:pPr/>
              <a:t>28</a:t>
            </a:fld>
            <a:endParaRPr lang="es-ES"/>
          </a:p>
        </p:txBody>
      </p:sp>
    </p:spTree>
    <p:extLst>
      <p:ext uri="{BB962C8B-B14F-4D97-AF65-F5344CB8AC3E}">
        <p14:creationId xmlns:p14="http://schemas.microsoft.com/office/powerpoint/2010/main" val="1699849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677B9-880B-17B2-2264-B9F36C15A0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11A24-CEE1-3F9E-62F7-981B4F097C5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737FE55-6CE7-B6FB-F675-58206CB828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2751B5-F235-B463-1EEE-CF3D5FB53775}"/>
              </a:ext>
            </a:extLst>
          </p:cNvPr>
          <p:cNvSpPr>
            <a:spLocks noGrp="1"/>
          </p:cNvSpPr>
          <p:nvPr>
            <p:ph type="sldNum" sz="quarter" idx="5"/>
          </p:nvPr>
        </p:nvSpPr>
        <p:spPr/>
        <p:txBody>
          <a:bodyPr/>
          <a:lstStyle/>
          <a:p>
            <a:fld id="{D3CB639B-CC03-4920-A60D-3E4C72B47D60}" type="slidenum">
              <a:rPr lang="es-ES" smtClean="0"/>
              <a:pPr/>
              <a:t>29</a:t>
            </a:fld>
            <a:endParaRPr lang="es-ES"/>
          </a:p>
        </p:txBody>
      </p:sp>
    </p:spTree>
    <p:extLst>
      <p:ext uri="{BB962C8B-B14F-4D97-AF65-F5344CB8AC3E}">
        <p14:creationId xmlns:p14="http://schemas.microsoft.com/office/powerpoint/2010/main" val="1236113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33C0E-ED6D-5398-2347-C7EFD88B5F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4BEEE-867E-8553-6CAC-106AA0E496A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CA39091-43D0-B1F7-DE2E-6A51942A42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F272FC-2ED5-6BA6-F12A-BC1163F62AAC}"/>
              </a:ext>
            </a:extLst>
          </p:cNvPr>
          <p:cNvSpPr>
            <a:spLocks noGrp="1"/>
          </p:cNvSpPr>
          <p:nvPr>
            <p:ph type="sldNum" sz="quarter" idx="5"/>
          </p:nvPr>
        </p:nvSpPr>
        <p:spPr/>
        <p:txBody>
          <a:bodyPr/>
          <a:lstStyle/>
          <a:p>
            <a:fld id="{D3CB639B-CC03-4920-A60D-3E4C72B47D60}" type="slidenum">
              <a:rPr lang="es-ES" smtClean="0"/>
              <a:pPr/>
              <a:t>30</a:t>
            </a:fld>
            <a:endParaRPr lang="es-ES"/>
          </a:p>
        </p:txBody>
      </p:sp>
    </p:spTree>
    <p:extLst>
      <p:ext uri="{BB962C8B-B14F-4D97-AF65-F5344CB8AC3E}">
        <p14:creationId xmlns:p14="http://schemas.microsoft.com/office/powerpoint/2010/main" val="548234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51B60-68EF-CA47-E204-2ACED3962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35444-280F-1AB7-114B-D6BE542C05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256B0DD-FE3E-8151-CDCC-BE0285175B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52F698-9DBF-5FB2-BBDC-E3FFF4A085F4}"/>
              </a:ext>
            </a:extLst>
          </p:cNvPr>
          <p:cNvSpPr>
            <a:spLocks noGrp="1"/>
          </p:cNvSpPr>
          <p:nvPr>
            <p:ph type="sldNum" sz="quarter" idx="5"/>
          </p:nvPr>
        </p:nvSpPr>
        <p:spPr/>
        <p:txBody>
          <a:bodyPr/>
          <a:lstStyle/>
          <a:p>
            <a:fld id="{D3CB639B-CC03-4920-A60D-3E4C72B47D60}" type="slidenum">
              <a:rPr lang="es-ES" smtClean="0"/>
              <a:pPr/>
              <a:t>31</a:t>
            </a:fld>
            <a:endParaRPr lang="es-ES"/>
          </a:p>
        </p:txBody>
      </p:sp>
    </p:spTree>
    <p:extLst>
      <p:ext uri="{BB962C8B-B14F-4D97-AF65-F5344CB8AC3E}">
        <p14:creationId xmlns:p14="http://schemas.microsoft.com/office/powerpoint/2010/main" val="670506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67D83-2D56-6C48-8D77-BED86CBB6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9912A-546A-17EA-FFD8-44307A21F7D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5884577-7ECB-C50E-5F36-0C6093D8EF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0EB1B9-1C8C-BCFD-DCAC-C4C8F47128D0}"/>
              </a:ext>
            </a:extLst>
          </p:cNvPr>
          <p:cNvSpPr>
            <a:spLocks noGrp="1"/>
          </p:cNvSpPr>
          <p:nvPr>
            <p:ph type="sldNum" sz="quarter" idx="5"/>
          </p:nvPr>
        </p:nvSpPr>
        <p:spPr/>
        <p:txBody>
          <a:bodyPr/>
          <a:lstStyle/>
          <a:p>
            <a:fld id="{D3CB639B-CC03-4920-A60D-3E4C72B47D60}" type="slidenum">
              <a:rPr lang="es-ES" smtClean="0"/>
              <a:pPr/>
              <a:t>5</a:t>
            </a:fld>
            <a:endParaRPr lang="es-ES"/>
          </a:p>
        </p:txBody>
      </p:sp>
    </p:spTree>
    <p:extLst>
      <p:ext uri="{BB962C8B-B14F-4D97-AF65-F5344CB8AC3E}">
        <p14:creationId xmlns:p14="http://schemas.microsoft.com/office/powerpoint/2010/main" val="790585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1A1FC-7003-5E6A-7DB1-118EC6289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5F023-6D08-77F8-CC7B-1E0B5117D7F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FABDD8E-67EA-E28A-05CA-67AAA7903D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D5C19D-12D7-222D-1608-F169A7A4AC74}"/>
              </a:ext>
            </a:extLst>
          </p:cNvPr>
          <p:cNvSpPr>
            <a:spLocks noGrp="1"/>
          </p:cNvSpPr>
          <p:nvPr>
            <p:ph type="sldNum" sz="quarter" idx="5"/>
          </p:nvPr>
        </p:nvSpPr>
        <p:spPr/>
        <p:txBody>
          <a:bodyPr/>
          <a:lstStyle/>
          <a:p>
            <a:fld id="{D3CB639B-CC03-4920-A60D-3E4C72B47D60}" type="slidenum">
              <a:rPr lang="es-ES" smtClean="0"/>
              <a:pPr/>
              <a:t>32</a:t>
            </a:fld>
            <a:endParaRPr lang="es-ES"/>
          </a:p>
        </p:txBody>
      </p:sp>
    </p:spTree>
    <p:extLst>
      <p:ext uri="{BB962C8B-B14F-4D97-AF65-F5344CB8AC3E}">
        <p14:creationId xmlns:p14="http://schemas.microsoft.com/office/powerpoint/2010/main" val="3834841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27063-222A-91F6-710E-E1A9BCE01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D941CE-F5B2-A436-A8C4-A7550798903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060D239-D854-3BF8-83A1-6D90D5FD83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117495-8198-10F2-16D8-0FC24B1922EF}"/>
              </a:ext>
            </a:extLst>
          </p:cNvPr>
          <p:cNvSpPr>
            <a:spLocks noGrp="1"/>
          </p:cNvSpPr>
          <p:nvPr>
            <p:ph type="sldNum" sz="quarter" idx="5"/>
          </p:nvPr>
        </p:nvSpPr>
        <p:spPr/>
        <p:txBody>
          <a:bodyPr/>
          <a:lstStyle/>
          <a:p>
            <a:fld id="{D3CB639B-CC03-4920-A60D-3E4C72B47D60}" type="slidenum">
              <a:rPr lang="es-ES" smtClean="0"/>
              <a:pPr/>
              <a:t>33</a:t>
            </a:fld>
            <a:endParaRPr lang="es-ES"/>
          </a:p>
        </p:txBody>
      </p:sp>
    </p:spTree>
    <p:extLst>
      <p:ext uri="{BB962C8B-B14F-4D97-AF65-F5344CB8AC3E}">
        <p14:creationId xmlns:p14="http://schemas.microsoft.com/office/powerpoint/2010/main" val="407284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F2DC7-4523-E2A0-3E58-8604833C3F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14A58-603D-7344-2852-7460F754083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DE14969-C44E-E9BB-0981-3725F19345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FBBEB8-2A7D-3B83-2ECE-9D8E1C92492A}"/>
              </a:ext>
            </a:extLst>
          </p:cNvPr>
          <p:cNvSpPr>
            <a:spLocks noGrp="1"/>
          </p:cNvSpPr>
          <p:nvPr>
            <p:ph type="sldNum" sz="quarter" idx="5"/>
          </p:nvPr>
        </p:nvSpPr>
        <p:spPr/>
        <p:txBody>
          <a:bodyPr/>
          <a:lstStyle/>
          <a:p>
            <a:fld id="{D3CB639B-CC03-4920-A60D-3E4C72B47D60}" type="slidenum">
              <a:rPr lang="es-ES" smtClean="0"/>
              <a:pPr/>
              <a:t>34</a:t>
            </a:fld>
            <a:endParaRPr lang="es-ES"/>
          </a:p>
        </p:txBody>
      </p:sp>
    </p:spTree>
    <p:extLst>
      <p:ext uri="{BB962C8B-B14F-4D97-AF65-F5344CB8AC3E}">
        <p14:creationId xmlns:p14="http://schemas.microsoft.com/office/powerpoint/2010/main" val="4105026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CF4A2-4B5C-7770-42C4-FA14A6F48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494B8-2A1D-C38F-7D8D-88226AD94A5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3BCC7D5-3C85-8FA4-70AB-C070596F12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E23124-D63C-1AD2-3A73-CC0CDF61CABB}"/>
              </a:ext>
            </a:extLst>
          </p:cNvPr>
          <p:cNvSpPr>
            <a:spLocks noGrp="1"/>
          </p:cNvSpPr>
          <p:nvPr>
            <p:ph type="sldNum" sz="quarter" idx="5"/>
          </p:nvPr>
        </p:nvSpPr>
        <p:spPr/>
        <p:txBody>
          <a:bodyPr/>
          <a:lstStyle/>
          <a:p>
            <a:fld id="{D3CB639B-CC03-4920-A60D-3E4C72B47D60}" type="slidenum">
              <a:rPr lang="es-ES" smtClean="0"/>
              <a:pPr/>
              <a:t>35</a:t>
            </a:fld>
            <a:endParaRPr lang="es-ES"/>
          </a:p>
        </p:txBody>
      </p:sp>
    </p:spTree>
    <p:extLst>
      <p:ext uri="{BB962C8B-B14F-4D97-AF65-F5344CB8AC3E}">
        <p14:creationId xmlns:p14="http://schemas.microsoft.com/office/powerpoint/2010/main" val="4156634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A0A49-BFCC-5DCA-1454-57DCFAA6A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88B5B-3007-AB7A-CC06-316C7C4486B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650F4D2-1611-6332-73C9-C3D8A111F0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696F13-FCD7-473C-974E-ABDD3975DE46}"/>
              </a:ext>
            </a:extLst>
          </p:cNvPr>
          <p:cNvSpPr>
            <a:spLocks noGrp="1"/>
          </p:cNvSpPr>
          <p:nvPr>
            <p:ph type="sldNum" sz="quarter" idx="5"/>
          </p:nvPr>
        </p:nvSpPr>
        <p:spPr/>
        <p:txBody>
          <a:bodyPr/>
          <a:lstStyle/>
          <a:p>
            <a:fld id="{D3CB639B-CC03-4920-A60D-3E4C72B47D60}" type="slidenum">
              <a:rPr lang="es-ES" smtClean="0"/>
              <a:pPr/>
              <a:t>36</a:t>
            </a:fld>
            <a:endParaRPr lang="es-ES"/>
          </a:p>
        </p:txBody>
      </p:sp>
    </p:spTree>
    <p:extLst>
      <p:ext uri="{BB962C8B-B14F-4D97-AF65-F5344CB8AC3E}">
        <p14:creationId xmlns:p14="http://schemas.microsoft.com/office/powerpoint/2010/main" val="3307413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3AB56-3540-27E9-18BB-CF3124584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4A2CA-59A2-B4F4-6381-426C0E62B03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9996BED-82D1-A298-BA04-B827F664E3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A029E6-683F-4C80-48C7-7393EAA9FF8D}"/>
              </a:ext>
            </a:extLst>
          </p:cNvPr>
          <p:cNvSpPr>
            <a:spLocks noGrp="1"/>
          </p:cNvSpPr>
          <p:nvPr>
            <p:ph type="sldNum" sz="quarter" idx="5"/>
          </p:nvPr>
        </p:nvSpPr>
        <p:spPr/>
        <p:txBody>
          <a:bodyPr/>
          <a:lstStyle/>
          <a:p>
            <a:fld id="{D3CB639B-CC03-4920-A60D-3E4C72B47D60}" type="slidenum">
              <a:rPr lang="es-ES" smtClean="0"/>
              <a:pPr/>
              <a:t>37</a:t>
            </a:fld>
            <a:endParaRPr lang="es-ES"/>
          </a:p>
        </p:txBody>
      </p:sp>
    </p:spTree>
    <p:extLst>
      <p:ext uri="{BB962C8B-B14F-4D97-AF65-F5344CB8AC3E}">
        <p14:creationId xmlns:p14="http://schemas.microsoft.com/office/powerpoint/2010/main" val="1264810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893C0-7C98-6F6B-C481-9B722C267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CE40B-A583-2084-7EEA-82510476287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EEF29B6-E86E-9759-613E-92A50D10AF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7FFCF2-1C7A-F8E8-8D7D-CC91986C25FD}"/>
              </a:ext>
            </a:extLst>
          </p:cNvPr>
          <p:cNvSpPr>
            <a:spLocks noGrp="1"/>
          </p:cNvSpPr>
          <p:nvPr>
            <p:ph type="sldNum" sz="quarter" idx="5"/>
          </p:nvPr>
        </p:nvSpPr>
        <p:spPr/>
        <p:txBody>
          <a:bodyPr/>
          <a:lstStyle/>
          <a:p>
            <a:fld id="{D3CB639B-CC03-4920-A60D-3E4C72B47D60}" type="slidenum">
              <a:rPr lang="es-ES" smtClean="0"/>
              <a:pPr/>
              <a:t>38</a:t>
            </a:fld>
            <a:endParaRPr lang="es-ES"/>
          </a:p>
        </p:txBody>
      </p:sp>
    </p:spTree>
    <p:extLst>
      <p:ext uri="{BB962C8B-B14F-4D97-AF65-F5344CB8AC3E}">
        <p14:creationId xmlns:p14="http://schemas.microsoft.com/office/powerpoint/2010/main" val="941734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53DC1-8710-5181-0498-50D181595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E7C11-0E04-C1DB-5CAC-B83D7B359D9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9BE5904-67E7-73CF-6691-8CB72A5F85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214F7A-06AD-23D5-B3ED-1E27D60C7816}"/>
              </a:ext>
            </a:extLst>
          </p:cNvPr>
          <p:cNvSpPr>
            <a:spLocks noGrp="1"/>
          </p:cNvSpPr>
          <p:nvPr>
            <p:ph type="sldNum" sz="quarter" idx="5"/>
          </p:nvPr>
        </p:nvSpPr>
        <p:spPr/>
        <p:txBody>
          <a:bodyPr/>
          <a:lstStyle/>
          <a:p>
            <a:fld id="{D3CB639B-CC03-4920-A60D-3E4C72B47D60}" type="slidenum">
              <a:rPr lang="es-ES" smtClean="0"/>
              <a:pPr/>
              <a:t>39</a:t>
            </a:fld>
            <a:endParaRPr lang="es-ES"/>
          </a:p>
        </p:txBody>
      </p:sp>
    </p:spTree>
    <p:extLst>
      <p:ext uri="{BB962C8B-B14F-4D97-AF65-F5344CB8AC3E}">
        <p14:creationId xmlns:p14="http://schemas.microsoft.com/office/powerpoint/2010/main" val="27306582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E7B00-C79A-5916-676B-A8B831ABA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C7750-3A83-53B6-315F-D98E1EADF98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8FE3EB7-1867-F804-D070-53538AA615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FAD1D-C75D-9483-6818-423BE50F6B7E}"/>
              </a:ext>
            </a:extLst>
          </p:cNvPr>
          <p:cNvSpPr>
            <a:spLocks noGrp="1"/>
          </p:cNvSpPr>
          <p:nvPr>
            <p:ph type="sldNum" sz="quarter" idx="5"/>
          </p:nvPr>
        </p:nvSpPr>
        <p:spPr/>
        <p:txBody>
          <a:bodyPr/>
          <a:lstStyle/>
          <a:p>
            <a:fld id="{D3CB639B-CC03-4920-A60D-3E4C72B47D60}" type="slidenum">
              <a:rPr lang="es-ES" smtClean="0"/>
              <a:pPr/>
              <a:t>40</a:t>
            </a:fld>
            <a:endParaRPr lang="es-ES"/>
          </a:p>
        </p:txBody>
      </p:sp>
    </p:spTree>
    <p:extLst>
      <p:ext uri="{BB962C8B-B14F-4D97-AF65-F5344CB8AC3E}">
        <p14:creationId xmlns:p14="http://schemas.microsoft.com/office/powerpoint/2010/main" val="691411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F0AD3-18C3-C590-A4A6-D0E6A0C66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E25FF-972E-D961-3BC6-17DEA087E43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8411208-86EB-B403-DCCA-5999EA319D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5A9922-9313-221C-BDBE-8DBD6166EDD7}"/>
              </a:ext>
            </a:extLst>
          </p:cNvPr>
          <p:cNvSpPr>
            <a:spLocks noGrp="1"/>
          </p:cNvSpPr>
          <p:nvPr>
            <p:ph type="sldNum" sz="quarter" idx="5"/>
          </p:nvPr>
        </p:nvSpPr>
        <p:spPr/>
        <p:txBody>
          <a:bodyPr/>
          <a:lstStyle/>
          <a:p>
            <a:fld id="{D3CB639B-CC03-4920-A60D-3E4C72B47D60}" type="slidenum">
              <a:rPr lang="es-ES" smtClean="0"/>
              <a:pPr/>
              <a:t>41</a:t>
            </a:fld>
            <a:endParaRPr lang="es-ES"/>
          </a:p>
        </p:txBody>
      </p:sp>
    </p:spTree>
    <p:extLst>
      <p:ext uri="{BB962C8B-B14F-4D97-AF65-F5344CB8AC3E}">
        <p14:creationId xmlns:p14="http://schemas.microsoft.com/office/powerpoint/2010/main" val="2011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9D90F-BB6B-3964-366B-EBE02FDCF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47FC7-A4F7-C3B3-F46E-1CE8FE0A004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E89D47B-BA58-9A02-68DD-B9CD52C139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8761A9-065B-C71A-4565-796CBE8BB2D0}"/>
              </a:ext>
            </a:extLst>
          </p:cNvPr>
          <p:cNvSpPr>
            <a:spLocks noGrp="1"/>
          </p:cNvSpPr>
          <p:nvPr>
            <p:ph type="sldNum" sz="quarter" idx="5"/>
          </p:nvPr>
        </p:nvSpPr>
        <p:spPr/>
        <p:txBody>
          <a:bodyPr/>
          <a:lstStyle/>
          <a:p>
            <a:fld id="{D3CB639B-CC03-4920-A60D-3E4C72B47D60}" type="slidenum">
              <a:rPr lang="es-ES" smtClean="0"/>
              <a:pPr/>
              <a:t>6</a:t>
            </a:fld>
            <a:endParaRPr lang="es-ES"/>
          </a:p>
        </p:txBody>
      </p:sp>
    </p:spTree>
    <p:extLst>
      <p:ext uri="{BB962C8B-B14F-4D97-AF65-F5344CB8AC3E}">
        <p14:creationId xmlns:p14="http://schemas.microsoft.com/office/powerpoint/2010/main" val="482334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5488D-C354-00F4-EB4A-D5CF852A38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6871D-67E1-0AF1-0AD2-C8C10EF8D3A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94B3130-C364-E341-69AC-C81EDC508C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A2E458-3CE0-EA41-0C5E-2D35820E9394}"/>
              </a:ext>
            </a:extLst>
          </p:cNvPr>
          <p:cNvSpPr>
            <a:spLocks noGrp="1"/>
          </p:cNvSpPr>
          <p:nvPr>
            <p:ph type="sldNum" sz="quarter" idx="5"/>
          </p:nvPr>
        </p:nvSpPr>
        <p:spPr/>
        <p:txBody>
          <a:bodyPr/>
          <a:lstStyle/>
          <a:p>
            <a:fld id="{D3CB639B-CC03-4920-A60D-3E4C72B47D60}" type="slidenum">
              <a:rPr lang="es-ES" smtClean="0"/>
              <a:pPr/>
              <a:t>42</a:t>
            </a:fld>
            <a:endParaRPr lang="es-ES"/>
          </a:p>
        </p:txBody>
      </p:sp>
    </p:spTree>
    <p:extLst>
      <p:ext uri="{BB962C8B-B14F-4D97-AF65-F5344CB8AC3E}">
        <p14:creationId xmlns:p14="http://schemas.microsoft.com/office/powerpoint/2010/main" val="1394097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DD289-CAF4-E330-5171-306355311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A6E35-6C77-7047-B96C-4B537B29A80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633CAE8-36FE-E300-E089-5CE7AFC55F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110DAB-749D-F816-5352-7E0E3604B3BA}"/>
              </a:ext>
            </a:extLst>
          </p:cNvPr>
          <p:cNvSpPr>
            <a:spLocks noGrp="1"/>
          </p:cNvSpPr>
          <p:nvPr>
            <p:ph type="sldNum" sz="quarter" idx="5"/>
          </p:nvPr>
        </p:nvSpPr>
        <p:spPr/>
        <p:txBody>
          <a:bodyPr/>
          <a:lstStyle/>
          <a:p>
            <a:fld id="{D3CB639B-CC03-4920-A60D-3E4C72B47D60}" type="slidenum">
              <a:rPr lang="es-ES" smtClean="0"/>
              <a:pPr/>
              <a:t>43</a:t>
            </a:fld>
            <a:endParaRPr lang="es-ES"/>
          </a:p>
        </p:txBody>
      </p:sp>
    </p:spTree>
    <p:extLst>
      <p:ext uri="{BB962C8B-B14F-4D97-AF65-F5344CB8AC3E}">
        <p14:creationId xmlns:p14="http://schemas.microsoft.com/office/powerpoint/2010/main" val="1743031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6C534-3E8C-2A5A-FE09-4809BC65B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EC823-D993-C915-295C-8677D9C1D81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30D36C-959D-D608-A2EB-EA262D80DB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27D658-9954-FF74-C3D5-4D2E1548F187}"/>
              </a:ext>
            </a:extLst>
          </p:cNvPr>
          <p:cNvSpPr>
            <a:spLocks noGrp="1"/>
          </p:cNvSpPr>
          <p:nvPr>
            <p:ph type="sldNum" sz="quarter" idx="5"/>
          </p:nvPr>
        </p:nvSpPr>
        <p:spPr/>
        <p:txBody>
          <a:bodyPr/>
          <a:lstStyle/>
          <a:p>
            <a:fld id="{D3CB639B-CC03-4920-A60D-3E4C72B47D60}" type="slidenum">
              <a:rPr lang="es-ES" smtClean="0"/>
              <a:pPr/>
              <a:t>44</a:t>
            </a:fld>
            <a:endParaRPr lang="es-ES"/>
          </a:p>
        </p:txBody>
      </p:sp>
    </p:spTree>
    <p:extLst>
      <p:ext uri="{BB962C8B-B14F-4D97-AF65-F5344CB8AC3E}">
        <p14:creationId xmlns:p14="http://schemas.microsoft.com/office/powerpoint/2010/main" val="42377512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A45B9-CCB2-C530-7D4E-F6C0886352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F1085-9586-E034-F004-F3443C1FAFE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5D2034-35E3-D444-12E6-B5CDE7B89C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E817CC-FBBE-DE35-F5C8-E2C507D408B8}"/>
              </a:ext>
            </a:extLst>
          </p:cNvPr>
          <p:cNvSpPr>
            <a:spLocks noGrp="1"/>
          </p:cNvSpPr>
          <p:nvPr>
            <p:ph type="sldNum" sz="quarter" idx="5"/>
          </p:nvPr>
        </p:nvSpPr>
        <p:spPr/>
        <p:txBody>
          <a:bodyPr/>
          <a:lstStyle/>
          <a:p>
            <a:fld id="{D3CB639B-CC03-4920-A60D-3E4C72B47D60}" type="slidenum">
              <a:rPr lang="es-ES" smtClean="0"/>
              <a:pPr/>
              <a:t>45</a:t>
            </a:fld>
            <a:endParaRPr lang="es-ES"/>
          </a:p>
        </p:txBody>
      </p:sp>
    </p:spTree>
    <p:extLst>
      <p:ext uri="{BB962C8B-B14F-4D97-AF65-F5344CB8AC3E}">
        <p14:creationId xmlns:p14="http://schemas.microsoft.com/office/powerpoint/2010/main" val="1780676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0BDAB-6E99-08C6-7D9A-D3EBB2C24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08B7D-BD92-A10B-F112-7F4EF8AA11F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A25E200-FEEE-36B8-6981-DA4D693656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B883E9-0F52-E9B7-AC19-05C6D203E6B6}"/>
              </a:ext>
            </a:extLst>
          </p:cNvPr>
          <p:cNvSpPr>
            <a:spLocks noGrp="1"/>
          </p:cNvSpPr>
          <p:nvPr>
            <p:ph type="sldNum" sz="quarter" idx="5"/>
          </p:nvPr>
        </p:nvSpPr>
        <p:spPr/>
        <p:txBody>
          <a:bodyPr/>
          <a:lstStyle/>
          <a:p>
            <a:fld id="{D3CB639B-CC03-4920-A60D-3E4C72B47D60}" type="slidenum">
              <a:rPr lang="es-ES" smtClean="0"/>
              <a:pPr/>
              <a:t>46</a:t>
            </a:fld>
            <a:endParaRPr lang="es-ES"/>
          </a:p>
        </p:txBody>
      </p:sp>
    </p:spTree>
    <p:extLst>
      <p:ext uri="{BB962C8B-B14F-4D97-AF65-F5344CB8AC3E}">
        <p14:creationId xmlns:p14="http://schemas.microsoft.com/office/powerpoint/2010/main" val="34781090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3DAA2-3CB2-29F6-3C32-0EC827B9C2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B727D3-297E-0D7C-14AD-F1C326C286E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F07FD03-A068-99ED-E503-4F493C46BA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D868F5-C3C0-B372-98FA-D5EEF792C1B0}"/>
              </a:ext>
            </a:extLst>
          </p:cNvPr>
          <p:cNvSpPr>
            <a:spLocks noGrp="1"/>
          </p:cNvSpPr>
          <p:nvPr>
            <p:ph type="sldNum" sz="quarter" idx="5"/>
          </p:nvPr>
        </p:nvSpPr>
        <p:spPr/>
        <p:txBody>
          <a:bodyPr/>
          <a:lstStyle/>
          <a:p>
            <a:fld id="{D3CB639B-CC03-4920-A60D-3E4C72B47D60}" type="slidenum">
              <a:rPr lang="es-ES" smtClean="0"/>
              <a:pPr/>
              <a:t>47</a:t>
            </a:fld>
            <a:endParaRPr lang="es-ES"/>
          </a:p>
        </p:txBody>
      </p:sp>
    </p:spTree>
    <p:extLst>
      <p:ext uri="{BB962C8B-B14F-4D97-AF65-F5344CB8AC3E}">
        <p14:creationId xmlns:p14="http://schemas.microsoft.com/office/powerpoint/2010/main" val="3623274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1B13A-2A61-8E44-C237-C87CFE777F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A32E9C-FE12-1B27-5C61-8D3CE1DC4FE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F74273-D3CB-5DAF-B30E-E32B66FD3A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DE4686-F821-86AD-0CD6-E38DD9F452C4}"/>
              </a:ext>
            </a:extLst>
          </p:cNvPr>
          <p:cNvSpPr>
            <a:spLocks noGrp="1"/>
          </p:cNvSpPr>
          <p:nvPr>
            <p:ph type="sldNum" sz="quarter" idx="5"/>
          </p:nvPr>
        </p:nvSpPr>
        <p:spPr/>
        <p:txBody>
          <a:bodyPr/>
          <a:lstStyle/>
          <a:p>
            <a:fld id="{D3CB639B-CC03-4920-A60D-3E4C72B47D60}" type="slidenum">
              <a:rPr lang="es-ES" smtClean="0"/>
              <a:pPr/>
              <a:t>48</a:t>
            </a:fld>
            <a:endParaRPr lang="es-ES"/>
          </a:p>
        </p:txBody>
      </p:sp>
    </p:spTree>
    <p:extLst>
      <p:ext uri="{BB962C8B-B14F-4D97-AF65-F5344CB8AC3E}">
        <p14:creationId xmlns:p14="http://schemas.microsoft.com/office/powerpoint/2010/main" val="31373425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3ABE4-ED45-983A-F0A8-95463BF80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E3D6C-3491-56CC-FAE7-5AF744ACD5D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9336EF6-83D0-D53D-7689-971423579D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07231F-8382-F8FE-132C-86CF8F403D44}"/>
              </a:ext>
            </a:extLst>
          </p:cNvPr>
          <p:cNvSpPr>
            <a:spLocks noGrp="1"/>
          </p:cNvSpPr>
          <p:nvPr>
            <p:ph type="sldNum" sz="quarter" idx="5"/>
          </p:nvPr>
        </p:nvSpPr>
        <p:spPr/>
        <p:txBody>
          <a:bodyPr/>
          <a:lstStyle/>
          <a:p>
            <a:fld id="{D3CB639B-CC03-4920-A60D-3E4C72B47D60}" type="slidenum">
              <a:rPr lang="es-ES" smtClean="0"/>
              <a:pPr/>
              <a:t>49</a:t>
            </a:fld>
            <a:endParaRPr lang="es-ES"/>
          </a:p>
        </p:txBody>
      </p:sp>
    </p:spTree>
    <p:extLst>
      <p:ext uri="{BB962C8B-B14F-4D97-AF65-F5344CB8AC3E}">
        <p14:creationId xmlns:p14="http://schemas.microsoft.com/office/powerpoint/2010/main" val="20520594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61EAD-9F3F-9945-06F8-2595672DE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2D224-3810-0049-ECDE-3EFE5F69F65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354C78-5B80-9987-56A5-C679DC7B93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2EAD82-5C7A-6302-1EDB-A9958B3F5381}"/>
              </a:ext>
            </a:extLst>
          </p:cNvPr>
          <p:cNvSpPr>
            <a:spLocks noGrp="1"/>
          </p:cNvSpPr>
          <p:nvPr>
            <p:ph type="sldNum" sz="quarter" idx="5"/>
          </p:nvPr>
        </p:nvSpPr>
        <p:spPr/>
        <p:txBody>
          <a:bodyPr/>
          <a:lstStyle/>
          <a:p>
            <a:fld id="{D3CB639B-CC03-4920-A60D-3E4C72B47D60}" type="slidenum">
              <a:rPr lang="es-ES" smtClean="0"/>
              <a:pPr/>
              <a:t>50</a:t>
            </a:fld>
            <a:endParaRPr lang="es-ES"/>
          </a:p>
        </p:txBody>
      </p:sp>
    </p:spTree>
    <p:extLst>
      <p:ext uri="{BB962C8B-B14F-4D97-AF65-F5344CB8AC3E}">
        <p14:creationId xmlns:p14="http://schemas.microsoft.com/office/powerpoint/2010/main" val="5250761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5A50B-4087-D3A2-A28A-8EDD15310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79E71-308F-982F-46D4-A83E7A716EE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9463B6B-9165-8810-D5A8-EF62C53A90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2D33D4-41A9-D834-1EED-9587D086FD21}"/>
              </a:ext>
            </a:extLst>
          </p:cNvPr>
          <p:cNvSpPr>
            <a:spLocks noGrp="1"/>
          </p:cNvSpPr>
          <p:nvPr>
            <p:ph type="sldNum" sz="quarter" idx="5"/>
          </p:nvPr>
        </p:nvSpPr>
        <p:spPr/>
        <p:txBody>
          <a:bodyPr/>
          <a:lstStyle/>
          <a:p>
            <a:fld id="{D3CB639B-CC03-4920-A60D-3E4C72B47D60}" type="slidenum">
              <a:rPr lang="es-ES" smtClean="0"/>
              <a:pPr/>
              <a:t>51</a:t>
            </a:fld>
            <a:endParaRPr lang="es-ES"/>
          </a:p>
        </p:txBody>
      </p:sp>
    </p:spTree>
    <p:extLst>
      <p:ext uri="{BB962C8B-B14F-4D97-AF65-F5344CB8AC3E}">
        <p14:creationId xmlns:p14="http://schemas.microsoft.com/office/powerpoint/2010/main" val="287443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1E2E0-689D-05AB-0375-1D08E27A2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E48EB-9F41-0A8C-EC4E-854820F89B8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5E62887-09AE-70BB-5D0E-6649895473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68ED61-23D1-E0F9-8C5A-9C962D70BA27}"/>
              </a:ext>
            </a:extLst>
          </p:cNvPr>
          <p:cNvSpPr>
            <a:spLocks noGrp="1"/>
          </p:cNvSpPr>
          <p:nvPr>
            <p:ph type="sldNum" sz="quarter" idx="5"/>
          </p:nvPr>
        </p:nvSpPr>
        <p:spPr/>
        <p:txBody>
          <a:bodyPr/>
          <a:lstStyle/>
          <a:p>
            <a:fld id="{D3CB639B-CC03-4920-A60D-3E4C72B47D60}" type="slidenum">
              <a:rPr lang="es-ES" smtClean="0"/>
              <a:pPr/>
              <a:t>7</a:t>
            </a:fld>
            <a:endParaRPr lang="es-ES"/>
          </a:p>
        </p:txBody>
      </p:sp>
    </p:spTree>
    <p:extLst>
      <p:ext uri="{BB962C8B-B14F-4D97-AF65-F5344CB8AC3E}">
        <p14:creationId xmlns:p14="http://schemas.microsoft.com/office/powerpoint/2010/main" val="996989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56951-3F71-8082-87D6-AB776183C0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C6124-4D9B-83C6-BD35-76D0EDF0371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A4D713C-B54E-4A6A-7C03-A8144D9FFB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8B7BD1-D2FD-3E34-69AD-BF1D4D53191C}"/>
              </a:ext>
            </a:extLst>
          </p:cNvPr>
          <p:cNvSpPr>
            <a:spLocks noGrp="1"/>
          </p:cNvSpPr>
          <p:nvPr>
            <p:ph type="sldNum" sz="quarter" idx="5"/>
          </p:nvPr>
        </p:nvSpPr>
        <p:spPr/>
        <p:txBody>
          <a:bodyPr/>
          <a:lstStyle/>
          <a:p>
            <a:fld id="{D3CB639B-CC03-4920-A60D-3E4C72B47D60}" type="slidenum">
              <a:rPr lang="es-ES" smtClean="0"/>
              <a:pPr/>
              <a:t>52</a:t>
            </a:fld>
            <a:endParaRPr lang="es-ES"/>
          </a:p>
        </p:txBody>
      </p:sp>
    </p:spTree>
    <p:extLst>
      <p:ext uri="{BB962C8B-B14F-4D97-AF65-F5344CB8AC3E}">
        <p14:creationId xmlns:p14="http://schemas.microsoft.com/office/powerpoint/2010/main" val="13955384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768AB-658B-816C-6ACD-5DF0C42DC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66FD3-AA94-FFBD-96DF-EAFE5074527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73A346-C358-4462-ED68-A19B5CB80A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1EE7C9-CA32-3082-1169-945446B5CBD3}"/>
              </a:ext>
            </a:extLst>
          </p:cNvPr>
          <p:cNvSpPr>
            <a:spLocks noGrp="1"/>
          </p:cNvSpPr>
          <p:nvPr>
            <p:ph type="sldNum" sz="quarter" idx="5"/>
          </p:nvPr>
        </p:nvSpPr>
        <p:spPr/>
        <p:txBody>
          <a:bodyPr/>
          <a:lstStyle/>
          <a:p>
            <a:fld id="{D3CB639B-CC03-4920-A60D-3E4C72B47D60}" type="slidenum">
              <a:rPr lang="es-ES" smtClean="0"/>
              <a:pPr/>
              <a:t>53</a:t>
            </a:fld>
            <a:endParaRPr lang="es-ES"/>
          </a:p>
        </p:txBody>
      </p:sp>
    </p:spTree>
    <p:extLst>
      <p:ext uri="{BB962C8B-B14F-4D97-AF65-F5344CB8AC3E}">
        <p14:creationId xmlns:p14="http://schemas.microsoft.com/office/powerpoint/2010/main" val="26936910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8A593-2C87-33A7-17CB-9E7B980F5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3D4AFD-0BF9-0836-AB67-0ED6B884F81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494A85C-E1C8-5C46-1E61-A143BFE155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8A1AED-A413-968D-69E6-3F5B66065C69}"/>
              </a:ext>
            </a:extLst>
          </p:cNvPr>
          <p:cNvSpPr>
            <a:spLocks noGrp="1"/>
          </p:cNvSpPr>
          <p:nvPr>
            <p:ph type="sldNum" sz="quarter" idx="5"/>
          </p:nvPr>
        </p:nvSpPr>
        <p:spPr/>
        <p:txBody>
          <a:bodyPr/>
          <a:lstStyle/>
          <a:p>
            <a:fld id="{D3CB639B-CC03-4920-A60D-3E4C72B47D60}" type="slidenum">
              <a:rPr lang="es-ES" smtClean="0"/>
              <a:pPr/>
              <a:t>54</a:t>
            </a:fld>
            <a:endParaRPr lang="es-ES"/>
          </a:p>
        </p:txBody>
      </p:sp>
    </p:spTree>
    <p:extLst>
      <p:ext uri="{BB962C8B-B14F-4D97-AF65-F5344CB8AC3E}">
        <p14:creationId xmlns:p14="http://schemas.microsoft.com/office/powerpoint/2010/main" val="2997854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153C8-5609-06E0-722A-4D98AF6F61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9BF4E-EE02-A402-E505-D4BFD164394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3E205E7-D6DB-AA84-40C3-F72A1BA358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3F6B7E-3237-7AB8-97E3-3E77DDFC67DF}"/>
              </a:ext>
            </a:extLst>
          </p:cNvPr>
          <p:cNvSpPr>
            <a:spLocks noGrp="1"/>
          </p:cNvSpPr>
          <p:nvPr>
            <p:ph type="sldNum" sz="quarter" idx="5"/>
          </p:nvPr>
        </p:nvSpPr>
        <p:spPr/>
        <p:txBody>
          <a:bodyPr/>
          <a:lstStyle/>
          <a:p>
            <a:fld id="{D3CB639B-CC03-4920-A60D-3E4C72B47D60}" type="slidenum">
              <a:rPr lang="es-ES" smtClean="0"/>
              <a:pPr/>
              <a:t>55</a:t>
            </a:fld>
            <a:endParaRPr lang="es-ES"/>
          </a:p>
        </p:txBody>
      </p:sp>
    </p:spTree>
    <p:extLst>
      <p:ext uri="{BB962C8B-B14F-4D97-AF65-F5344CB8AC3E}">
        <p14:creationId xmlns:p14="http://schemas.microsoft.com/office/powerpoint/2010/main" val="40238874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2A108-99E5-4B82-3FAB-5B2925377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6D5C59-480E-88B2-F6F5-C29F345227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9476C14-06AD-0754-7FBE-1B3EAE7749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405898-A4D3-C055-A4F9-05983D06E32B}"/>
              </a:ext>
            </a:extLst>
          </p:cNvPr>
          <p:cNvSpPr>
            <a:spLocks noGrp="1"/>
          </p:cNvSpPr>
          <p:nvPr>
            <p:ph type="sldNum" sz="quarter" idx="5"/>
          </p:nvPr>
        </p:nvSpPr>
        <p:spPr/>
        <p:txBody>
          <a:bodyPr/>
          <a:lstStyle/>
          <a:p>
            <a:fld id="{D3CB639B-CC03-4920-A60D-3E4C72B47D60}" type="slidenum">
              <a:rPr lang="es-ES" smtClean="0"/>
              <a:pPr/>
              <a:t>56</a:t>
            </a:fld>
            <a:endParaRPr lang="es-ES"/>
          </a:p>
        </p:txBody>
      </p:sp>
    </p:spTree>
    <p:extLst>
      <p:ext uri="{BB962C8B-B14F-4D97-AF65-F5344CB8AC3E}">
        <p14:creationId xmlns:p14="http://schemas.microsoft.com/office/powerpoint/2010/main" val="24950613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A6DAF-46EF-DD05-9C1D-A07680449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0A0CA-B6B6-ADC1-FF66-62D1565298C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C9D1179-B02D-1DD9-D7EC-64EF6BDEFA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261010-2BD8-1BB1-4527-8470CD351329}"/>
              </a:ext>
            </a:extLst>
          </p:cNvPr>
          <p:cNvSpPr>
            <a:spLocks noGrp="1"/>
          </p:cNvSpPr>
          <p:nvPr>
            <p:ph type="sldNum" sz="quarter" idx="5"/>
          </p:nvPr>
        </p:nvSpPr>
        <p:spPr/>
        <p:txBody>
          <a:bodyPr/>
          <a:lstStyle/>
          <a:p>
            <a:fld id="{D3CB639B-CC03-4920-A60D-3E4C72B47D60}" type="slidenum">
              <a:rPr lang="es-ES" smtClean="0"/>
              <a:pPr/>
              <a:t>57</a:t>
            </a:fld>
            <a:endParaRPr lang="es-ES"/>
          </a:p>
        </p:txBody>
      </p:sp>
    </p:spTree>
    <p:extLst>
      <p:ext uri="{BB962C8B-B14F-4D97-AF65-F5344CB8AC3E}">
        <p14:creationId xmlns:p14="http://schemas.microsoft.com/office/powerpoint/2010/main" val="623907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C8102-9FB7-4119-7B6D-478C8863E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1B4DE-1ECE-4FF5-0FC2-F9819021B1B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2890396-7565-003E-E5A8-2F9B32225E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0461CA-375D-6A21-FCEF-BCE5CAA6B409}"/>
              </a:ext>
            </a:extLst>
          </p:cNvPr>
          <p:cNvSpPr>
            <a:spLocks noGrp="1"/>
          </p:cNvSpPr>
          <p:nvPr>
            <p:ph type="sldNum" sz="quarter" idx="5"/>
          </p:nvPr>
        </p:nvSpPr>
        <p:spPr/>
        <p:txBody>
          <a:bodyPr/>
          <a:lstStyle/>
          <a:p>
            <a:fld id="{D3CB639B-CC03-4920-A60D-3E4C72B47D60}" type="slidenum">
              <a:rPr lang="es-ES" smtClean="0"/>
              <a:pPr/>
              <a:t>58</a:t>
            </a:fld>
            <a:endParaRPr lang="es-ES"/>
          </a:p>
        </p:txBody>
      </p:sp>
    </p:spTree>
    <p:extLst>
      <p:ext uri="{BB962C8B-B14F-4D97-AF65-F5344CB8AC3E}">
        <p14:creationId xmlns:p14="http://schemas.microsoft.com/office/powerpoint/2010/main" val="4601739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BF037-02D9-065E-241C-BA0B7BB18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8CE9C3-6A9B-217C-1E4E-A543FB4F389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5480A4B-77FA-B235-A2AC-C6C9D3519D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2D50B1-0BE9-EBC1-2A78-9462D960EFDD}"/>
              </a:ext>
            </a:extLst>
          </p:cNvPr>
          <p:cNvSpPr>
            <a:spLocks noGrp="1"/>
          </p:cNvSpPr>
          <p:nvPr>
            <p:ph type="sldNum" sz="quarter" idx="5"/>
          </p:nvPr>
        </p:nvSpPr>
        <p:spPr/>
        <p:txBody>
          <a:bodyPr/>
          <a:lstStyle/>
          <a:p>
            <a:fld id="{D3CB639B-CC03-4920-A60D-3E4C72B47D60}" type="slidenum">
              <a:rPr lang="es-ES" smtClean="0"/>
              <a:pPr/>
              <a:t>59</a:t>
            </a:fld>
            <a:endParaRPr lang="es-ES"/>
          </a:p>
        </p:txBody>
      </p:sp>
    </p:spTree>
    <p:extLst>
      <p:ext uri="{BB962C8B-B14F-4D97-AF65-F5344CB8AC3E}">
        <p14:creationId xmlns:p14="http://schemas.microsoft.com/office/powerpoint/2010/main" val="4184965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67E5C-D5FC-A0DC-255E-B881C445D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F58B1C-B1A2-9626-6C6D-528BB546532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98B0DA4-2528-4194-864A-582C20D23A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642A49-E319-5FAE-7456-A7FC7911F366}"/>
              </a:ext>
            </a:extLst>
          </p:cNvPr>
          <p:cNvSpPr>
            <a:spLocks noGrp="1"/>
          </p:cNvSpPr>
          <p:nvPr>
            <p:ph type="sldNum" sz="quarter" idx="5"/>
          </p:nvPr>
        </p:nvSpPr>
        <p:spPr/>
        <p:txBody>
          <a:bodyPr/>
          <a:lstStyle/>
          <a:p>
            <a:fld id="{D3CB639B-CC03-4920-A60D-3E4C72B47D60}" type="slidenum">
              <a:rPr lang="es-ES" smtClean="0"/>
              <a:pPr/>
              <a:t>60</a:t>
            </a:fld>
            <a:endParaRPr lang="es-ES"/>
          </a:p>
        </p:txBody>
      </p:sp>
    </p:spTree>
    <p:extLst>
      <p:ext uri="{BB962C8B-B14F-4D97-AF65-F5344CB8AC3E}">
        <p14:creationId xmlns:p14="http://schemas.microsoft.com/office/powerpoint/2010/main" val="24842764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F667E-07F9-7383-CBC5-9F724C7FB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8312E-A4B6-1323-F013-306641F980E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98972B1-70FE-8CB0-1193-4B09F4DE9C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AF0F90-EA7B-239C-E121-445A16D59C45}"/>
              </a:ext>
            </a:extLst>
          </p:cNvPr>
          <p:cNvSpPr>
            <a:spLocks noGrp="1"/>
          </p:cNvSpPr>
          <p:nvPr>
            <p:ph type="sldNum" sz="quarter" idx="5"/>
          </p:nvPr>
        </p:nvSpPr>
        <p:spPr/>
        <p:txBody>
          <a:bodyPr/>
          <a:lstStyle/>
          <a:p>
            <a:fld id="{D3CB639B-CC03-4920-A60D-3E4C72B47D60}" type="slidenum">
              <a:rPr lang="es-ES" smtClean="0"/>
              <a:pPr/>
              <a:t>61</a:t>
            </a:fld>
            <a:endParaRPr lang="es-ES"/>
          </a:p>
        </p:txBody>
      </p:sp>
    </p:spTree>
    <p:extLst>
      <p:ext uri="{BB962C8B-B14F-4D97-AF65-F5344CB8AC3E}">
        <p14:creationId xmlns:p14="http://schemas.microsoft.com/office/powerpoint/2010/main" val="191680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95202-D174-8D6A-0FE9-1A1B61D2C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3C56E-10AB-CE36-CB7E-A076BCA0B9C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F49C1E6-9F9C-D824-ADE7-74AE90AEB4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56A908-E926-45F0-0D2D-1177836092B4}"/>
              </a:ext>
            </a:extLst>
          </p:cNvPr>
          <p:cNvSpPr>
            <a:spLocks noGrp="1"/>
          </p:cNvSpPr>
          <p:nvPr>
            <p:ph type="sldNum" sz="quarter" idx="5"/>
          </p:nvPr>
        </p:nvSpPr>
        <p:spPr/>
        <p:txBody>
          <a:bodyPr/>
          <a:lstStyle/>
          <a:p>
            <a:fld id="{D3CB639B-CC03-4920-A60D-3E4C72B47D60}" type="slidenum">
              <a:rPr lang="es-ES" smtClean="0"/>
              <a:pPr/>
              <a:t>8</a:t>
            </a:fld>
            <a:endParaRPr lang="es-ES"/>
          </a:p>
        </p:txBody>
      </p:sp>
    </p:spTree>
    <p:extLst>
      <p:ext uri="{BB962C8B-B14F-4D97-AF65-F5344CB8AC3E}">
        <p14:creationId xmlns:p14="http://schemas.microsoft.com/office/powerpoint/2010/main" val="38166653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F3A00-2861-034E-9D0A-D7705A709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2E4BD-27A5-929C-F8CA-D7BEC6137C0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15574D7-E1B6-9331-6CCF-C536B61FCE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EF67ED-A824-5FA5-0377-D5EC35C10999}"/>
              </a:ext>
            </a:extLst>
          </p:cNvPr>
          <p:cNvSpPr>
            <a:spLocks noGrp="1"/>
          </p:cNvSpPr>
          <p:nvPr>
            <p:ph type="sldNum" sz="quarter" idx="5"/>
          </p:nvPr>
        </p:nvSpPr>
        <p:spPr/>
        <p:txBody>
          <a:bodyPr/>
          <a:lstStyle/>
          <a:p>
            <a:fld id="{D3CB639B-CC03-4920-A60D-3E4C72B47D60}" type="slidenum">
              <a:rPr lang="es-ES" smtClean="0"/>
              <a:pPr/>
              <a:t>62</a:t>
            </a:fld>
            <a:endParaRPr lang="es-ES"/>
          </a:p>
        </p:txBody>
      </p:sp>
    </p:spTree>
    <p:extLst>
      <p:ext uri="{BB962C8B-B14F-4D97-AF65-F5344CB8AC3E}">
        <p14:creationId xmlns:p14="http://schemas.microsoft.com/office/powerpoint/2010/main" val="3779163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201D0-52F6-0ED3-BF9D-4461DB33F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A5CDE-6714-60DF-D6CC-32C7CB5AE62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A997255-7575-C590-7C5F-CDA683A211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C6E8F5-9781-BBF5-1121-38862DA60238}"/>
              </a:ext>
            </a:extLst>
          </p:cNvPr>
          <p:cNvSpPr>
            <a:spLocks noGrp="1"/>
          </p:cNvSpPr>
          <p:nvPr>
            <p:ph type="sldNum" sz="quarter" idx="5"/>
          </p:nvPr>
        </p:nvSpPr>
        <p:spPr/>
        <p:txBody>
          <a:bodyPr/>
          <a:lstStyle/>
          <a:p>
            <a:fld id="{D3CB639B-CC03-4920-A60D-3E4C72B47D60}" type="slidenum">
              <a:rPr lang="es-ES" smtClean="0"/>
              <a:pPr/>
              <a:t>63</a:t>
            </a:fld>
            <a:endParaRPr lang="es-ES"/>
          </a:p>
        </p:txBody>
      </p:sp>
    </p:spTree>
    <p:extLst>
      <p:ext uri="{BB962C8B-B14F-4D97-AF65-F5344CB8AC3E}">
        <p14:creationId xmlns:p14="http://schemas.microsoft.com/office/powerpoint/2010/main" val="41168094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DD51A-866F-26B6-C6DA-739CA5527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F0F1C-2212-74B8-F4FD-D7B0D730511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E666703-2809-8D1F-C981-9D3E517F07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74B513-EE97-C683-92DD-9A0AD49B14B0}"/>
              </a:ext>
            </a:extLst>
          </p:cNvPr>
          <p:cNvSpPr>
            <a:spLocks noGrp="1"/>
          </p:cNvSpPr>
          <p:nvPr>
            <p:ph type="sldNum" sz="quarter" idx="5"/>
          </p:nvPr>
        </p:nvSpPr>
        <p:spPr/>
        <p:txBody>
          <a:bodyPr/>
          <a:lstStyle/>
          <a:p>
            <a:fld id="{D3CB639B-CC03-4920-A60D-3E4C72B47D60}" type="slidenum">
              <a:rPr lang="es-ES" smtClean="0"/>
              <a:pPr/>
              <a:t>64</a:t>
            </a:fld>
            <a:endParaRPr lang="es-ES"/>
          </a:p>
        </p:txBody>
      </p:sp>
    </p:spTree>
    <p:extLst>
      <p:ext uri="{BB962C8B-B14F-4D97-AF65-F5344CB8AC3E}">
        <p14:creationId xmlns:p14="http://schemas.microsoft.com/office/powerpoint/2010/main" val="35669796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2E01B-DE44-3963-248F-3BA9AE9D1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E5B3A4-DE3F-EFD5-62F6-0307F292BED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85BB26A-F537-0203-F09B-27D38CB358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72E7F1-329F-5049-EC40-38ADFAE28A92}"/>
              </a:ext>
            </a:extLst>
          </p:cNvPr>
          <p:cNvSpPr>
            <a:spLocks noGrp="1"/>
          </p:cNvSpPr>
          <p:nvPr>
            <p:ph type="sldNum" sz="quarter" idx="5"/>
          </p:nvPr>
        </p:nvSpPr>
        <p:spPr/>
        <p:txBody>
          <a:bodyPr/>
          <a:lstStyle/>
          <a:p>
            <a:fld id="{D3CB639B-CC03-4920-A60D-3E4C72B47D60}" type="slidenum">
              <a:rPr lang="es-ES" smtClean="0"/>
              <a:pPr/>
              <a:t>65</a:t>
            </a:fld>
            <a:endParaRPr lang="es-ES"/>
          </a:p>
        </p:txBody>
      </p:sp>
    </p:spTree>
    <p:extLst>
      <p:ext uri="{BB962C8B-B14F-4D97-AF65-F5344CB8AC3E}">
        <p14:creationId xmlns:p14="http://schemas.microsoft.com/office/powerpoint/2010/main" val="21727507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3FF94-B22C-3507-AB93-BBA125C32A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06AF8D-4779-BC73-1016-D6ACCD6897A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E1B7810-1035-0585-E3E3-8E6C50DA93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D23389-73ED-A596-30D0-B62936AC2549}"/>
              </a:ext>
            </a:extLst>
          </p:cNvPr>
          <p:cNvSpPr>
            <a:spLocks noGrp="1"/>
          </p:cNvSpPr>
          <p:nvPr>
            <p:ph type="sldNum" sz="quarter" idx="5"/>
          </p:nvPr>
        </p:nvSpPr>
        <p:spPr/>
        <p:txBody>
          <a:bodyPr/>
          <a:lstStyle/>
          <a:p>
            <a:fld id="{D3CB639B-CC03-4920-A60D-3E4C72B47D60}" type="slidenum">
              <a:rPr lang="es-ES" smtClean="0"/>
              <a:pPr/>
              <a:t>66</a:t>
            </a:fld>
            <a:endParaRPr lang="es-ES"/>
          </a:p>
        </p:txBody>
      </p:sp>
    </p:spTree>
    <p:extLst>
      <p:ext uri="{BB962C8B-B14F-4D97-AF65-F5344CB8AC3E}">
        <p14:creationId xmlns:p14="http://schemas.microsoft.com/office/powerpoint/2010/main" val="4953704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7DF67-DE44-0B25-956E-521FEE483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BAC04-5DC9-3CFA-49CB-41391F3CA28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7DF5DA0-DC10-C314-D42F-E270B202FB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044EAB-56C0-8E8D-E272-2D07432F2EB9}"/>
              </a:ext>
            </a:extLst>
          </p:cNvPr>
          <p:cNvSpPr>
            <a:spLocks noGrp="1"/>
          </p:cNvSpPr>
          <p:nvPr>
            <p:ph type="sldNum" sz="quarter" idx="5"/>
          </p:nvPr>
        </p:nvSpPr>
        <p:spPr/>
        <p:txBody>
          <a:bodyPr/>
          <a:lstStyle/>
          <a:p>
            <a:fld id="{D3CB639B-CC03-4920-A60D-3E4C72B47D60}" type="slidenum">
              <a:rPr lang="es-ES" smtClean="0"/>
              <a:pPr/>
              <a:t>67</a:t>
            </a:fld>
            <a:endParaRPr lang="es-ES"/>
          </a:p>
        </p:txBody>
      </p:sp>
    </p:spTree>
    <p:extLst>
      <p:ext uri="{BB962C8B-B14F-4D97-AF65-F5344CB8AC3E}">
        <p14:creationId xmlns:p14="http://schemas.microsoft.com/office/powerpoint/2010/main" val="22962526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7D1A-21EF-E54E-E5A8-A9B9CF3921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0A697-A8E1-F5C4-7A3F-7436A6B52E4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8ADDD18-A0D8-4B8A-15D1-0A49FDB7A4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CB09AD-A129-A2AD-F51E-3940A8239872}"/>
              </a:ext>
            </a:extLst>
          </p:cNvPr>
          <p:cNvSpPr>
            <a:spLocks noGrp="1"/>
          </p:cNvSpPr>
          <p:nvPr>
            <p:ph type="sldNum" sz="quarter" idx="5"/>
          </p:nvPr>
        </p:nvSpPr>
        <p:spPr/>
        <p:txBody>
          <a:bodyPr/>
          <a:lstStyle/>
          <a:p>
            <a:fld id="{D3CB639B-CC03-4920-A60D-3E4C72B47D60}" type="slidenum">
              <a:rPr lang="es-ES" smtClean="0"/>
              <a:pPr/>
              <a:t>68</a:t>
            </a:fld>
            <a:endParaRPr lang="es-ES"/>
          </a:p>
        </p:txBody>
      </p:sp>
    </p:spTree>
    <p:extLst>
      <p:ext uri="{BB962C8B-B14F-4D97-AF65-F5344CB8AC3E}">
        <p14:creationId xmlns:p14="http://schemas.microsoft.com/office/powerpoint/2010/main" val="37942043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02EA3-A5A7-9E59-6CD3-2C646BDC7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49C3D-F6DF-0A3B-6F5B-B9750BE9500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27E5EA9-A80B-C61D-55CC-BBA425F39B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6534B1-6AF2-FAD3-2131-958EE257A4A7}"/>
              </a:ext>
            </a:extLst>
          </p:cNvPr>
          <p:cNvSpPr>
            <a:spLocks noGrp="1"/>
          </p:cNvSpPr>
          <p:nvPr>
            <p:ph type="sldNum" sz="quarter" idx="5"/>
          </p:nvPr>
        </p:nvSpPr>
        <p:spPr/>
        <p:txBody>
          <a:bodyPr/>
          <a:lstStyle/>
          <a:p>
            <a:fld id="{D3CB639B-CC03-4920-A60D-3E4C72B47D60}" type="slidenum">
              <a:rPr lang="es-ES" smtClean="0"/>
              <a:pPr/>
              <a:t>69</a:t>
            </a:fld>
            <a:endParaRPr lang="es-ES"/>
          </a:p>
        </p:txBody>
      </p:sp>
    </p:spTree>
    <p:extLst>
      <p:ext uri="{BB962C8B-B14F-4D97-AF65-F5344CB8AC3E}">
        <p14:creationId xmlns:p14="http://schemas.microsoft.com/office/powerpoint/2010/main" val="32310662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ECEEE-089A-F81A-69C3-20DAF7C8E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F7100-F59B-909D-E70E-97FD40B6884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57D3D57-376D-6644-B0BC-78B646D411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3962C9-3469-6AAF-8A87-D18841C0A521}"/>
              </a:ext>
            </a:extLst>
          </p:cNvPr>
          <p:cNvSpPr>
            <a:spLocks noGrp="1"/>
          </p:cNvSpPr>
          <p:nvPr>
            <p:ph type="sldNum" sz="quarter" idx="5"/>
          </p:nvPr>
        </p:nvSpPr>
        <p:spPr/>
        <p:txBody>
          <a:bodyPr/>
          <a:lstStyle/>
          <a:p>
            <a:fld id="{D3CB639B-CC03-4920-A60D-3E4C72B47D60}" type="slidenum">
              <a:rPr lang="es-ES" smtClean="0"/>
              <a:pPr/>
              <a:t>70</a:t>
            </a:fld>
            <a:endParaRPr lang="es-ES"/>
          </a:p>
        </p:txBody>
      </p:sp>
    </p:spTree>
    <p:extLst>
      <p:ext uri="{BB962C8B-B14F-4D97-AF65-F5344CB8AC3E}">
        <p14:creationId xmlns:p14="http://schemas.microsoft.com/office/powerpoint/2010/main" val="12564778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292ED-E4B4-E9C7-8C3F-9B3F2BA50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6ED0C-3FAD-C9F9-6AF6-AB9B81DF24D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D965F7B-28AC-2DBE-BD93-4244EBDAAA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8D0A20-FA64-E23A-B7D6-9A3C37DB80A8}"/>
              </a:ext>
            </a:extLst>
          </p:cNvPr>
          <p:cNvSpPr>
            <a:spLocks noGrp="1"/>
          </p:cNvSpPr>
          <p:nvPr>
            <p:ph type="sldNum" sz="quarter" idx="5"/>
          </p:nvPr>
        </p:nvSpPr>
        <p:spPr/>
        <p:txBody>
          <a:bodyPr/>
          <a:lstStyle/>
          <a:p>
            <a:fld id="{D3CB639B-CC03-4920-A60D-3E4C72B47D60}" type="slidenum">
              <a:rPr lang="es-ES" smtClean="0"/>
              <a:pPr/>
              <a:t>71</a:t>
            </a:fld>
            <a:endParaRPr lang="es-ES"/>
          </a:p>
        </p:txBody>
      </p:sp>
    </p:spTree>
    <p:extLst>
      <p:ext uri="{BB962C8B-B14F-4D97-AF65-F5344CB8AC3E}">
        <p14:creationId xmlns:p14="http://schemas.microsoft.com/office/powerpoint/2010/main" val="372528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87D68-CD12-B214-5E66-8476B85540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EAC7D-9208-886A-ACB5-211EEF5091C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AA72087-4E16-F78D-81C5-E100984C02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8D33F0-8FEE-7167-9899-0AB0E484306B}"/>
              </a:ext>
            </a:extLst>
          </p:cNvPr>
          <p:cNvSpPr>
            <a:spLocks noGrp="1"/>
          </p:cNvSpPr>
          <p:nvPr>
            <p:ph type="sldNum" sz="quarter" idx="5"/>
          </p:nvPr>
        </p:nvSpPr>
        <p:spPr/>
        <p:txBody>
          <a:bodyPr/>
          <a:lstStyle/>
          <a:p>
            <a:fld id="{D3CB639B-CC03-4920-A60D-3E4C72B47D60}" type="slidenum">
              <a:rPr lang="es-ES" smtClean="0"/>
              <a:pPr/>
              <a:t>9</a:t>
            </a:fld>
            <a:endParaRPr lang="es-ES"/>
          </a:p>
        </p:txBody>
      </p:sp>
    </p:spTree>
    <p:extLst>
      <p:ext uri="{BB962C8B-B14F-4D97-AF65-F5344CB8AC3E}">
        <p14:creationId xmlns:p14="http://schemas.microsoft.com/office/powerpoint/2010/main" val="42444335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BCD14-5E05-8317-4B91-4CDE5E239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B95F0-0A13-2B58-12F2-45207064851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84A337D-1518-F8AE-B38B-039E0D825D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EE84D-8AA0-D356-F136-841C263234A1}"/>
              </a:ext>
            </a:extLst>
          </p:cNvPr>
          <p:cNvSpPr>
            <a:spLocks noGrp="1"/>
          </p:cNvSpPr>
          <p:nvPr>
            <p:ph type="sldNum" sz="quarter" idx="5"/>
          </p:nvPr>
        </p:nvSpPr>
        <p:spPr/>
        <p:txBody>
          <a:bodyPr/>
          <a:lstStyle/>
          <a:p>
            <a:fld id="{D3CB639B-CC03-4920-A60D-3E4C72B47D60}" type="slidenum">
              <a:rPr lang="es-ES" smtClean="0"/>
              <a:pPr/>
              <a:t>72</a:t>
            </a:fld>
            <a:endParaRPr lang="es-ES"/>
          </a:p>
        </p:txBody>
      </p:sp>
    </p:spTree>
    <p:extLst>
      <p:ext uri="{BB962C8B-B14F-4D97-AF65-F5344CB8AC3E}">
        <p14:creationId xmlns:p14="http://schemas.microsoft.com/office/powerpoint/2010/main" val="33918136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9B306-8BB2-B771-71FA-FDA2114FD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86579-F14B-83AB-9A63-7743EEF2F5D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87BB4F9-6AB5-AED2-B752-FD771308DA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BF3518-4AD4-D86B-6C8B-C911CD965530}"/>
              </a:ext>
            </a:extLst>
          </p:cNvPr>
          <p:cNvSpPr>
            <a:spLocks noGrp="1"/>
          </p:cNvSpPr>
          <p:nvPr>
            <p:ph type="sldNum" sz="quarter" idx="5"/>
          </p:nvPr>
        </p:nvSpPr>
        <p:spPr/>
        <p:txBody>
          <a:bodyPr/>
          <a:lstStyle/>
          <a:p>
            <a:fld id="{D3CB639B-CC03-4920-A60D-3E4C72B47D60}" type="slidenum">
              <a:rPr lang="es-ES" smtClean="0"/>
              <a:pPr/>
              <a:t>73</a:t>
            </a:fld>
            <a:endParaRPr lang="es-ES"/>
          </a:p>
        </p:txBody>
      </p:sp>
    </p:spTree>
    <p:extLst>
      <p:ext uri="{BB962C8B-B14F-4D97-AF65-F5344CB8AC3E}">
        <p14:creationId xmlns:p14="http://schemas.microsoft.com/office/powerpoint/2010/main" val="37068351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D5226-2400-87AE-8FC4-AFF0D3D5D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0978DF-D27F-3E37-5A69-5A6F2A939C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61906BD-D440-9EF3-B53B-C5FF0F81CD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F4328C-CFCF-628B-1A13-AEA28CD0FB51}"/>
              </a:ext>
            </a:extLst>
          </p:cNvPr>
          <p:cNvSpPr>
            <a:spLocks noGrp="1"/>
          </p:cNvSpPr>
          <p:nvPr>
            <p:ph type="sldNum" sz="quarter" idx="5"/>
          </p:nvPr>
        </p:nvSpPr>
        <p:spPr/>
        <p:txBody>
          <a:bodyPr/>
          <a:lstStyle/>
          <a:p>
            <a:fld id="{D3CB639B-CC03-4920-A60D-3E4C72B47D60}" type="slidenum">
              <a:rPr lang="es-ES" smtClean="0"/>
              <a:pPr/>
              <a:t>74</a:t>
            </a:fld>
            <a:endParaRPr lang="es-ES"/>
          </a:p>
        </p:txBody>
      </p:sp>
    </p:spTree>
    <p:extLst>
      <p:ext uri="{BB962C8B-B14F-4D97-AF65-F5344CB8AC3E}">
        <p14:creationId xmlns:p14="http://schemas.microsoft.com/office/powerpoint/2010/main" val="18477036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00175-2675-2978-4A96-055812FB2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67531-41DD-14A8-FF7A-B30E7C7E7E2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4E62C27-BFC0-500E-0294-F70D73F56A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958914-2F7D-A8DF-C6AE-196C9CBFAC6C}"/>
              </a:ext>
            </a:extLst>
          </p:cNvPr>
          <p:cNvSpPr>
            <a:spLocks noGrp="1"/>
          </p:cNvSpPr>
          <p:nvPr>
            <p:ph type="sldNum" sz="quarter" idx="5"/>
          </p:nvPr>
        </p:nvSpPr>
        <p:spPr/>
        <p:txBody>
          <a:bodyPr/>
          <a:lstStyle/>
          <a:p>
            <a:fld id="{D3CB639B-CC03-4920-A60D-3E4C72B47D60}" type="slidenum">
              <a:rPr lang="es-ES" smtClean="0"/>
              <a:pPr/>
              <a:t>75</a:t>
            </a:fld>
            <a:endParaRPr lang="es-ES"/>
          </a:p>
        </p:txBody>
      </p:sp>
    </p:spTree>
    <p:extLst>
      <p:ext uri="{BB962C8B-B14F-4D97-AF65-F5344CB8AC3E}">
        <p14:creationId xmlns:p14="http://schemas.microsoft.com/office/powerpoint/2010/main" val="21232605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82A52-3543-B5DA-C23C-FF1A42C91A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A2770E-9A3B-4476-333D-BF9CA985920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22F35EE-8433-5CD3-80AD-0A6AC37AB3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B69BEE-581C-758C-D463-0E3472D08C3C}"/>
              </a:ext>
            </a:extLst>
          </p:cNvPr>
          <p:cNvSpPr>
            <a:spLocks noGrp="1"/>
          </p:cNvSpPr>
          <p:nvPr>
            <p:ph type="sldNum" sz="quarter" idx="5"/>
          </p:nvPr>
        </p:nvSpPr>
        <p:spPr/>
        <p:txBody>
          <a:bodyPr/>
          <a:lstStyle/>
          <a:p>
            <a:fld id="{D3CB639B-CC03-4920-A60D-3E4C72B47D60}" type="slidenum">
              <a:rPr lang="es-ES" smtClean="0"/>
              <a:pPr/>
              <a:t>76</a:t>
            </a:fld>
            <a:endParaRPr lang="es-ES"/>
          </a:p>
        </p:txBody>
      </p:sp>
    </p:spTree>
    <p:extLst>
      <p:ext uri="{BB962C8B-B14F-4D97-AF65-F5344CB8AC3E}">
        <p14:creationId xmlns:p14="http://schemas.microsoft.com/office/powerpoint/2010/main" val="33038037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C489C-43C6-5CA9-F4DB-CC12476BC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76B95-591F-D833-44F7-A309396036C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D8B7504-A81B-6FCC-657F-C50546B181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811939-E2B4-60D2-52EF-33C973EB70DE}"/>
              </a:ext>
            </a:extLst>
          </p:cNvPr>
          <p:cNvSpPr>
            <a:spLocks noGrp="1"/>
          </p:cNvSpPr>
          <p:nvPr>
            <p:ph type="sldNum" sz="quarter" idx="5"/>
          </p:nvPr>
        </p:nvSpPr>
        <p:spPr/>
        <p:txBody>
          <a:bodyPr/>
          <a:lstStyle/>
          <a:p>
            <a:fld id="{D3CB639B-CC03-4920-A60D-3E4C72B47D60}" type="slidenum">
              <a:rPr lang="es-ES" smtClean="0"/>
              <a:pPr/>
              <a:t>77</a:t>
            </a:fld>
            <a:endParaRPr lang="es-ES"/>
          </a:p>
        </p:txBody>
      </p:sp>
    </p:spTree>
    <p:extLst>
      <p:ext uri="{BB962C8B-B14F-4D97-AF65-F5344CB8AC3E}">
        <p14:creationId xmlns:p14="http://schemas.microsoft.com/office/powerpoint/2010/main" val="27879498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A8FDB-6FD9-6636-6ED5-CAE839DC9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0DE35-F2ED-AB14-B5FB-DAD74636ED8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7B48C1A-E308-AADB-1620-9F9D2906CF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DDF46D-A596-D15D-8D6C-27F0B6EE3B72}"/>
              </a:ext>
            </a:extLst>
          </p:cNvPr>
          <p:cNvSpPr>
            <a:spLocks noGrp="1"/>
          </p:cNvSpPr>
          <p:nvPr>
            <p:ph type="sldNum" sz="quarter" idx="5"/>
          </p:nvPr>
        </p:nvSpPr>
        <p:spPr/>
        <p:txBody>
          <a:bodyPr/>
          <a:lstStyle/>
          <a:p>
            <a:fld id="{D3CB639B-CC03-4920-A60D-3E4C72B47D60}" type="slidenum">
              <a:rPr lang="es-ES" smtClean="0"/>
              <a:pPr/>
              <a:t>78</a:t>
            </a:fld>
            <a:endParaRPr lang="es-ES"/>
          </a:p>
        </p:txBody>
      </p:sp>
    </p:spTree>
    <p:extLst>
      <p:ext uri="{BB962C8B-B14F-4D97-AF65-F5344CB8AC3E}">
        <p14:creationId xmlns:p14="http://schemas.microsoft.com/office/powerpoint/2010/main" val="30279447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D8084-0B13-78C9-069C-77931F760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E1650-24D6-06AF-C67D-E91184DE39F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AFB3CB2-FCD3-3160-D32A-3001C5F2F7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512FBC-FCF9-7808-A6DD-8EE9D68A35C1}"/>
              </a:ext>
            </a:extLst>
          </p:cNvPr>
          <p:cNvSpPr>
            <a:spLocks noGrp="1"/>
          </p:cNvSpPr>
          <p:nvPr>
            <p:ph type="sldNum" sz="quarter" idx="5"/>
          </p:nvPr>
        </p:nvSpPr>
        <p:spPr/>
        <p:txBody>
          <a:bodyPr/>
          <a:lstStyle/>
          <a:p>
            <a:fld id="{D3CB639B-CC03-4920-A60D-3E4C72B47D60}" type="slidenum">
              <a:rPr lang="es-ES" smtClean="0"/>
              <a:pPr/>
              <a:t>79</a:t>
            </a:fld>
            <a:endParaRPr lang="es-ES"/>
          </a:p>
        </p:txBody>
      </p:sp>
    </p:spTree>
    <p:extLst>
      <p:ext uri="{BB962C8B-B14F-4D97-AF65-F5344CB8AC3E}">
        <p14:creationId xmlns:p14="http://schemas.microsoft.com/office/powerpoint/2010/main" val="34495663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BAAA3-81D6-4D1E-2A71-F03B3F9E05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8B0C3-F614-D7FE-A935-A3B3B5A4714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AE872B-54D9-1C5C-FBFC-09B44FECFF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C81380-EF3A-B3C5-D3EA-86E0AF11FAC6}"/>
              </a:ext>
            </a:extLst>
          </p:cNvPr>
          <p:cNvSpPr>
            <a:spLocks noGrp="1"/>
          </p:cNvSpPr>
          <p:nvPr>
            <p:ph type="sldNum" sz="quarter" idx="5"/>
          </p:nvPr>
        </p:nvSpPr>
        <p:spPr/>
        <p:txBody>
          <a:bodyPr/>
          <a:lstStyle/>
          <a:p>
            <a:fld id="{D3CB639B-CC03-4920-A60D-3E4C72B47D60}" type="slidenum">
              <a:rPr lang="es-ES" smtClean="0"/>
              <a:pPr/>
              <a:t>80</a:t>
            </a:fld>
            <a:endParaRPr lang="es-ES"/>
          </a:p>
        </p:txBody>
      </p:sp>
    </p:spTree>
    <p:extLst>
      <p:ext uri="{BB962C8B-B14F-4D97-AF65-F5344CB8AC3E}">
        <p14:creationId xmlns:p14="http://schemas.microsoft.com/office/powerpoint/2010/main" val="21189812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88746-90A7-EBF3-563E-E60A6D786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1C67F-41C5-2984-D306-E1567611926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964A141-FB9F-44C3-F066-6ACF494E8C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28BD05-E443-7F38-4554-F35ABFF36C5D}"/>
              </a:ext>
            </a:extLst>
          </p:cNvPr>
          <p:cNvSpPr>
            <a:spLocks noGrp="1"/>
          </p:cNvSpPr>
          <p:nvPr>
            <p:ph type="sldNum" sz="quarter" idx="5"/>
          </p:nvPr>
        </p:nvSpPr>
        <p:spPr/>
        <p:txBody>
          <a:bodyPr/>
          <a:lstStyle/>
          <a:p>
            <a:fld id="{D3CB639B-CC03-4920-A60D-3E4C72B47D60}" type="slidenum">
              <a:rPr lang="es-ES" smtClean="0"/>
              <a:pPr/>
              <a:t>81</a:t>
            </a:fld>
            <a:endParaRPr lang="es-ES"/>
          </a:p>
        </p:txBody>
      </p:sp>
    </p:spTree>
    <p:extLst>
      <p:ext uri="{BB962C8B-B14F-4D97-AF65-F5344CB8AC3E}">
        <p14:creationId xmlns:p14="http://schemas.microsoft.com/office/powerpoint/2010/main" val="319591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22EA2-3FF8-0B1D-7A33-2DF3C291B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149C2B-6839-7F77-AFA7-73AF5070BA0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E31E11-A792-ADD8-CCC7-4DB544675B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4FBA0D-F324-C5C0-3698-58C1628D156F}"/>
              </a:ext>
            </a:extLst>
          </p:cNvPr>
          <p:cNvSpPr>
            <a:spLocks noGrp="1"/>
          </p:cNvSpPr>
          <p:nvPr>
            <p:ph type="sldNum" sz="quarter" idx="5"/>
          </p:nvPr>
        </p:nvSpPr>
        <p:spPr/>
        <p:txBody>
          <a:bodyPr/>
          <a:lstStyle/>
          <a:p>
            <a:fld id="{D3CB639B-CC03-4920-A60D-3E4C72B47D60}" type="slidenum">
              <a:rPr lang="es-ES" smtClean="0"/>
              <a:pPr/>
              <a:t>10</a:t>
            </a:fld>
            <a:endParaRPr lang="es-ES"/>
          </a:p>
        </p:txBody>
      </p:sp>
    </p:spTree>
    <p:extLst>
      <p:ext uri="{BB962C8B-B14F-4D97-AF65-F5344CB8AC3E}">
        <p14:creationId xmlns:p14="http://schemas.microsoft.com/office/powerpoint/2010/main" val="14826652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1CAF5-B1B9-EC69-E117-03481D5B9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11FA9-00F9-D2C1-2EAE-55FC3ADE31A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01572E9-C513-366B-0A97-1275AACC0F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E24413-59E8-DE11-1AEE-69D9D3566AB9}"/>
              </a:ext>
            </a:extLst>
          </p:cNvPr>
          <p:cNvSpPr>
            <a:spLocks noGrp="1"/>
          </p:cNvSpPr>
          <p:nvPr>
            <p:ph type="sldNum" sz="quarter" idx="5"/>
          </p:nvPr>
        </p:nvSpPr>
        <p:spPr/>
        <p:txBody>
          <a:bodyPr/>
          <a:lstStyle/>
          <a:p>
            <a:fld id="{D3CB639B-CC03-4920-A60D-3E4C72B47D60}" type="slidenum">
              <a:rPr lang="es-ES" smtClean="0"/>
              <a:pPr/>
              <a:t>82</a:t>
            </a:fld>
            <a:endParaRPr lang="es-ES"/>
          </a:p>
        </p:txBody>
      </p:sp>
    </p:spTree>
    <p:extLst>
      <p:ext uri="{BB962C8B-B14F-4D97-AF65-F5344CB8AC3E}">
        <p14:creationId xmlns:p14="http://schemas.microsoft.com/office/powerpoint/2010/main" val="16217065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8C6-A890-1F69-3743-F66643BFE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DF0E5-AC21-580D-5A4B-2C671D0814A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FAC6A2D-7782-25C8-9A84-206F969503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7D0CAF-FF1D-57FE-E82E-6EA8C995B370}"/>
              </a:ext>
            </a:extLst>
          </p:cNvPr>
          <p:cNvSpPr>
            <a:spLocks noGrp="1"/>
          </p:cNvSpPr>
          <p:nvPr>
            <p:ph type="sldNum" sz="quarter" idx="5"/>
          </p:nvPr>
        </p:nvSpPr>
        <p:spPr/>
        <p:txBody>
          <a:bodyPr/>
          <a:lstStyle/>
          <a:p>
            <a:fld id="{D3CB639B-CC03-4920-A60D-3E4C72B47D60}" type="slidenum">
              <a:rPr lang="es-ES" smtClean="0"/>
              <a:pPr/>
              <a:t>83</a:t>
            </a:fld>
            <a:endParaRPr lang="es-ES"/>
          </a:p>
        </p:txBody>
      </p:sp>
    </p:spTree>
    <p:extLst>
      <p:ext uri="{BB962C8B-B14F-4D97-AF65-F5344CB8AC3E}">
        <p14:creationId xmlns:p14="http://schemas.microsoft.com/office/powerpoint/2010/main" val="5628750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5C271-F87B-FAB4-ECA5-68567C098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3BA3DB-2CF1-54A5-432D-B05C9BCE00A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141653A-9333-9747-2AFE-AF011C43EA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014660-0F5C-20BD-8413-0FF39F4ED0AB}"/>
              </a:ext>
            </a:extLst>
          </p:cNvPr>
          <p:cNvSpPr>
            <a:spLocks noGrp="1"/>
          </p:cNvSpPr>
          <p:nvPr>
            <p:ph type="sldNum" sz="quarter" idx="5"/>
          </p:nvPr>
        </p:nvSpPr>
        <p:spPr/>
        <p:txBody>
          <a:bodyPr/>
          <a:lstStyle/>
          <a:p>
            <a:fld id="{D3CB639B-CC03-4920-A60D-3E4C72B47D60}" type="slidenum">
              <a:rPr lang="es-ES" smtClean="0"/>
              <a:pPr/>
              <a:t>84</a:t>
            </a:fld>
            <a:endParaRPr lang="es-ES"/>
          </a:p>
        </p:txBody>
      </p:sp>
    </p:spTree>
    <p:extLst>
      <p:ext uri="{BB962C8B-B14F-4D97-AF65-F5344CB8AC3E}">
        <p14:creationId xmlns:p14="http://schemas.microsoft.com/office/powerpoint/2010/main" val="21431205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EA8B3-C0AF-0A8E-DCCF-D26B8F41A5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071DF-A245-A60E-725B-76F98FD8AB9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801E258-2169-F8BE-B580-B174B406F2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BC8424-5747-B810-9204-83D26535111D}"/>
              </a:ext>
            </a:extLst>
          </p:cNvPr>
          <p:cNvSpPr>
            <a:spLocks noGrp="1"/>
          </p:cNvSpPr>
          <p:nvPr>
            <p:ph type="sldNum" sz="quarter" idx="5"/>
          </p:nvPr>
        </p:nvSpPr>
        <p:spPr/>
        <p:txBody>
          <a:bodyPr/>
          <a:lstStyle/>
          <a:p>
            <a:fld id="{D3CB639B-CC03-4920-A60D-3E4C72B47D60}" type="slidenum">
              <a:rPr lang="es-ES" smtClean="0"/>
              <a:pPr/>
              <a:t>85</a:t>
            </a:fld>
            <a:endParaRPr lang="es-ES"/>
          </a:p>
        </p:txBody>
      </p:sp>
    </p:spTree>
    <p:extLst>
      <p:ext uri="{BB962C8B-B14F-4D97-AF65-F5344CB8AC3E}">
        <p14:creationId xmlns:p14="http://schemas.microsoft.com/office/powerpoint/2010/main" val="14034023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B65E0-CA16-B45D-190A-B046EEC1A3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A7DFE8-6277-108B-C025-4ABFCA2B855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42465EE-10E3-D36F-08B9-2FE8D03F2E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562104-E224-2A11-D375-A03307B07A58}"/>
              </a:ext>
            </a:extLst>
          </p:cNvPr>
          <p:cNvSpPr>
            <a:spLocks noGrp="1"/>
          </p:cNvSpPr>
          <p:nvPr>
            <p:ph type="sldNum" sz="quarter" idx="5"/>
          </p:nvPr>
        </p:nvSpPr>
        <p:spPr/>
        <p:txBody>
          <a:bodyPr/>
          <a:lstStyle/>
          <a:p>
            <a:fld id="{D3CB639B-CC03-4920-A60D-3E4C72B47D60}" type="slidenum">
              <a:rPr lang="es-ES" smtClean="0"/>
              <a:pPr/>
              <a:t>86</a:t>
            </a:fld>
            <a:endParaRPr lang="es-ES"/>
          </a:p>
        </p:txBody>
      </p:sp>
    </p:spTree>
    <p:extLst>
      <p:ext uri="{BB962C8B-B14F-4D97-AF65-F5344CB8AC3E}">
        <p14:creationId xmlns:p14="http://schemas.microsoft.com/office/powerpoint/2010/main" val="23494003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55E53-8CEE-8C0D-F4A9-19A383E58F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4068C-5895-A843-FEF9-1571695599B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7A29130-9ADA-4FD2-7368-CE3E3D9368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26B0F-1D10-56D4-6BD1-8151A45B9B08}"/>
              </a:ext>
            </a:extLst>
          </p:cNvPr>
          <p:cNvSpPr>
            <a:spLocks noGrp="1"/>
          </p:cNvSpPr>
          <p:nvPr>
            <p:ph type="sldNum" sz="quarter" idx="5"/>
          </p:nvPr>
        </p:nvSpPr>
        <p:spPr/>
        <p:txBody>
          <a:bodyPr/>
          <a:lstStyle/>
          <a:p>
            <a:fld id="{D3CB639B-CC03-4920-A60D-3E4C72B47D60}" type="slidenum">
              <a:rPr lang="es-ES" smtClean="0"/>
              <a:pPr/>
              <a:t>87</a:t>
            </a:fld>
            <a:endParaRPr lang="es-ES"/>
          </a:p>
        </p:txBody>
      </p:sp>
    </p:spTree>
    <p:extLst>
      <p:ext uri="{BB962C8B-B14F-4D97-AF65-F5344CB8AC3E}">
        <p14:creationId xmlns:p14="http://schemas.microsoft.com/office/powerpoint/2010/main" val="29636518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E5F37-68FB-3DED-B231-EE45FABDE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A6DFD-D7F9-1706-7F1E-84FC6523DE5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13A4FBE-D927-3090-F6D3-BFDF7CF41E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A664C5-FD0B-9781-1B8A-711AB1A1E724}"/>
              </a:ext>
            </a:extLst>
          </p:cNvPr>
          <p:cNvSpPr>
            <a:spLocks noGrp="1"/>
          </p:cNvSpPr>
          <p:nvPr>
            <p:ph type="sldNum" sz="quarter" idx="5"/>
          </p:nvPr>
        </p:nvSpPr>
        <p:spPr/>
        <p:txBody>
          <a:bodyPr/>
          <a:lstStyle/>
          <a:p>
            <a:fld id="{D3CB639B-CC03-4920-A60D-3E4C72B47D60}" type="slidenum">
              <a:rPr lang="es-ES" smtClean="0"/>
              <a:pPr/>
              <a:t>88</a:t>
            </a:fld>
            <a:endParaRPr lang="es-ES"/>
          </a:p>
        </p:txBody>
      </p:sp>
    </p:spTree>
    <p:extLst>
      <p:ext uri="{BB962C8B-B14F-4D97-AF65-F5344CB8AC3E}">
        <p14:creationId xmlns:p14="http://schemas.microsoft.com/office/powerpoint/2010/main" val="30516919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A5C6D-C7CD-C2BD-D984-472B57681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7282E-6149-BC9B-6159-3A0B65456BB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FAF48DA-AFD7-2254-3550-04F62F6DAF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64815C-7B38-054B-35F6-95E87010F278}"/>
              </a:ext>
            </a:extLst>
          </p:cNvPr>
          <p:cNvSpPr>
            <a:spLocks noGrp="1"/>
          </p:cNvSpPr>
          <p:nvPr>
            <p:ph type="sldNum" sz="quarter" idx="5"/>
          </p:nvPr>
        </p:nvSpPr>
        <p:spPr/>
        <p:txBody>
          <a:bodyPr/>
          <a:lstStyle/>
          <a:p>
            <a:fld id="{D3CB639B-CC03-4920-A60D-3E4C72B47D60}" type="slidenum">
              <a:rPr lang="es-ES" smtClean="0"/>
              <a:pPr/>
              <a:t>89</a:t>
            </a:fld>
            <a:endParaRPr lang="es-ES"/>
          </a:p>
        </p:txBody>
      </p:sp>
    </p:spTree>
    <p:extLst>
      <p:ext uri="{BB962C8B-B14F-4D97-AF65-F5344CB8AC3E}">
        <p14:creationId xmlns:p14="http://schemas.microsoft.com/office/powerpoint/2010/main" val="37589785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7CC55-5232-9B21-3E5E-146BF6F90D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6C388-300A-E5A0-77DF-2D1BDB6DF3A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CEBDCD3-232E-1F6A-4084-40E31CCDDD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E10B4B-AE4A-7873-032C-6B1FBB386E92}"/>
              </a:ext>
            </a:extLst>
          </p:cNvPr>
          <p:cNvSpPr>
            <a:spLocks noGrp="1"/>
          </p:cNvSpPr>
          <p:nvPr>
            <p:ph type="sldNum" sz="quarter" idx="5"/>
          </p:nvPr>
        </p:nvSpPr>
        <p:spPr/>
        <p:txBody>
          <a:bodyPr/>
          <a:lstStyle/>
          <a:p>
            <a:fld id="{D3CB639B-CC03-4920-A60D-3E4C72B47D60}" type="slidenum">
              <a:rPr lang="es-ES" smtClean="0"/>
              <a:pPr/>
              <a:t>90</a:t>
            </a:fld>
            <a:endParaRPr lang="es-ES"/>
          </a:p>
        </p:txBody>
      </p:sp>
    </p:spTree>
    <p:extLst>
      <p:ext uri="{BB962C8B-B14F-4D97-AF65-F5344CB8AC3E}">
        <p14:creationId xmlns:p14="http://schemas.microsoft.com/office/powerpoint/2010/main" val="58658214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37914-B85B-84FB-601E-805572B3A3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FA57F-62D7-8F25-73BC-095794E4ADC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3A56179-0DEB-E125-7DA1-302390779F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96432C-6C99-C942-EDE2-11C1DC7F362A}"/>
              </a:ext>
            </a:extLst>
          </p:cNvPr>
          <p:cNvSpPr>
            <a:spLocks noGrp="1"/>
          </p:cNvSpPr>
          <p:nvPr>
            <p:ph type="sldNum" sz="quarter" idx="5"/>
          </p:nvPr>
        </p:nvSpPr>
        <p:spPr/>
        <p:txBody>
          <a:bodyPr/>
          <a:lstStyle/>
          <a:p>
            <a:fld id="{D3CB639B-CC03-4920-A60D-3E4C72B47D60}" type="slidenum">
              <a:rPr lang="es-ES" smtClean="0"/>
              <a:pPr/>
              <a:t>91</a:t>
            </a:fld>
            <a:endParaRPr lang="es-ES"/>
          </a:p>
        </p:txBody>
      </p:sp>
    </p:spTree>
    <p:extLst>
      <p:ext uri="{BB962C8B-B14F-4D97-AF65-F5344CB8AC3E}">
        <p14:creationId xmlns:p14="http://schemas.microsoft.com/office/powerpoint/2010/main" val="287079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E2B7A-88BD-97BE-75A2-2DF29026F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9CA53-7B0F-D0E0-E489-47E3221ED8F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E508636-7711-A839-EA3F-BC8563C8ED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AFB3E7-D682-E21E-E7E9-98C17E68BE8D}"/>
              </a:ext>
            </a:extLst>
          </p:cNvPr>
          <p:cNvSpPr>
            <a:spLocks noGrp="1"/>
          </p:cNvSpPr>
          <p:nvPr>
            <p:ph type="sldNum" sz="quarter" idx="5"/>
          </p:nvPr>
        </p:nvSpPr>
        <p:spPr/>
        <p:txBody>
          <a:bodyPr/>
          <a:lstStyle/>
          <a:p>
            <a:fld id="{D3CB639B-CC03-4920-A60D-3E4C72B47D60}" type="slidenum">
              <a:rPr lang="es-ES" smtClean="0"/>
              <a:pPr/>
              <a:t>11</a:t>
            </a:fld>
            <a:endParaRPr lang="es-ES"/>
          </a:p>
        </p:txBody>
      </p:sp>
    </p:spTree>
    <p:extLst>
      <p:ext uri="{BB962C8B-B14F-4D97-AF65-F5344CB8AC3E}">
        <p14:creationId xmlns:p14="http://schemas.microsoft.com/office/powerpoint/2010/main" val="112884798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0C647-89A8-93C9-9457-A998D08D66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AB0D4-7046-DA9E-3682-C688B8768CC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FE4B8B8-526D-57AD-D8CF-20CA38900C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9A0E76-762A-2984-D05A-9993CCCF6106}"/>
              </a:ext>
            </a:extLst>
          </p:cNvPr>
          <p:cNvSpPr>
            <a:spLocks noGrp="1"/>
          </p:cNvSpPr>
          <p:nvPr>
            <p:ph type="sldNum" sz="quarter" idx="5"/>
          </p:nvPr>
        </p:nvSpPr>
        <p:spPr/>
        <p:txBody>
          <a:bodyPr/>
          <a:lstStyle/>
          <a:p>
            <a:fld id="{D3CB639B-CC03-4920-A60D-3E4C72B47D60}" type="slidenum">
              <a:rPr lang="es-ES" smtClean="0"/>
              <a:pPr/>
              <a:t>92</a:t>
            </a:fld>
            <a:endParaRPr lang="es-ES"/>
          </a:p>
        </p:txBody>
      </p:sp>
    </p:spTree>
    <p:extLst>
      <p:ext uri="{BB962C8B-B14F-4D97-AF65-F5344CB8AC3E}">
        <p14:creationId xmlns:p14="http://schemas.microsoft.com/office/powerpoint/2010/main" val="19413916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DC80D-3D65-46AC-5CA3-BFCF629CD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08320-B57C-A200-41F6-DB4A5D2E779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4FBA155-4FF3-CD4B-8FAF-1EF5EDEAEF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130367-B1FB-0373-E19B-1E81F2C2FD80}"/>
              </a:ext>
            </a:extLst>
          </p:cNvPr>
          <p:cNvSpPr>
            <a:spLocks noGrp="1"/>
          </p:cNvSpPr>
          <p:nvPr>
            <p:ph type="sldNum" sz="quarter" idx="5"/>
          </p:nvPr>
        </p:nvSpPr>
        <p:spPr/>
        <p:txBody>
          <a:bodyPr/>
          <a:lstStyle/>
          <a:p>
            <a:fld id="{D3CB639B-CC03-4920-A60D-3E4C72B47D60}" type="slidenum">
              <a:rPr lang="es-ES" smtClean="0"/>
              <a:pPr/>
              <a:t>93</a:t>
            </a:fld>
            <a:endParaRPr lang="es-ES"/>
          </a:p>
        </p:txBody>
      </p:sp>
    </p:spTree>
    <p:extLst>
      <p:ext uri="{BB962C8B-B14F-4D97-AF65-F5344CB8AC3E}">
        <p14:creationId xmlns:p14="http://schemas.microsoft.com/office/powerpoint/2010/main" val="18865156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BA0AD-5D3B-5F05-DE12-F8B56529C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B434E-DB91-7CFC-A602-7252D922354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E19194-F6AE-910F-F903-FDE80BD428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4FC6E2-2D7A-EDDB-7C4C-CEA1C65ABB96}"/>
              </a:ext>
            </a:extLst>
          </p:cNvPr>
          <p:cNvSpPr>
            <a:spLocks noGrp="1"/>
          </p:cNvSpPr>
          <p:nvPr>
            <p:ph type="sldNum" sz="quarter" idx="5"/>
          </p:nvPr>
        </p:nvSpPr>
        <p:spPr/>
        <p:txBody>
          <a:bodyPr/>
          <a:lstStyle/>
          <a:p>
            <a:fld id="{D3CB639B-CC03-4920-A60D-3E4C72B47D60}" type="slidenum">
              <a:rPr lang="es-ES" smtClean="0"/>
              <a:pPr/>
              <a:t>94</a:t>
            </a:fld>
            <a:endParaRPr lang="es-ES"/>
          </a:p>
        </p:txBody>
      </p:sp>
    </p:spTree>
    <p:extLst>
      <p:ext uri="{BB962C8B-B14F-4D97-AF65-F5344CB8AC3E}">
        <p14:creationId xmlns:p14="http://schemas.microsoft.com/office/powerpoint/2010/main" val="277034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8C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8C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8C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8C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73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06A90-BC23-A556-4548-92F66B07E10D}"/>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6236A7E-E151-AD0A-290D-9EED20C9CA5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2:1</a:t>
            </a:r>
          </a:p>
        </p:txBody>
      </p:sp>
      <p:sp>
        <p:nvSpPr>
          <p:cNvPr id="5" name="2 CuadroTexto">
            <a:extLst>
              <a:ext uri="{FF2B5EF4-FFF2-40B4-BE49-F238E27FC236}">
                <a16:creationId xmlns:a16="http://schemas.microsoft.com/office/drawing/2014/main" id="{A43A21C4-5382-292F-CB1B-CD0B8638CB99}"/>
              </a:ext>
            </a:extLst>
          </p:cNvPr>
          <p:cNvSpPr txBox="1"/>
          <p:nvPr/>
        </p:nvSpPr>
        <p:spPr>
          <a:xfrm>
            <a:off x="0" y="477599"/>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quiero que sepáis </a:t>
            </a:r>
            <a:r>
              <a:rPr lang="es-ES" sz="2400" u="sng" dirty="0">
                <a:solidFill>
                  <a:srgbClr val="FFFF00"/>
                </a:solidFill>
                <a:latin typeface="Calibri"/>
              </a:rPr>
              <a:t>cuán gran lucha sostengo</a:t>
            </a:r>
            <a:r>
              <a:rPr lang="es-ES" sz="2400" dirty="0">
                <a:solidFill>
                  <a:srgbClr val="FFFF00"/>
                </a:solidFill>
                <a:latin typeface="Calibri"/>
              </a:rPr>
              <a:t> por vosotros, y por los que están en </a:t>
            </a:r>
            <a:r>
              <a:rPr lang="es-ES" sz="2400" dirty="0" err="1">
                <a:solidFill>
                  <a:srgbClr val="FFFF00"/>
                </a:solidFill>
                <a:latin typeface="Calibri"/>
              </a:rPr>
              <a:t>Laodicea</a:t>
            </a:r>
            <a:r>
              <a:rPr lang="es-ES" sz="2400" dirty="0">
                <a:solidFill>
                  <a:srgbClr val="FFFF00"/>
                </a:solidFill>
                <a:latin typeface="Calibri"/>
              </a:rPr>
              <a:t>, y por todos los que nunca han visto mi rostro. </a:t>
            </a:r>
          </a:p>
        </p:txBody>
      </p:sp>
      <p:sp>
        <p:nvSpPr>
          <p:cNvPr id="3" name="TextBox 2">
            <a:extLst>
              <a:ext uri="{FF2B5EF4-FFF2-40B4-BE49-F238E27FC236}">
                <a16:creationId xmlns:a16="http://schemas.microsoft.com/office/drawing/2014/main" id="{DF236036-0E0F-AABD-523B-6922CC72ACF3}"/>
              </a:ext>
            </a:extLst>
          </p:cNvPr>
          <p:cNvSpPr txBox="1"/>
          <p:nvPr/>
        </p:nvSpPr>
        <p:spPr>
          <a:xfrm>
            <a:off x="4614514" y="14333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 name="TextBox 1">
            <a:extLst>
              <a:ext uri="{FF2B5EF4-FFF2-40B4-BE49-F238E27FC236}">
                <a16:creationId xmlns:a16="http://schemas.microsoft.com/office/drawing/2014/main" id="{0F5257B8-958F-C763-7D9D-1CC7533D35EF}"/>
              </a:ext>
            </a:extLst>
          </p:cNvPr>
          <p:cNvSpPr txBox="1"/>
          <p:nvPr/>
        </p:nvSpPr>
        <p:spPr>
          <a:xfrm>
            <a:off x="4615187" y="17914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7" name="1 CuadroTexto">
            <a:extLst>
              <a:ext uri="{FF2B5EF4-FFF2-40B4-BE49-F238E27FC236}">
                <a16:creationId xmlns:a16="http://schemas.microsoft.com/office/drawing/2014/main" id="{891A1DDA-705F-5E56-F510-71B445E4B31B}"/>
              </a:ext>
            </a:extLst>
          </p:cNvPr>
          <p:cNvSpPr txBox="1"/>
          <p:nvPr/>
        </p:nvSpPr>
        <p:spPr>
          <a:xfrm>
            <a:off x="4890518" y="409913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6:12</a:t>
            </a:r>
          </a:p>
        </p:txBody>
      </p:sp>
      <p:sp>
        <p:nvSpPr>
          <p:cNvPr id="8" name="2 CuadroTexto">
            <a:extLst>
              <a:ext uri="{FF2B5EF4-FFF2-40B4-BE49-F238E27FC236}">
                <a16:creationId xmlns:a16="http://schemas.microsoft.com/office/drawing/2014/main" id="{45E6C68E-0930-1473-8739-A2A923D5A38A}"/>
              </a:ext>
            </a:extLst>
          </p:cNvPr>
          <p:cNvSpPr txBox="1"/>
          <p:nvPr/>
        </p:nvSpPr>
        <p:spPr>
          <a:xfrm>
            <a:off x="4911218" y="4581128"/>
            <a:ext cx="424847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no tenemos lucha contra sangre y carne,</a:t>
            </a:r>
            <a:r>
              <a:rPr lang="es-ES" sz="2400" dirty="0">
                <a:latin typeface="Calibri"/>
              </a:rPr>
              <a:t> </a:t>
            </a:r>
            <a:r>
              <a:rPr lang="es-ES" sz="2400" dirty="0">
                <a:solidFill>
                  <a:srgbClr val="00B0F0"/>
                </a:solidFill>
                <a:latin typeface="Calibri"/>
              </a:rPr>
              <a:t>sino contra principados, contra potestades, contra los gobernadores de las tinieblas de este siglo, contra huestes espirituales de maldad en las regiones celestes.</a:t>
            </a:r>
          </a:p>
        </p:txBody>
      </p:sp>
      <p:sp>
        <p:nvSpPr>
          <p:cNvPr id="6" name="TextBox 5">
            <a:extLst>
              <a:ext uri="{FF2B5EF4-FFF2-40B4-BE49-F238E27FC236}">
                <a16:creationId xmlns:a16="http://schemas.microsoft.com/office/drawing/2014/main" id="{BB53D03F-AEB5-D791-B970-38EE764C20B6}"/>
              </a:ext>
            </a:extLst>
          </p:cNvPr>
          <p:cNvSpPr txBox="1"/>
          <p:nvPr/>
        </p:nvSpPr>
        <p:spPr>
          <a:xfrm>
            <a:off x="4628759" y="212751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13" name="1 CuadroTexto">
            <a:extLst>
              <a:ext uri="{FF2B5EF4-FFF2-40B4-BE49-F238E27FC236}">
                <a16:creationId xmlns:a16="http://schemas.microsoft.com/office/drawing/2014/main" id="{0C508B4D-089A-8FD0-612B-5172ED1D1819}"/>
              </a:ext>
            </a:extLst>
          </p:cNvPr>
          <p:cNvSpPr txBox="1"/>
          <p:nvPr/>
        </p:nvSpPr>
        <p:spPr>
          <a:xfrm>
            <a:off x="287015"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2:2, 3</a:t>
            </a:r>
          </a:p>
        </p:txBody>
      </p:sp>
      <p:sp>
        <p:nvSpPr>
          <p:cNvPr id="14" name="2 CuadroTexto">
            <a:extLst>
              <a:ext uri="{FF2B5EF4-FFF2-40B4-BE49-F238E27FC236}">
                <a16:creationId xmlns:a16="http://schemas.microsoft.com/office/drawing/2014/main" id="{36915A5D-2BBB-8D71-9B5E-3155748D7BF6}"/>
              </a:ext>
            </a:extLst>
          </p:cNvPr>
          <p:cNvSpPr txBox="1"/>
          <p:nvPr/>
        </p:nvSpPr>
        <p:spPr>
          <a:xfrm>
            <a:off x="107504" y="1746359"/>
            <a:ext cx="4427984"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Para que sean consolados sus corazones</a:t>
            </a:r>
            <a:r>
              <a:rPr lang="es-ES" sz="2400" dirty="0">
                <a:latin typeface="Calibri"/>
              </a:rPr>
              <a:t>, </a:t>
            </a:r>
            <a:r>
              <a:rPr lang="es-ES" sz="2400" dirty="0">
                <a:solidFill>
                  <a:srgbClr val="00B0F0"/>
                </a:solidFill>
                <a:latin typeface="Calibri"/>
              </a:rPr>
              <a:t>unidos en amor, </a:t>
            </a:r>
            <a:r>
              <a:rPr lang="es-ES" sz="2400" dirty="0">
                <a:latin typeface="Calibri"/>
              </a:rPr>
              <a:t>hasta alcanzar todas las riquezas de pleno entendimiento, a fin de conocer el misterio de Dios el Padre, y de Cristo, en quien están escondidos todos los tesoros de la sabiduría y del conocimiento. </a:t>
            </a:r>
          </a:p>
        </p:txBody>
      </p:sp>
      <p:sp>
        <p:nvSpPr>
          <p:cNvPr id="9" name="2 CuadroTexto">
            <a:extLst>
              <a:ext uri="{FF2B5EF4-FFF2-40B4-BE49-F238E27FC236}">
                <a16:creationId xmlns:a16="http://schemas.microsoft.com/office/drawing/2014/main" id="{8F10134C-C734-C94F-3FC8-F65D52A5BE9D}"/>
              </a:ext>
            </a:extLst>
          </p:cNvPr>
          <p:cNvSpPr txBox="1"/>
          <p:nvPr/>
        </p:nvSpPr>
        <p:spPr>
          <a:xfrm>
            <a:off x="57763" y="4869160"/>
            <a:ext cx="4556751" cy="1938992"/>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200" dirty="0">
                <a:solidFill>
                  <a:srgbClr val="FFFF00"/>
                </a:solidFill>
                <a:latin typeface="Calibri"/>
              </a:rPr>
              <a:t>Quiero que lo sepan para que cobren ánimo, </a:t>
            </a:r>
            <a:r>
              <a:rPr lang="es-ES" sz="2200" dirty="0">
                <a:solidFill>
                  <a:srgbClr val="00B0F0"/>
                </a:solidFill>
                <a:latin typeface="Calibri"/>
              </a:rPr>
              <a:t>permanezcan unidos por amor, </a:t>
            </a:r>
            <a:r>
              <a:rPr lang="es-ES" sz="2200" dirty="0">
                <a:latin typeface="Calibri"/>
              </a:rPr>
              <a:t>y tengan toda la riqueza que proviene de la convicción y del entendimiento. Así conocerán el misterio de Dios, es decir, a Cristo (NVI)</a:t>
            </a:r>
          </a:p>
        </p:txBody>
      </p:sp>
      <p:sp>
        <p:nvSpPr>
          <p:cNvPr id="10" name="TextBox 9">
            <a:extLst>
              <a:ext uri="{FF2B5EF4-FFF2-40B4-BE49-F238E27FC236}">
                <a16:creationId xmlns:a16="http://schemas.microsoft.com/office/drawing/2014/main" id="{865B6F10-A297-A84D-A341-CF797B599227}"/>
              </a:ext>
            </a:extLst>
          </p:cNvPr>
          <p:cNvSpPr txBox="1"/>
          <p:nvPr/>
        </p:nvSpPr>
        <p:spPr>
          <a:xfrm>
            <a:off x="4607496" y="2709198"/>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11" name="TextBox 10">
            <a:extLst>
              <a:ext uri="{FF2B5EF4-FFF2-40B4-BE49-F238E27FC236}">
                <a16:creationId xmlns:a16="http://schemas.microsoft.com/office/drawing/2014/main" id="{1B5E452E-9B51-79DA-9676-025700CD10C8}"/>
              </a:ext>
            </a:extLst>
          </p:cNvPr>
          <p:cNvSpPr txBox="1"/>
          <p:nvPr/>
        </p:nvSpPr>
        <p:spPr>
          <a:xfrm>
            <a:off x="6062906" y="2705857"/>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Tree>
    <p:extLst>
      <p:ext uri="{BB962C8B-B14F-4D97-AF65-F5344CB8AC3E}">
        <p14:creationId xmlns:p14="http://schemas.microsoft.com/office/powerpoint/2010/main" val="269492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87D3F-2643-4A48-0C70-5FBEFC1B4B5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711DA96-DF73-2C78-7DA9-58F7E65B2E8F}"/>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2:1</a:t>
            </a:r>
          </a:p>
        </p:txBody>
      </p:sp>
      <p:sp>
        <p:nvSpPr>
          <p:cNvPr id="5" name="2 CuadroTexto">
            <a:extLst>
              <a:ext uri="{FF2B5EF4-FFF2-40B4-BE49-F238E27FC236}">
                <a16:creationId xmlns:a16="http://schemas.microsoft.com/office/drawing/2014/main" id="{F8C472B0-9C9C-0BEC-1865-25882D546FBB}"/>
              </a:ext>
            </a:extLst>
          </p:cNvPr>
          <p:cNvSpPr txBox="1"/>
          <p:nvPr/>
        </p:nvSpPr>
        <p:spPr>
          <a:xfrm>
            <a:off x="0" y="477599"/>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quiero que sepáis </a:t>
            </a:r>
            <a:r>
              <a:rPr lang="es-ES" sz="2400" u="sng" dirty="0">
                <a:solidFill>
                  <a:srgbClr val="FFFF00"/>
                </a:solidFill>
                <a:latin typeface="Calibri"/>
              </a:rPr>
              <a:t>cuán gran lucha sostengo</a:t>
            </a:r>
            <a:r>
              <a:rPr lang="es-ES" sz="2400" dirty="0">
                <a:solidFill>
                  <a:srgbClr val="FFFF00"/>
                </a:solidFill>
                <a:latin typeface="Calibri"/>
              </a:rPr>
              <a:t> por vosotros, y por los que están en </a:t>
            </a:r>
            <a:r>
              <a:rPr lang="es-ES" sz="2400" dirty="0" err="1">
                <a:solidFill>
                  <a:srgbClr val="FFFF00"/>
                </a:solidFill>
                <a:latin typeface="Calibri"/>
              </a:rPr>
              <a:t>Laodicea</a:t>
            </a:r>
            <a:r>
              <a:rPr lang="es-ES" sz="2400" dirty="0">
                <a:solidFill>
                  <a:srgbClr val="FFFF00"/>
                </a:solidFill>
                <a:latin typeface="Calibri"/>
              </a:rPr>
              <a:t>, y por todos los que nunca han visto mi rostro. </a:t>
            </a:r>
          </a:p>
        </p:txBody>
      </p:sp>
      <p:sp>
        <p:nvSpPr>
          <p:cNvPr id="3" name="TextBox 2">
            <a:extLst>
              <a:ext uri="{FF2B5EF4-FFF2-40B4-BE49-F238E27FC236}">
                <a16:creationId xmlns:a16="http://schemas.microsoft.com/office/drawing/2014/main" id="{5C03D783-49AE-2085-24B4-C6D7C9578875}"/>
              </a:ext>
            </a:extLst>
          </p:cNvPr>
          <p:cNvSpPr txBox="1"/>
          <p:nvPr/>
        </p:nvSpPr>
        <p:spPr>
          <a:xfrm>
            <a:off x="4614514" y="14333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 name="TextBox 1">
            <a:extLst>
              <a:ext uri="{FF2B5EF4-FFF2-40B4-BE49-F238E27FC236}">
                <a16:creationId xmlns:a16="http://schemas.microsoft.com/office/drawing/2014/main" id="{A99B61B6-3CDA-EC9F-2AED-CE6060649775}"/>
              </a:ext>
            </a:extLst>
          </p:cNvPr>
          <p:cNvSpPr txBox="1"/>
          <p:nvPr/>
        </p:nvSpPr>
        <p:spPr>
          <a:xfrm>
            <a:off x="4615187" y="17914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7" name="1 CuadroTexto">
            <a:extLst>
              <a:ext uri="{FF2B5EF4-FFF2-40B4-BE49-F238E27FC236}">
                <a16:creationId xmlns:a16="http://schemas.microsoft.com/office/drawing/2014/main" id="{1EE5C8DB-9BA2-85AB-2B2D-FBAE9AB8ABA5}"/>
              </a:ext>
            </a:extLst>
          </p:cNvPr>
          <p:cNvSpPr txBox="1"/>
          <p:nvPr/>
        </p:nvSpPr>
        <p:spPr>
          <a:xfrm>
            <a:off x="4890518" y="409913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6:12</a:t>
            </a:r>
          </a:p>
        </p:txBody>
      </p:sp>
      <p:sp>
        <p:nvSpPr>
          <p:cNvPr id="8" name="2 CuadroTexto">
            <a:extLst>
              <a:ext uri="{FF2B5EF4-FFF2-40B4-BE49-F238E27FC236}">
                <a16:creationId xmlns:a16="http://schemas.microsoft.com/office/drawing/2014/main" id="{676E6D6B-7EB5-FF1A-982C-EE3D8AE1A7DB}"/>
              </a:ext>
            </a:extLst>
          </p:cNvPr>
          <p:cNvSpPr txBox="1"/>
          <p:nvPr/>
        </p:nvSpPr>
        <p:spPr>
          <a:xfrm>
            <a:off x="4911218" y="4581128"/>
            <a:ext cx="424847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no tenemos lucha contra sangre y carne,</a:t>
            </a:r>
            <a:r>
              <a:rPr lang="es-ES" sz="2400" dirty="0">
                <a:latin typeface="Calibri"/>
              </a:rPr>
              <a:t> </a:t>
            </a:r>
            <a:r>
              <a:rPr lang="es-ES" sz="2400" dirty="0">
                <a:solidFill>
                  <a:srgbClr val="00B0F0"/>
                </a:solidFill>
                <a:latin typeface="Calibri"/>
              </a:rPr>
              <a:t>sino contra principados, contra potestades, contra los gobernadores de las tinieblas de este siglo, contra huestes espirituales de maldad en las regiones celestes.</a:t>
            </a:r>
          </a:p>
        </p:txBody>
      </p:sp>
      <p:sp>
        <p:nvSpPr>
          <p:cNvPr id="6" name="TextBox 5">
            <a:extLst>
              <a:ext uri="{FF2B5EF4-FFF2-40B4-BE49-F238E27FC236}">
                <a16:creationId xmlns:a16="http://schemas.microsoft.com/office/drawing/2014/main" id="{98CB2AE2-62C9-9209-DE70-A4A8AB11E98A}"/>
              </a:ext>
            </a:extLst>
          </p:cNvPr>
          <p:cNvSpPr txBox="1"/>
          <p:nvPr/>
        </p:nvSpPr>
        <p:spPr>
          <a:xfrm>
            <a:off x="4628759" y="212751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13" name="1 CuadroTexto">
            <a:extLst>
              <a:ext uri="{FF2B5EF4-FFF2-40B4-BE49-F238E27FC236}">
                <a16:creationId xmlns:a16="http://schemas.microsoft.com/office/drawing/2014/main" id="{A48BF2C3-5EC9-D4D8-B2A6-ECA78E164919}"/>
              </a:ext>
            </a:extLst>
          </p:cNvPr>
          <p:cNvSpPr txBox="1"/>
          <p:nvPr/>
        </p:nvSpPr>
        <p:spPr>
          <a:xfrm>
            <a:off x="287015"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2:2, 3</a:t>
            </a:r>
          </a:p>
        </p:txBody>
      </p:sp>
      <p:sp>
        <p:nvSpPr>
          <p:cNvPr id="14" name="2 CuadroTexto">
            <a:extLst>
              <a:ext uri="{FF2B5EF4-FFF2-40B4-BE49-F238E27FC236}">
                <a16:creationId xmlns:a16="http://schemas.microsoft.com/office/drawing/2014/main" id="{AB6B910A-9B75-2160-E8F3-4BDB1850B4F4}"/>
              </a:ext>
            </a:extLst>
          </p:cNvPr>
          <p:cNvSpPr txBox="1"/>
          <p:nvPr/>
        </p:nvSpPr>
        <p:spPr>
          <a:xfrm>
            <a:off x="107504" y="1746359"/>
            <a:ext cx="4427984"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Para que sean consolados sus corazones</a:t>
            </a:r>
            <a:r>
              <a:rPr lang="es-ES" sz="2400" dirty="0">
                <a:latin typeface="Calibri"/>
              </a:rPr>
              <a:t>, </a:t>
            </a:r>
            <a:r>
              <a:rPr lang="es-ES" sz="2400" dirty="0">
                <a:solidFill>
                  <a:srgbClr val="00B0F0"/>
                </a:solidFill>
                <a:latin typeface="Calibri"/>
              </a:rPr>
              <a:t>unidos en amor, </a:t>
            </a:r>
            <a:r>
              <a:rPr lang="es-ES" sz="2400" dirty="0">
                <a:solidFill>
                  <a:srgbClr val="FFFF00"/>
                </a:solidFill>
                <a:latin typeface="Calibri"/>
              </a:rPr>
              <a:t>hasta alcanzar todas las riquezas de pleno entendimiento,</a:t>
            </a:r>
            <a:r>
              <a:rPr lang="es-ES" sz="2400" dirty="0">
                <a:latin typeface="Calibri"/>
              </a:rPr>
              <a:t> a fin de conocer el misterio de Dios el Padre, y de Cristo, en quien están escondidos todos los tesoros de la sabiduría y del conocimiento. </a:t>
            </a:r>
          </a:p>
        </p:txBody>
      </p:sp>
      <p:sp>
        <p:nvSpPr>
          <p:cNvPr id="9" name="2 CuadroTexto">
            <a:extLst>
              <a:ext uri="{FF2B5EF4-FFF2-40B4-BE49-F238E27FC236}">
                <a16:creationId xmlns:a16="http://schemas.microsoft.com/office/drawing/2014/main" id="{AD539AAC-8977-F4BE-E881-B5615EBF8BFB}"/>
              </a:ext>
            </a:extLst>
          </p:cNvPr>
          <p:cNvSpPr txBox="1"/>
          <p:nvPr/>
        </p:nvSpPr>
        <p:spPr>
          <a:xfrm>
            <a:off x="57763" y="4869160"/>
            <a:ext cx="4556751" cy="1938992"/>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200" dirty="0">
                <a:solidFill>
                  <a:srgbClr val="FFFF00"/>
                </a:solidFill>
                <a:latin typeface="Calibri"/>
              </a:rPr>
              <a:t>Quiero que lo sepan para que cobren ánimo, </a:t>
            </a:r>
            <a:r>
              <a:rPr lang="es-ES" sz="2200" dirty="0">
                <a:solidFill>
                  <a:srgbClr val="00B0F0"/>
                </a:solidFill>
                <a:latin typeface="Calibri"/>
              </a:rPr>
              <a:t>permanezcan unidos por amor, </a:t>
            </a:r>
            <a:r>
              <a:rPr lang="es-ES" sz="2200" dirty="0">
                <a:solidFill>
                  <a:srgbClr val="FFFF00"/>
                </a:solidFill>
                <a:latin typeface="Calibri"/>
              </a:rPr>
              <a:t>y tengan toda la riqueza que proviene de la convicción y del entendimiento. </a:t>
            </a:r>
            <a:r>
              <a:rPr lang="es-ES" sz="2200" dirty="0">
                <a:latin typeface="Calibri"/>
              </a:rPr>
              <a:t>Así conocerán el misterio de Dios, es decir, a Cristo (NVI)</a:t>
            </a:r>
          </a:p>
        </p:txBody>
      </p:sp>
      <p:sp>
        <p:nvSpPr>
          <p:cNvPr id="10" name="TextBox 9">
            <a:extLst>
              <a:ext uri="{FF2B5EF4-FFF2-40B4-BE49-F238E27FC236}">
                <a16:creationId xmlns:a16="http://schemas.microsoft.com/office/drawing/2014/main" id="{E8FEE307-0899-74F4-F6AF-153527238185}"/>
              </a:ext>
            </a:extLst>
          </p:cNvPr>
          <p:cNvSpPr txBox="1"/>
          <p:nvPr/>
        </p:nvSpPr>
        <p:spPr>
          <a:xfrm>
            <a:off x="4607496" y="2709198"/>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11" name="TextBox 10">
            <a:extLst>
              <a:ext uri="{FF2B5EF4-FFF2-40B4-BE49-F238E27FC236}">
                <a16:creationId xmlns:a16="http://schemas.microsoft.com/office/drawing/2014/main" id="{9FF0BAD3-FC60-06BE-C5FB-AC1FF2C11F7D}"/>
              </a:ext>
            </a:extLst>
          </p:cNvPr>
          <p:cNvSpPr txBox="1"/>
          <p:nvPr/>
        </p:nvSpPr>
        <p:spPr>
          <a:xfrm>
            <a:off x="6062906" y="2705857"/>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12" name="TextBox 11">
            <a:extLst>
              <a:ext uri="{FF2B5EF4-FFF2-40B4-BE49-F238E27FC236}">
                <a16:creationId xmlns:a16="http://schemas.microsoft.com/office/drawing/2014/main" id="{549F24AB-C366-48A0-674F-9C0903CE824C}"/>
              </a:ext>
            </a:extLst>
          </p:cNvPr>
          <p:cNvSpPr txBox="1"/>
          <p:nvPr/>
        </p:nvSpPr>
        <p:spPr>
          <a:xfrm>
            <a:off x="7607453" y="2709198"/>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Tree>
    <p:extLst>
      <p:ext uri="{BB962C8B-B14F-4D97-AF65-F5344CB8AC3E}">
        <p14:creationId xmlns:p14="http://schemas.microsoft.com/office/powerpoint/2010/main" val="124406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6463D-D806-319E-4CE7-118A15074B2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B5AD311-204D-89C2-3DE7-2B9CA23D6733}"/>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2:1</a:t>
            </a:r>
          </a:p>
        </p:txBody>
      </p:sp>
      <p:sp>
        <p:nvSpPr>
          <p:cNvPr id="5" name="2 CuadroTexto">
            <a:extLst>
              <a:ext uri="{FF2B5EF4-FFF2-40B4-BE49-F238E27FC236}">
                <a16:creationId xmlns:a16="http://schemas.microsoft.com/office/drawing/2014/main" id="{48520E0B-0745-83FD-BBAE-E37299FCE081}"/>
              </a:ext>
            </a:extLst>
          </p:cNvPr>
          <p:cNvSpPr txBox="1"/>
          <p:nvPr/>
        </p:nvSpPr>
        <p:spPr>
          <a:xfrm>
            <a:off x="0" y="477599"/>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quiero que sepáis </a:t>
            </a:r>
            <a:r>
              <a:rPr lang="es-ES" sz="2400" u="sng" dirty="0">
                <a:solidFill>
                  <a:srgbClr val="FFFF00"/>
                </a:solidFill>
                <a:latin typeface="Calibri"/>
              </a:rPr>
              <a:t>cuán gran lucha sostengo</a:t>
            </a:r>
            <a:r>
              <a:rPr lang="es-ES" sz="2400" dirty="0">
                <a:solidFill>
                  <a:srgbClr val="FFFF00"/>
                </a:solidFill>
                <a:latin typeface="Calibri"/>
              </a:rPr>
              <a:t> por vosotros, y por los que están en </a:t>
            </a:r>
            <a:r>
              <a:rPr lang="es-ES" sz="2400" dirty="0" err="1">
                <a:solidFill>
                  <a:srgbClr val="FFFF00"/>
                </a:solidFill>
                <a:latin typeface="Calibri"/>
              </a:rPr>
              <a:t>Laodicea</a:t>
            </a:r>
            <a:r>
              <a:rPr lang="es-ES" sz="2400" dirty="0">
                <a:solidFill>
                  <a:srgbClr val="FFFF00"/>
                </a:solidFill>
                <a:latin typeface="Calibri"/>
              </a:rPr>
              <a:t>, y por todos los que nunca han visto mi rostro. </a:t>
            </a:r>
          </a:p>
        </p:txBody>
      </p:sp>
      <p:sp>
        <p:nvSpPr>
          <p:cNvPr id="3" name="TextBox 2">
            <a:extLst>
              <a:ext uri="{FF2B5EF4-FFF2-40B4-BE49-F238E27FC236}">
                <a16:creationId xmlns:a16="http://schemas.microsoft.com/office/drawing/2014/main" id="{6EEA31F7-BF4D-3B5E-8C4D-AB4A88988952}"/>
              </a:ext>
            </a:extLst>
          </p:cNvPr>
          <p:cNvSpPr txBox="1"/>
          <p:nvPr/>
        </p:nvSpPr>
        <p:spPr>
          <a:xfrm>
            <a:off x="4614514" y="14333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 name="TextBox 1">
            <a:extLst>
              <a:ext uri="{FF2B5EF4-FFF2-40B4-BE49-F238E27FC236}">
                <a16:creationId xmlns:a16="http://schemas.microsoft.com/office/drawing/2014/main" id="{F5A8F6A2-22FA-82BE-B4B3-B88B5930014F}"/>
              </a:ext>
            </a:extLst>
          </p:cNvPr>
          <p:cNvSpPr txBox="1"/>
          <p:nvPr/>
        </p:nvSpPr>
        <p:spPr>
          <a:xfrm>
            <a:off x="4615187" y="17914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7" name="1 CuadroTexto">
            <a:extLst>
              <a:ext uri="{FF2B5EF4-FFF2-40B4-BE49-F238E27FC236}">
                <a16:creationId xmlns:a16="http://schemas.microsoft.com/office/drawing/2014/main" id="{A8CEBE4D-B3C5-B046-7358-080DD48DA1AE}"/>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ABD6FF7A-0025-A673-AEB1-8CD01C852B9A}"/>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aunque estoy ausente en cuerpo, no obstante en espíritu estoy con vosotros, gozándome y mirando vuestro buen orden y la firmeza de vuestra fe en Cristo. Por tanto, de la manera que habéis recibido al Señor Jesucristo, andad en él; </a:t>
            </a:r>
          </a:p>
        </p:txBody>
      </p:sp>
      <p:sp>
        <p:nvSpPr>
          <p:cNvPr id="6" name="TextBox 5">
            <a:extLst>
              <a:ext uri="{FF2B5EF4-FFF2-40B4-BE49-F238E27FC236}">
                <a16:creationId xmlns:a16="http://schemas.microsoft.com/office/drawing/2014/main" id="{27CD8BAF-D1DE-9D0F-C2BC-6ABA72F2B00E}"/>
              </a:ext>
            </a:extLst>
          </p:cNvPr>
          <p:cNvSpPr txBox="1"/>
          <p:nvPr/>
        </p:nvSpPr>
        <p:spPr>
          <a:xfrm>
            <a:off x="4628759" y="212751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13" name="1 CuadroTexto">
            <a:extLst>
              <a:ext uri="{FF2B5EF4-FFF2-40B4-BE49-F238E27FC236}">
                <a16:creationId xmlns:a16="http://schemas.microsoft.com/office/drawing/2014/main" id="{2A1CDE34-C747-614C-2905-EDE14DE0CFB4}"/>
              </a:ext>
            </a:extLst>
          </p:cNvPr>
          <p:cNvSpPr txBox="1"/>
          <p:nvPr/>
        </p:nvSpPr>
        <p:spPr>
          <a:xfrm>
            <a:off x="287015"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2:2, 3</a:t>
            </a:r>
          </a:p>
        </p:txBody>
      </p:sp>
      <p:sp>
        <p:nvSpPr>
          <p:cNvPr id="14" name="2 CuadroTexto">
            <a:extLst>
              <a:ext uri="{FF2B5EF4-FFF2-40B4-BE49-F238E27FC236}">
                <a16:creationId xmlns:a16="http://schemas.microsoft.com/office/drawing/2014/main" id="{2864CA49-BB8E-D1BE-AD4B-4FD9EB18D56D}"/>
              </a:ext>
            </a:extLst>
          </p:cNvPr>
          <p:cNvSpPr txBox="1"/>
          <p:nvPr/>
        </p:nvSpPr>
        <p:spPr>
          <a:xfrm>
            <a:off x="107504" y="1746359"/>
            <a:ext cx="4427984"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Para que sean consolados sus corazones</a:t>
            </a:r>
            <a:r>
              <a:rPr lang="es-ES" sz="2400" dirty="0">
                <a:latin typeface="Calibri"/>
              </a:rPr>
              <a:t>, </a:t>
            </a:r>
            <a:r>
              <a:rPr lang="es-ES" sz="2400" dirty="0">
                <a:solidFill>
                  <a:srgbClr val="00B0F0"/>
                </a:solidFill>
                <a:latin typeface="Calibri"/>
              </a:rPr>
              <a:t>unidos en amor, </a:t>
            </a:r>
            <a:r>
              <a:rPr lang="es-ES" sz="2400" dirty="0">
                <a:solidFill>
                  <a:srgbClr val="FFFF00"/>
                </a:solidFill>
                <a:latin typeface="Calibri"/>
              </a:rPr>
              <a:t>hasta alcanzar todas las riquezas de pleno entendimiento,</a:t>
            </a:r>
            <a:r>
              <a:rPr lang="es-ES" sz="2400" dirty="0">
                <a:latin typeface="Calibri"/>
              </a:rPr>
              <a:t> </a:t>
            </a:r>
            <a:r>
              <a:rPr lang="es-ES" sz="2400" dirty="0">
                <a:solidFill>
                  <a:srgbClr val="00B0F0"/>
                </a:solidFill>
                <a:latin typeface="Calibri"/>
              </a:rPr>
              <a:t>a fin de conocer el misterio de Dios el Padre, y de Cristo, en quien están escondidos todos los tesoros de la sabiduría y del conocimiento. </a:t>
            </a:r>
          </a:p>
        </p:txBody>
      </p:sp>
      <p:sp>
        <p:nvSpPr>
          <p:cNvPr id="10" name="TextBox 9">
            <a:extLst>
              <a:ext uri="{FF2B5EF4-FFF2-40B4-BE49-F238E27FC236}">
                <a16:creationId xmlns:a16="http://schemas.microsoft.com/office/drawing/2014/main" id="{58305AAF-CC64-6C1F-671D-3EBC86A577E0}"/>
              </a:ext>
            </a:extLst>
          </p:cNvPr>
          <p:cNvSpPr txBox="1"/>
          <p:nvPr/>
        </p:nvSpPr>
        <p:spPr>
          <a:xfrm>
            <a:off x="4607496" y="2709198"/>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11" name="TextBox 10">
            <a:extLst>
              <a:ext uri="{FF2B5EF4-FFF2-40B4-BE49-F238E27FC236}">
                <a16:creationId xmlns:a16="http://schemas.microsoft.com/office/drawing/2014/main" id="{0FDDA1DD-F9AB-9BC8-3425-131B3DEFC7BE}"/>
              </a:ext>
            </a:extLst>
          </p:cNvPr>
          <p:cNvSpPr txBox="1"/>
          <p:nvPr/>
        </p:nvSpPr>
        <p:spPr>
          <a:xfrm>
            <a:off x="6062906" y="2705857"/>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12" name="TextBox 11">
            <a:extLst>
              <a:ext uri="{FF2B5EF4-FFF2-40B4-BE49-F238E27FC236}">
                <a16:creationId xmlns:a16="http://schemas.microsoft.com/office/drawing/2014/main" id="{3158C781-2F2E-E7BA-9BD2-299EF6F0FEFB}"/>
              </a:ext>
            </a:extLst>
          </p:cNvPr>
          <p:cNvSpPr txBox="1"/>
          <p:nvPr/>
        </p:nvSpPr>
        <p:spPr>
          <a:xfrm>
            <a:off x="7607453" y="2709198"/>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19" name="TextBox 18">
            <a:extLst>
              <a:ext uri="{FF2B5EF4-FFF2-40B4-BE49-F238E27FC236}">
                <a16:creationId xmlns:a16="http://schemas.microsoft.com/office/drawing/2014/main" id="{F5B695E4-0E4C-7C9C-37BE-9C2C265CE5EF}"/>
              </a:ext>
            </a:extLst>
          </p:cNvPr>
          <p:cNvSpPr txBox="1"/>
          <p:nvPr/>
        </p:nvSpPr>
        <p:spPr>
          <a:xfrm>
            <a:off x="4614514" y="327582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Tree>
    <p:extLst>
      <p:ext uri="{BB962C8B-B14F-4D97-AF65-F5344CB8AC3E}">
        <p14:creationId xmlns:p14="http://schemas.microsoft.com/office/powerpoint/2010/main" val="379924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8C8ED-FE9A-D8FE-D797-C65D8A396CCB}"/>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71CA88C-B1AC-08A9-5219-AFDFAAC983DA}"/>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2:1</a:t>
            </a:r>
          </a:p>
        </p:txBody>
      </p:sp>
      <p:sp>
        <p:nvSpPr>
          <p:cNvPr id="5" name="2 CuadroTexto">
            <a:extLst>
              <a:ext uri="{FF2B5EF4-FFF2-40B4-BE49-F238E27FC236}">
                <a16:creationId xmlns:a16="http://schemas.microsoft.com/office/drawing/2014/main" id="{10F17DC1-9DEC-203A-B948-12617158A4B0}"/>
              </a:ext>
            </a:extLst>
          </p:cNvPr>
          <p:cNvSpPr txBox="1"/>
          <p:nvPr/>
        </p:nvSpPr>
        <p:spPr>
          <a:xfrm>
            <a:off x="0" y="477599"/>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quiero que sepáis </a:t>
            </a:r>
            <a:r>
              <a:rPr lang="es-ES" sz="2400" u="sng" dirty="0">
                <a:solidFill>
                  <a:srgbClr val="FFFF00"/>
                </a:solidFill>
                <a:latin typeface="Calibri"/>
              </a:rPr>
              <a:t>cuán gran lucha sostengo</a:t>
            </a:r>
            <a:r>
              <a:rPr lang="es-ES" sz="2400" dirty="0">
                <a:solidFill>
                  <a:srgbClr val="FFFF00"/>
                </a:solidFill>
                <a:latin typeface="Calibri"/>
              </a:rPr>
              <a:t> por vosotros, y por los que están en </a:t>
            </a:r>
            <a:r>
              <a:rPr lang="es-ES" sz="2400" dirty="0" err="1">
                <a:solidFill>
                  <a:srgbClr val="FFFF00"/>
                </a:solidFill>
                <a:latin typeface="Calibri"/>
              </a:rPr>
              <a:t>Laodicea</a:t>
            </a:r>
            <a:r>
              <a:rPr lang="es-ES" sz="2400" dirty="0">
                <a:solidFill>
                  <a:srgbClr val="FFFF00"/>
                </a:solidFill>
                <a:latin typeface="Calibri"/>
              </a:rPr>
              <a:t>, y por todos los que nunca han visto mi rostro. </a:t>
            </a:r>
          </a:p>
        </p:txBody>
      </p:sp>
      <p:sp>
        <p:nvSpPr>
          <p:cNvPr id="3" name="TextBox 2">
            <a:extLst>
              <a:ext uri="{FF2B5EF4-FFF2-40B4-BE49-F238E27FC236}">
                <a16:creationId xmlns:a16="http://schemas.microsoft.com/office/drawing/2014/main" id="{40CB9C93-C1AC-9406-B86F-62DF3A459750}"/>
              </a:ext>
            </a:extLst>
          </p:cNvPr>
          <p:cNvSpPr txBox="1"/>
          <p:nvPr/>
        </p:nvSpPr>
        <p:spPr>
          <a:xfrm>
            <a:off x="4614514" y="14333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 name="TextBox 1">
            <a:extLst>
              <a:ext uri="{FF2B5EF4-FFF2-40B4-BE49-F238E27FC236}">
                <a16:creationId xmlns:a16="http://schemas.microsoft.com/office/drawing/2014/main" id="{9DC8DE4F-37CE-52A6-98EC-4B634C0877A7}"/>
              </a:ext>
            </a:extLst>
          </p:cNvPr>
          <p:cNvSpPr txBox="1"/>
          <p:nvPr/>
        </p:nvSpPr>
        <p:spPr>
          <a:xfrm>
            <a:off x="4615187" y="17914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7" name="1 CuadroTexto">
            <a:extLst>
              <a:ext uri="{FF2B5EF4-FFF2-40B4-BE49-F238E27FC236}">
                <a16:creationId xmlns:a16="http://schemas.microsoft.com/office/drawing/2014/main" id="{32C10F28-966B-FC80-6443-48DBC76B3F55}"/>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CC6FD38F-7772-B84D-CE8E-FEC9CF477349}"/>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y la firmeza de vuestra fe en Cristo. Por tanto, de la manera que habéis recibido al Señor Jesucristo, andad en él; </a:t>
            </a:r>
          </a:p>
        </p:txBody>
      </p:sp>
      <p:sp>
        <p:nvSpPr>
          <p:cNvPr id="6" name="TextBox 5">
            <a:extLst>
              <a:ext uri="{FF2B5EF4-FFF2-40B4-BE49-F238E27FC236}">
                <a16:creationId xmlns:a16="http://schemas.microsoft.com/office/drawing/2014/main" id="{B4D0BE68-90A6-E173-437A-B52E69AFFDB6}"/>
              </a:ext>
            </a:extLst>
          </p:cNvPr>
          <p:cNvSpPr txBox="1"/>
          <p:nvPr/>
        </p:nvSpPr>
        <p:spPr>
          <a:xfrm>
            <a:off x="4628759" y="212751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13" name="1 CuadroTexto">
            <a:extLst>
              <a:ext uri="{FF2B5EF4-FFF2-40B4-BE49-F238E27FC236}">
                <a16:creationId xmlns:a16="http://schemas.microsoft.com/office/drawing/2014/main" id="{8589DA8C-3A1C-B48B-7935-F65328D2C8AE}"/>
              </a:ext>
            </a:extLst>
          </p:cNvPr>
          <p:cNvSpPr txBox="1"/>
          <p:nvPr/>
        </p:nvSpPr>
        <p:spPr>
          <a:xfrm>
            <a:off x="287015"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2:2, 3</a:t>
            </a:r>
          </a:p>
        </p:txBody>
      </p:sp>
      <p:sp>
        <p:nvSpPr>
          <p:cNvPr id="14" name="2 CuadroTexto">
            <a:extLst>
              <a:ext uri="{FF2B5EF4-FFF2-40B4-BE49-F238E27FC236}">
                <a16:creationId xmlns:a16="http://schemas.microsoft.com/office/drawing/2014/main" id="{6A4616D7-CD94-662A-E049-4744A66470BE}"/>
              </a:ext>
            </a:extLst>
          </p:cNvPr>
          <p:cNvSpPr txBox="1"/>
          <p:nvPr/>
        </p:nvSpPr>
        <p:spPr>
          <a:xfrm>
            <a:off x="107504" y="1746359"/>
            <a:ext cx="4427984"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Para que sean consolados sus corazones</a:t>
            </a:r>
            <a:r>
              <a:rPr lang="es-ES" sz="2400" dirty="0">
                <a:latin typeface="Calibri"/>
              </a:rPr>
              <a:t>, </a:t>
            </a:r>
            <a:r>
              <a:rPr lang="es-ES" sz="2400" dirty="0">
                <a:solidFill>
                  <a:srgbClr val="00B0F0"/>
                </a:solidFill>
                <a:latin typeface="Calibri"/>
              </a:rPr>
              <a:t>unidos en amor, </a:t>
            </a:r>
            <a:r>
              <a:rPr lang="es-ES" sz="2400" dirty="0">
                <a:solidFill>
                  <a:srgbClr val="FFFF00"/>
                </a:solidFill>
                <a:latin typeface="Calibri"/>
              </a:rPr>
              <a:t>hasta alcanzar todas las riquezas de pleno entendimiento,</a:t>
            </a:r>
            <a:r>
              <a:rPr lang="es-ES" sz="2400" dirty="0">
                <a:latin typeface="Calibri"/>
              </a:rPr>
              <a:t> </a:t>
            </a:r>
            <a:r>
              <a:rPr lang="es-ES" sz="2400" dirty="0">
                <a:solidFill>
                  <a:srgbClr val="00B0F0"/>
                </a:solidFill>
                <a:latin typeface="Calibri"/>
              </a:rPr>
              <a:t>a fin de conocer el misterio de Dios el Padre, y de Cristo, en quien están escondidos todos los tesoros de la sabiduría y del conocimiento. </a:t>
            </a:r>
          </a:p>
        </p:txBody>
      </p:sp>
      <p:sp>
        <p:nvSpPr>
          <p:cNvPr id="10" name="TextBox 9">
            <a:extLst>
              <a:ext uri="{FF2B5EF4-FFF2-40B4-BE49-F238E27FC236}">
                <a16:creationId xmlns:a16="http://schemas.microsoft.com/office/drawing/2014/main" id="{CCBE4BB3-607D-DA0B-B6B9-6A1BB91070CA}"/>
              </a:ext>
            </a:extLst>
          </p:cNvPr>
          <p:cNvSpPr txBox="1"/>
          <p:nvPr/>
        </p:nvSpPr>
        <p:spPr>
          <a:xfrm>
            <a:off x="4607496" y="2709198"/>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11" name="TextBox 10">
            <a:extLst>
              <a:ext uri="{FF2B5EF4-FFF2-40B4-BE49-F238E27FC236}">
                <a16:creationId xmlns:a16="http://schemas.microsoft.com/office/drawing/2014/main" id="{710DA944-1AC3-6C65-68F0-61EB42DAF15E}"/>
              </a:ext>
            </a:extLst>
          </p:cNvPr>
          <p:cNvSpPr txBox="1"/>
          <p:nvPr/>
        </p:nvSpPr>
        <p:spPr>
          <a:xfrm>
            <a:off x="6062906" y="2705857"/>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12" name="TextBox 11">
            <a:extLst>
              <a:ext uri="{FF2B5EF4-FFF2-40B4-BE49-F238E27FC236}">
                <a16:creationId xmlns:a16="http://schemas.microsoft.com/office/drawing/2014/main" id="{C470740E-D15B-2128-E328-40E7BDAC47D9}"/>
              </a:ext>
            </a:extLst>
          </p:cNvPr>
          <p:cNvSpPr txBox="1"/>
          <p:nvPr/>
        </p:nvSpPr>
        <p:spPr>
          <a:xfrm>
            <a:off x="7607453" y="2709198"/>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19" name="TextBox 18">
            <a:extLst>
              <a:ext uri="{FF2B5EF4-FFF2-40B4-BE49-F238E27FC236}">
                <a16:creationId xmlns:a16="http://schemas.microsoft.com/office/drawing/2014/main" id="{15C704C2-3651-CD56-81F7-06E5605EA664}"/>
              </a:ext>
            </a:extLst>
          </p:cNvPr>
          <p:cNvSpPr txBox="1"/>
          <p:nvPr/>
        </p:nvSpPr>
        <p:spPr>
          <a:xfrm>
            <a:off x="4614514" y="327582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16" name="1 CuadroTexto">
            <a:extLst>
              <a:ext uri="{FF2B5EF4-FFF2-40B4-BE49-F238E27FC236}">
                <a16:creationId xmlns:a16="http://schemas.microsoft.com/office/drawing/2014/main" id="{EBE24073-85C1-3808-0C1C-3C5AB7DB03D0}"/>
              </a:ext>
            </a:extLst>
          </p:cNvPr>
          <p:cNvSpPr txBox="1"/>
          <p:nvPr/>
        </p:nvSpPr>
        <p:spPr>
          <a:xfrm>
            <a:off x="5450285" y="5454338"/>
            <a:ext cx="3543641"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14:40</a:t>
            </a:r>
          </a:p>
        </p:txBody>
      </p:sp>
      <p:sp>
        <p:nvSpPr>
          <p:cNvPr id="17" name="2 CuadroTexto">
            <a:extLst>
              <a:ext uri="{FF2B5EF4-FFF2-40B4-BE49-F238E27FC236}">
                <a16:creationId xmlns:a16="http://schemas.microsoft.com/office/drawing/2014/main" id="{69894042-A7B5-D22A-2775-327BA71F863A}"/>
              </a:ext>
            </a:extLst>
          </p:cNvPr>
          <p:cNvSpPr txBox="1"/>
          <p:nvPr/>
        </p:nvSpPr>
        <p:spPr>
          <a:xfrm>
            <a:off x="5292080" y="6024309"/>
            <a:ext cx="3860053"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Pero hágase todo decentemente y con orden.</a:t>
            </a:r>
          </a:p>
        </p:txBody>
      </p:sp>
    </p:spTree>
    <p:extLst>
      <p:ext uri="{BB962C8B-B14F-4D97-AF65-F5344CB8AC3E}">
        <p14:creationId xmlns:p14="http://schemas.microsoft.com/office/powerpoint/2010/main" val="331938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5720A-8DDB-A28E-0608-1FAC3BDFED3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8A1B2757-7A6A-6977-7944-A6185787D32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2:1</a:t>
            </a:r>
          </a:p>
        </p:txBody>
      </p:sp>
      <p:sp>
        <p:nvSpPr>
          <p:cNvPr id="5" name="2 CuadroTexto">
            <a:extLst>
              <a:ext uri="{FF2B5EF4-FFF2-40B4-BE49-F238E27FC236}">
                <a16:creationId xmlns:a16="http://schemas.microsoft.com/office/drawing/2014/main" id="{68CD5EC7-A395-4AD0-F609-70CD51D43B3E}"/>
              </a:ext>
            </a:extLst>
          </p:cNvPr>
          <p:cNvSpPr txBox="1"/>
          <p:nvPr/>
        </p:nvSpPr>
        <p:spPr>
          <a:xfrm>
            <a:off x="0" y="477599"/>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quiero que sepáis </a:t>
            </a:r>
            <a:r>
              <a:rPr lang="es-ES" sz="2400" u="sng" dirty="0">
                <a:solidFill>
                  <a:srgbClr val="FFFF00"/>
                </a:solidFill>
                <a:latin typeface="Calibri"/>
              </a:rPr>
              <a:t>cuán gran lucha sostengo</a:t>
            </a:r>
            <a:r>
              <a:rPr lang="es-ES" sz="2400" dirty="0">
                <a:solidFill>
                  <a:srgbClr val="FFFF00"/>
                </a:solidFill>
                <a:latin typeface="Calibri"/>
              </a:rPr>
              <a:t> por vosotros, y por los que están en </a:t>
            </a:r>
            <a:r>
              <a:rPr lang="es-ES" sz="2400" dirty="0" err="1">
                <a:solidFill>
                  <a:srgbClr val="FFFF00"/>
                </a:solidFill>
                <a:latin typeface="Calibri"/>
              </a:rPr>
              <a:t>Laodicea</a:t>
            </a:r>
            <a:r>
              <a:rPr lang="es-ES" sz="2400" dirty="0">
                <a:solidFill>
                  <a:srgbClr val="FFFF00"/>
                </a:solidFill>
                <a:latin typeface="Calibri"/>
              </a:rPr>
              <a:t>, y por todos los que nunca han visto mi rostro. </a:t>
            </a:r>
          </a:p>
        </p:txBody>
      </p:sp>
      <p:sp>
        <p:nvSpPr>
          <p:cNvPr id="3" name="TextBox 2">
            <a:extLst>
              <a:ext uri="{FF2B5EF4-FFF2-40B4-BE49-F238E27FC236}">
                <a16:creationId xmlns:a16="http://schemas.microsoft.com/office/drawing/2014/main" id="{20EF4674-5E2B-35FA-3882-E8A6738DAA14}"/>
              </a:ext>
            </a:extLst>
          </p:cNvPr>
          <p:cNvSpPr txBox="1"/>
          <p:nvPr/>
        </p:nvSpPr>
        <p:spPr>
          <a:xfrm>
            <a:off x="4614514" y="14333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 name="TextBox 1">
            <a:extLst>
              <a:ext uri="{FF2B5EF4-FFF2-40B4-BE49-F238E27FC236}">
                <a16:creationId xmlns:a16="http://schemas.microsoft.com/office/drawing/2014/main" id="{3A6FB5BD-55EE-8398-8220-FDFA73BEB1A7}"/>
              </a:ext>
            </a:extLst>
          </p:cNvPr>
          <p:cNvSpPr txBox="1"/>
          <p:nvPr/>
        </p:nvSpPr>
        <p:spPr>
          <a:xfrm>
            <a:off x="4615187" y="17914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7" name="1 CuadroTexto">
            <a:extLst>
              <a:ext uri="{FF2B5EF4-FFF2-40B4-BE49-F238E27FC236}">
                <a16:creationId xmlns:a16="http://schemas.microsoft.com/office/drawing/2014/main" id="{59E6B841-4BE2-B53E-C8C1-F1824C6C4E1F}"/>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398E81DB-9837-4470-5F45-61EEFFB666F1}"/>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y la firmeza de vuestra fe en Cristo. Por tanto, de la manera que habéis recibido al Señor Jesucristo, andad en él; </a:t>
            </a:r>
          </a:p>
        </p:txBody>
      </p:sp>
      <p:sp>
        <p:nvSpPr>
          <p:cNvPr id="6" name="TextBox 5">
            <a:extLst>
              <a:ext uri="{FF2B5EF4-FFF2-40B4-BE49-F238E27FC236}">
                <a16:creationId xmlns:a16="http://schemas.microsoft.com/office/drawing/2014/main" id="{101A6E1E-A17C-C40C-D863-D276C7CFA5D0}"/>
              </a:ext>
            </a:extLst>
          </p:cNvPr>
          <p:cNvSpPr txBox="1"/>
          <p:nvPr/>
        </p:nvSpPr>
        <p:spPr>
          <a:xfrm>
            <a:off x="4628759" y="212751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13" name="1 CuadroTexto">
            <a:extLst>
              <a:ext uri="{FF2B5EF4-FFF2-40B4-BE49-F238E27FC236}">
                <a16:creationId xmlns:a16="http://schemas.microsoft.com/office/drawing/2014/main" id="{91F6C695-353A-0361-F3E0-97007ADFA036}"/>
              </a:ext>
            </a:extLst>
          </p:cNvPr>
          <p:cNvSpPr txBox="1"/>
          <p:nvPr/>
        </p:nvSpPr>
        <p:spPr>
          <a:xfrm>
            <a:off x="287015"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2:2, 3</a:t>
            </a:r>
          </a:p>
        </p:txBody>
      </p:sp>
      <p:sp>
        <p:nvSpPr>
          <p:cNvPr id="14" name="2 CuadroTexto">
            <a:extLst>
              <a:ext uri="{FF2B5EF4-FFF2-40B4-BE49-F238E27FC236}">
                <a16:creationId xmlns:a16="http://schemas.microsoft.com/office/drawing/2014/main" id="{29F28D4C-EBFD-659F-91A8-4CC5166419B3}"/>
              </a:ext>
            </a:extLst>
          </p:cNvPr>
          <p:cNvSpPr txBox="1"/>
          <p:nvPr/>
        </p:nvSpPr>
        <p:spPr>
          <a:xfrm>
            <a:off x="107504" y="1746359"/>
            <a:ext cx="4427984"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Para que sean consolados sus corazones</a:t>
            </a:r>
            <a:r>
              <a:rPr lang="es-ES" sz="2400" dirty="0">
                <a:latin typeface="Calibri"/>
              </a:rPr>
              <a:t>, </a:t>
            </a:r>
            <a:r>
              <a:rPr lang="es-ES" sz="2400" dirty="0">
                <a:solidFill>
                  <a:srgbClr val="00B0F0"/>
                </a:solidFill>
                <a:latin typeface="Calibri"/>
              </a:rPr>
              <a:t>unidos en amor, </a:t>
            </a:r>
            <a:r>
              <a:rPr lang="es-ES" sz="2400" dirty="0">
                <a:solidFill>
                  <a:srgbClr val="FFFF00"/>
                </a:solidFill>
                <a:latin typeface="Calibri"/>
              </a:rPr>
              <a:t>hasta alcanzar todas las riquezas de pleno entendimiento,</a:t>
            </a:r>
            <a:r>
              <a:rPr lang="es-ES" sz="2400" dirty="0">
                <a:latin typeface="Calibri"/>
              </a:rPr>
              <a:t> </a:t>
            </a:r>
            <a:r>
              <a:rPr lang="es-ES" sz="2400" dirty="0">
                <a:solidFill>
                  <a:srgbClr val="00B0F0"/>
                </a:solidFill>
                <a:latin typeface="Calibri"/>
              </a:rPr>
              <a:t>a fin de conocer el misterio de Dios el Padre, y de Cristo, en quien están escondidos todos los tesoros de la sabiduría y del conocimiento. </a:t>
            </a:r>
          </a:p>
        </p:txBody>
      </p:sp>
      <p:sp>
        <p:nvSpPr>
          <p:cNvPr id="10" name="TextBox 9">
            <a:extLst>
              <a:ext uri="{FF2B5EF4-FFF2-40B4-BE49-F238E27FC236}">
                <a16:creationId xmlns:a16="http://schemas.microsoft.com/office/drawing/2014/main" id="{7EC8FF5B-1875-CDDD-CAB9-CC8858B6E28E}"/>
              </a:ext>
            </a:extLst>
          </p:cNvPr>
          <p:cNvSpPr txBox="1"/>
          <p:nvPr/>
        </p:nvSpPr>
        <p:spPr>
          <a:xfrm>
            <a:off x="4607496" y="2709198"/>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11" name="TextBox 10">
            <a:extLst>
              <a:ext uri="{FF2B5EF4-FFF2-40B4-BE49-F238E27FC236}">
                <a16:creationId xmlns:a16="http://schemas.microsoft.com/office/drawing/2014/main" id="{E6FE4068-56FA-957A-C15A-248B2F885E81}"/>
              </a:ext>
            </a:extLst>
          </p:cNvPr>
          <p:cNvSpPr txBox="1"/>
          <p:nvPr/>
        </p:nvSpPr>
        <p:spPr>
          <a:xfrm>
            <a:off x="6062906" y="2705857"/>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12" name="TextBox 11">
            <a:extLst>
              <a:ext uri="{FF2B5EF4-FFF2-40B4-BE49-F238E27FC236}">
                <a16:creationId xmlns:a16="http://schemas.microsoft.com/office/drawing/2014/main" id="{CC95D440-89EB-3CE4-D693-26FBE439204F}"/>
              </a:ext>
            </a:extLst>
          </p:cNvPr>
          <p:cNvSpPr txBox="1"/>
          <p:nvPr/>
        </p:nvSpPr>
        <p:spPr>
          <a:xfrm>
            <a:off x="7607453" y="2709198"/>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19" name="TextBox 18">
            <a:extLst>
              <a:ext uri="{FF2B5EF4-FFF2-40B4-BE49-F238E27FC236}">
                <a16:creationId xmlns:a16="http://schemas.microsoft.com/office/drawing/2014/main" id="{CA7D178E-D92F-516A-C3F3-367320352F55}"/>
              </a:ext>
            </a:extLst>
          </p:cNvPr>
          <p:cNvSpPr txBox="1"/>
          <p:nvPr/>
        </p:nvSpPr>
        <p:spPr>
          <a:xfrm>
            <a:off x="4614514" y="327582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16" name="1 CuadroTexto">
            <a:extLst>
              <a:ext uri="{FF2B5EF4-FFF2-40B4-BE49-F238E27FC236}">
                <a16:creationId xmlns:a16="http://schemas.microsoft.com/office/drawing/2014/main" id="{198AD51B-DF2B-059B-DD85-4966979D6435}"/>
              </a:ext>
            </a:extLst>
          </p:cNvPr>
          <p:cNvSpPr txBox="1"/>
          <p:nvPr/>
        </p:nvSpPr>
        <p:spPr>
          <a:xfrm>
            <a:off x="5450285" y="5454338"/>
            <a:ext cx="3543641"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14:40</a:t>
            </a:r>
          </a:p>
        </p:txBody>
      </p:sp>
      <p:sp>
        <p:nvSpPr>
          <p:cNvPr id="17" name="2 CuadroTexto">
            <a:extLst>
              <a:ext uri="{FF2B5EF4-FFF2-40B4-BE49-F238E27FC236}">
                <a16:creationId xmlns:a16="http://schemas.microsoft.com/office/drawing/2014/main" id="{E4C36ECF-C932-D507-F632-1CE372A56B3B}"/>
              </a:ext>
            </a:extLst>
          </p:cNvPr>
          <p:cNvSpPr txBox="1"/>
          <p:nvPr/>
        </p:nvSpPr>
        <p:spPr>
          <a:xfrm>
            <a:off x="5292080" y="6024309"/>
            <a:ext cx="3860053"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hágase todo decentemente y con orden</a:t>
            </a:r>
            <a:r>
              <a:rPr lang="es-ES" sz="2400" dirty="0">
                <a:latin typeface="Calibri"/>
              </a:rPr>
              <a:t>.</a:t>
            </a:r>
          </a:p>
        </p:txBody>
      </p:sp>
      <p:sp>
        <p:nvSpPr>
          <p:cNvPr id="9" name="TextBox 8">
            <a:extLst>
              <a:ext uri="{FF2B5EF4-FFF2-40B4-BE49-F238E27FC236}">
                <a16:creationId xmlns:a16="http://schemas.microsoft.com/office/drawing/2014/main" id="{B72AF36B-1A61-37E4-C5EF-A99415D35FA6}"/>
              </a:ext>
            </a:extLst>
          </p:cNvPr>
          <p:cNvSpPr txBox="1"/>
          <p:nvPr/>
        </p:nvSpPr>
        <p:spPr>
          <a:xfrm>
            <a:off x="4609075" y="3841037"/>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Tree>
    <p:extLst>
      <p:ext uri="{BB962C8B-B14F-4D97-AF65-F5344CB8AC3E}">
        <p14:creationId xmlns:p14="http://schemas.microsoft.com/office/powerpoint/2010/main" val="339182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34630-EA24-7ABD-4F4F-6D6FECBEBB9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74125EF9-60DE-5F78-13D3-B7CE2E1E9C62}"/>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2:1</a:t>
            </a:r>
          </a:p>
        </p:txBody>
      </p:sp>
      <p:sp>
        <p:nvSpPr>
          <p:cNvPr id="5" name="2 CuadroTexto">
            <a:extLst>
              <a:ext uri="{FF2B5EF4-FFF2-40B4-BE49-F238E27FC236}">
                <a16:creationId xmlns:a16="http://schemas.microsoft.com/office/drawing/2014/main" id="{979A1A4B-B12A-FCD4-7DAC-4FF126E6DAC9}"/>
              </a:ext>
            </a:extLst>
          </p:cNvPr>
          <p:cNvSpPr txBox="1"/>
          <p:nvPr/>
        </p:nvSpPr>
        <p:spPr>
          <a:xfrm>
            <a:off x="0" y="477599"/>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quiero que sepáis </a:t>
            </a:r>
            <a:r>
              <a:rPr lang="es-ES" sz="2400" u="sng" dirty="0">
                <a:solidFill>
                  <a:srgbClr val="FFFF00"/>
                </a:solidFill>
                <a:latin typeface="Calibri"/>
              </a:rPr>
              <a:t>cuán gran lucha sostengo</a:t>
            </a:r>
            <a:r>
              <a:rPr lang="es-ES" sz="2400" dirty="0">
                <a:solidFill>
                  <a:srgbClr val="FFFF00"/>
                </a:solidFill>
                <a:latin typeface="Calibri"/>
              </a:rPr>
              <a:t> por vosotros, y por los que están en </a:t>
            </a:r>
            <a:r>
              <a:rPr lang="es-ES" sz="2400" dirty="0" err="1">
                <a:solidFill>
                  <a:srgbClr val="FFFF00"/>
                </a:solidFill>
                <a:latin typeface="Calibri"/>
              </a:rPr>
              <a:t>Laodicea</a:t>
            </a:r>
            <a:r>
              <a:rPr lang="es-ES" sz="2400" dirty="0">
                <a:solidFill>
                  <a:srgbClr val="FFFF00"/>
                </a:solidFill>
                <a:latin typeface="Calibri"/>
              </a:rPr>
              <a:t>, y por todos los que nunca han visto mi rostro. </a:t>
            </a:r>
          </a:p>
        </p:txBody>
      </p:sp>
      <p:sp>
        <p:nvSpPr>
          <p:cNvPr id="3" name="TextBox 2">
            <a:extLst>
              <a:ext uri="{FF2B5EF4-FFF2-40B4-BE49-F238E27FC236}">
                <a16:creationId xmlns:a16="http://schemas.microsoft.com/office/drawing/2014/main" id="{9478C43C-A3A5-27B4-F45A-DE1C721116D1}"/>
              </a:ext>
            </a:extLst>
          </p:cNvPr>
          <p:cNvSpPr txBox="1"/>
          <p:nvPr/>
        </p:nvSpPr>
        <p:spPr>
          <a:xfrm>
            <a:off x="4614514" y="14333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 name="TextBox 1">
            <a:extLst>
              <a:ext uri="{FF2B5EF4-FFF2-40B4-BE49-F238E27FC236}">
                <a16:creationId xmlns:a16="http://schemas.microsoft.com/office/drawing/2014/main" id="{0898E4E8-58A1-1A4A-0938-A309184EB592}"/>
              </a:ext>
            </a:extLst>
          </p:cNvPr>
          <p:cNvSpPr txBox="1"/>
          <p:nvPr/>
        </p:nvSpPr>
        <p:spPr>
          <a:xfrm>
            <a:off x="4615187" y="17914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7" name="1 CuadroTexto">
            <a:extLst>
              <a:ext uri="{FF2B5EF4-FFF2-40B4-BE49-F238E27FC236}">
                <a16:creationId xmlns:a16="http://schemas.microsoft.com/office/drawing/2014/main" id="{DD959DB0-AD55-416E-A96B-6698BB418032}"/>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B300B59B-6275-B95B-4019-A83723781C99}"/>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Por tanto, de la manera que habéis recibido al Señor Jesucristo, andad en él; </a:t>
            </a:r>
          </a:p>
        </p:txBody>
      </p:sp>
      <p:sp>
        <p:nvSpPr>
          <p:cNvPr id="6" name="TextBox 5">
            <a:extLst>
              <a:ext uri="{FF2B5EF4-FFF2-40B4-BE49-F238E27FC236}">
                <a16:creationId xmlns:a16="http://schemas.microsoft.com/office/drawing/2014/main" id="{D9BC5DD3-9FAF-0A19-493A-72EC35220469}"/>
              </a:ext>
            </a:extLst>
          </p:cNvPr>
          <p:cNvSpPr txBox="1"/>
          <p:nvPr/>
        </p:nvSpPr>
        <p:spPr>
          <a:xfrm>
            <a:off x="4628759" y="212751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13" name="1 CuadroTexto">
            <a:extLst>
              <a:ext uri="{FF2B5EF4-FFF2-40B4-BE49-F238E27FC236}">
                <a16:creationId xmlns:a16="http://schemas.microsoft.com/office/drawing/2014/main" id="{F090F95E-B7FB-9A5A-1488-161157EEEB62}"/>
              </a:ext>
            </a:extLst>
          </p:cNvPr>
          <p:cNvSpPr txBox="1"/>
          <p:nvPr/>
        </p:nvSpPr>
        <p:spPr>
          <a:xfrm>
            <a:off x="287015"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2:2, 3</a:t>
            </a:r>
          </a:p>
        </p:txBody>
      </p:sp>
      <p:sp>
        <p:nvSpPr>
          <p:cNvPr id="14" name="2 CuadroTexto">
            <a:extLst>
              <a:ext uri="{FF2B5EF4-FFF2-40B4-BE49-F238E27FC236}">
                <a16:creationId xmlns:a16="http://schemas.microsoft.com/office/drawing/2014/main" id="{2330831F-520B-9001-537F-3A62F818F9FB}"/>
              </a:ext>
            </a:extLst>
          </p:cNvPr>
          <p:cNvSpPr txBox="1"/>
          <p:nvPr/>
        </p:nvSpPr>
        <p:spPr>
          <a:xfrm>
            <a:off x="107504" y="1746359"/>
            <a:ext cx="4427984"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Para que sean consolados sus corazones</a:t>
            </a:r>
            <a:r>
              <a:rPr lang="es-ES" sz="2400" dirty="0">
                <a:latin typeface="Calibri"/>
              </a:rPr>
              <a:t>, </a:t>
            </a:r>
            <a:r>
              <a:rPr lang="es-ES" sz="2400" dirty="0">
                <a:solidFill>
                  <a:srgbClr val="00B0F0"/>
                </a:solidFill>
                <a:latin typeface="Calibri"/>
              </a:rPr>
              <a:t>unidos en amor, </a:t>
            </a:r>
            <a:r>
              <a:rPr lang="es-ES" sz="2400" dirty="0">
                <a:solidFill>
                  <a:srgbClr val="FFFF00"/>
                </a:solidFill>
                <a:latin typeface="Calibri"/>
              </a:rPr>
              <a:t>hasta alcanzar todas las riquezas de pleno entendimiento,</a:t>
            </a:r>
            <a:r>
              <a:rPr lang="es-ES" sz="2400" dirty="0">
                <a:latin typeface="Calibri"/>
              </a:rPr>
              <a:t> </a:t>
            </a:r>
            <a:r>
              <a:rPr lang="es-ES" sz="2400" dirty="0">
                <a:solidFill>
                  <a:srgbClr val="00B0F0"/>
                </a:solidFill>
                <a:latin typeface="Calibri"/>
              </a:rPr>
              <a:t>a fin de conocer el misterio de Dios el Padre, y de Cristo, en quien están escondidos todos los tesoros de la sabiduría y del conocimiento. </a:t>
            </a:r>
          </a:p>
        </p:txBody>
      </p:sp>
      <p:sp>
        <p:nvSpPr>
          <p:cNvPr id="10" name="TextBox 9">
            <a:extLst>
              <a:ext uri="{FF2B5EF4-FFF2-40B4-BE49-F238E27FC236}">
                <a16:creationId xmlns:a16="http://schemas.microsoft.com/office/drawing/2014/main" id="{49F7C1A9-B25B-F696-EE9E-BCC4E3B1FBB6}"/>
              </a:ext>
            </a:extLst>
          </p:cNvPr>
          <p:cNvSpPr txBox="1"/>
          <p:nvPr/>
        </p:nvSpPr>
        <p:spPr>
          <a:xfrm>
            <a:off x="4607496" y="2709198"/>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11" name="TextBox 10">
            <a:extLst>
              <a:ext uri="{FF2B5EF4-FFF2-40B4-BE49-F238E27FC236}">
                <a16:creationId xmlns:a16="http://schemas.microsoft.com/office/drawing/2014/main" id="{2D751545-398A-FF71-3EB9-F9141DAE3E9D}"/>
              </a:ext>
            </a:extLst>
          </p:cNvPr>
          <p:cNvSpPr txBox="1"/>
          <p:nvPr/>
        </p:nvSpPr>
        <p:spPr>
          <a:xfrm>
            <a:off x="6062906" y="2705857"/>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12" name="TextBox 11">
            <a:extLst>
              <a:ext uri="{FF2B5EF4-FFF2-40B4-BE49-F238E27FC236}">
                <a16:creationId xmlns:a16="http://schemas.microsoft.com/office/drawing/2014/main" id="{2B59835B-6C4B-040B-7414-8D1EF9CBFA7F}"/>
              </a:ext>
            </a:extLst>
          </p:cNvPr>
          <p:cNvSpPr txBox="1"/>
          <p:nvPr/>
        </p:nvSpPr>
        <p:spPr>
          <a:xfrm>
            <a:off x="7607453" y="2709198"/>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19" name="TextBox 18">
            <a:extLst>
              <a:ext uri="{FF2B5EF4-FFF2-40B4-BE49-F238E27FC236}">
                <a16:creationId xmlns:a16="http://schemas.microsoft.com/office/drawing/2014/main" id="{BF60E421-FD4F-C5C6-41C2-5780921BFADA}"/>
              </a:ext>
            </a:extLst>
          </p:cNvPr>
          <p:cNvSpPr txBox="1"/>
          <p:nvPr/>
        </p:nvSpPr>
        <p:spPr>
          <a:xfrm>
            <a:off x="4614514" y="327582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16" name="1 CuadroTexto">
            <a:extLst>
              <a:ext uri="{FF2B5EF4-FFF2-40B4-BE49-F238E27FC236}">
                <a16:creationId xmlns:a16="http://schemas.microsoft.com/office/drawing/2014/main" id="{713EE932-E4E6-E22C-16AD-8B1F1EF4117C}"/>
              </a:ext>
            </a:extLst>
          </p:cNvPr>
          <p:cNvSpPr txBox="1"/>
          <p:nvPr/>
        </p:nvSpPr>
        <p:spPr>
          <a:xfrm>
            <a:off x="5450285" y="5454338"/>
            <a:ext cx="3543641"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14:40</a:t>
            </a:r>
          </a:p>
        </p:txBody>
      </p:sp>
      <p:sp>
        <p:nvSpPr>
          <p:cNvPr id="17" name="2 CuadroTexto">
            <a:extLst>
              <a:ext uri="{FF2B5EF4-FFF2-40B4-BE49-F238E27FC236}">
                <a16:creationId xmlns:a16="http://schemas.microsoft.com/office/drawing/2014/main" id="{31D164FC-A891-D286-B721-2731ED4DCDB1}"/>
              </a:ext>
            </a:extLst>
          </p:cNvPr>
          <p:cNvSpPr txBox="1"/>
          <p:nvPr/>
        </p:nvSpPr>
        <p:spPr>
          <a:xfrm>
            <a:off x="5292080" y="6024309"/>
            <a:ext cx="3860053"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hágase todo decentemente y con orden</a:t>
            </a:r>
            <a:r>
              <a:rPr lang="es-ES" sz="2400" dirty="0">
                <a:latin typeface="Calibri"/>
              </a:rPr>
              <a:t>.</a:t>
            </a:r>
          </a:p>
        </p:txBody>
      </p:sp>
      <p:sp>
        <p:nvSpPr>
          <p:cNvPr id="9" name="TextBox 8">
            <a:extLst>
              <a:ext uri="{FF2B5EF4-FFF2-40B4-BE49-F238E27FC236}">
                <a16:creationId xmlns:a16="http://schemas.microsoft.com/office/drawing/2014/main" id="{C88FBB79-4EDE-BA95-F8FB-110070441E92}"/>
              </a:ext>
            </a:extLst>
          </p:cNvPr>
          <p:cNvSpPr txBox="1"/>
          <p:nvPr/>
        </p:nvSpPr>
        <p:spPr>
          <a:xfrm>
            <a:off x="4609075" y="3841037"/>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15" name="TextBox 14">
            <a:extLst>
              <a:ext uri="{FF2B5EF4-FFF2-40B4-BE49-F238E27FC236}">
                <a16:creationId xmlns:a16="http://schemas.microsoft.com/office/drawing/2014/main" id="{8C197EB6-5C79-8A22-0908-C2D89AFE9017}"/>
              </a:ext>
            </a:extLst>
          </p:cNvPr>
          <p:cNvSpPr txBox="1"/>
          <p:nvPr/>
        </p:nvSpPr>
        <p:spPr>
          <a:xfrm>
            <a:off x="6876257" y="3844378"/>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Tree>
    <p:extLst>
      <p:ext uri="{BB962C8B-B14F-4D97-AF65-F5344CB8AC3E}">
        <p14:creationId xmlns:p14="http://schemas.microsoft.com/office/powerpoint/2010/main" val="328523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AEC0F-17ED-B3A0-FD29-F7D6E4145FD2}"/>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9208E0BB-1309-C0C2-C021-F7BA8AD6F8F3}"/>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7290AE2D-6393-7639-B6E3-0A0D7D2B3B0D}"/>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Por tanto, de la manera que habéis recibido al Señor Jesucristo, andad en él; </a:t>
            </a:r>
          </a:p>
        </p:txBody>
      </p:sp>
      <p:sp>
        <p:nvSpPr>
          <p:cNvPr id="18" name="TextBox 17">
            <a:extLst>
              <a:ext uri="{FF2B5EF4-FFF2-40B4-BE49-F238E27FC236}">
                <a16:creationId xmlns:a16="http://schemas.microsoft.com/office/drawing/2014/main" id="{E45B3EAA-324A-B69B-1CE5-9461443361A7}"/>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F82ED6E7-1529-EAAE-1516-B8C34FEC9CA3}"/>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B37B03F6-EC66-4963-49D5-5C40D146CAFD}"/>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BAFCA071-3124-1B68-2733-2EF43E00C226}"/>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433BBE31-D121-C98D-236E-C92A3DFD3192}"/>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7444803A-04BB-DB9F-103F-88428774951C}"/>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6C43E2DF-6D1A-9942-08AC-72BDF75BCCA4}"/>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0CA73EFF-4C6F-5AF0-DD43-4D1C8DB87D91}"/>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742F18F9-FBBE-F821-602E-0C7FA601046B}"/>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FFF6DA6D-35D8-A707-A416-7A3567113566}"/>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Tree>
    <p:extLst>
      <p:ext uri="{BB962C8B-B14F-4D97-AF65-F5344CB8AC3E}">
        <p14:creationId xmlns:p14="http://schemas.microsoft.com/office/powerpoint/2010/main" val="360913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29D46-DFA0-3612-6E24-184AEFC317F1}"/>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5BF28C14-E967-7FFF-B7F9-5C7D25AE4741}"/>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DC1B448B-7C7C-A78D-401A-9C406F8A80D8}"/>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a:t>
            </a:r>
            <a:r>
              <a:rPr lang="es-ES" sz="2400" dirty="0">
                <a:solidFill>
                  <a:srgbClr val="FFFF00"/>
                </a:solidFill>
                <a:latin typeface="Calibri"/>
              </a:rPr>
              <a:t>Por tanto, de la manera que habéis recibido al Señor Jesucristo, </a:t>
            </a:r>
            <a:r>
              <a:rPr lang="es-ES" sz="2400" dirty="0">
                <a:latin typeface="Calibri"/>
              </a:rPr>
              <a:t>andad en él; </a:t>
            </a:r>
          </a:p>
        </p:txBody>
      </p:sp>
      <p:sp>
        <p:nvSpPr>
          <p:cNvPr id="18" name="TextBox 17">
            <a:extLst>
              <a:ext uri="{FF2B5EF4-FFF2-40B4-BE49-F238E27FC236}">
                <a16:creationId xmlns:a16="http://schemas.microsoft.com/office/drawing/2014/main" id="{7CB70C7C-85FE-86B9-B38C-A9AE73F82303}"/>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26511BFB-427F-EDFD-49FE-615E03BB2BEB}"/>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7047DC57-AE21-A121-504F-CABC7E73FB94}"/>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77274303-C6B2-94FA-0465-2C60222B9253}"/>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A197865F-2EFE-708A-47BD-9F2C9F0013CB}"/>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1E9C4CA1-1CFD-2695-42F5-932C94B01B30}"/>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C151039F-07FF-9F6D-E5ED-65248A4809EA}"/>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9C3742A5-341B-988A-548D-00C0A25DE01C}"/>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94D86E5E-014A-F9EF-2732-7E7E77B8F30F}"/>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B0340936-C456-2DBC-3D83-ED22C09FC637}"/>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2" name="1 CuadroTexto">
            <a:extLst>
              <a:ext uri="{FF2B5EF4-FFF2-40B4-BE49-F238E27FC236}">
                <a16:creationId xmlns:a16="http://schemas.microsoft.com/office/drawing/2014/main" id="{80F6D1DF-B842-619B-56CD-E8AC6BED5CAD}"/>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1:12</a:t>
            </a:r>
          </a:p>
        </p:txBody>
      </p:sp>
      <p:sp>
        <p:nvSpPr>
          <p:cNvPr id="3" name="2 CuadroTexto">
            <a:extLst>
              <a:ext uri="{FF2B5EF4-FFF2-40B4-BE49-F238E27FC236}">
                <a16:creationId xmlns:a16="http://schemas.microsoft.com/office/drawing/2014/main" id="{BFCD2F1C-F50A-575C-3E2F-D10B49667301}"/>
              </a:ext>
            </a:extLst>
          </p:cNvPr>
          <p:cNvSpPr txBox="1"/>
          <p:nvPr/>
        </p:nvSpPr>
        <p:spPr>
          <a:xfrm>
            <a:off x="287524" y="430636"/>
            <a:ext cx="403244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a todos los que le recibieron, a los que creen en su nombre, les dio potestad de ser hechos hijos de Dios; </a:t>
            </a:r>
          </a:p>
        </p:txBody>
      </p:sp>
    </p:spTree>
    <p:extLst>
      <p:ext uri="{BB962C8B-B14F-4D97-AF65-F5344CB8AC3E}">
        <p14:creationId xmlns:p14="http://schemas.microsoft.com/office/powerpoint/2010/main" val="242825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AC975-1E41-670A-5C9B-756BB08E3C5F}"/>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13663E3D-B270-AC9B-CE79-A21DBA8BF32A}"/>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DB8BCEAD-6D1F-EF85-5276-140EA1A6F02D}"/>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a:t>
            </a:r>
            <a:r>
              <a:rPr lang="es-ES" sz="2400" dirty="0">
                <a:solidFill>
                  <a:srgbClr val="FFFF00"/>
                </a:solidFill>
                <a:latin typeface="Calibri"/>
              </a:rPr>
              <a:t>Por tanto, de la manera que habéis recibido al Señor Jesucristo, </a:t>
            </a:r>
            <a:r>
              <a:rPr lang="es-ES" sz="2400" dirty="0">
                <a:latin typeface="Calibri"/>
              </a:rPr>
              <a:t>andad en él; </a:t>
            </a:r>
          </a:p>
        </p:txBody>
      </p:sp>
      <p:sp>
        <p:nvSpPr>
          <p:cNvPr id="18" name="TextBox 17">
            <a:extLst>
              <a:ext uri="{FF2B5EF4-FFF2-40B4-BE49-F238E27FC236}">
                <a16:creationId xmlns:a16="http://schemas.microsoft.com/office/drawing/2014/main" id="{A9F35E66-B8D3-DD25-D78F-E38648EDF38F}"/>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0A7E4E1A-921B-F903-7849-A78F17F90276}"/>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F25391DE-2242-A1AD-AF8F-E7F1BBEB554A}"/>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10349D3C-3EC6-34BE-F51F-F975E8BA9F87}"/>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02D9835B-2B9E-1534-8A7C-677682665A9A}"/>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6884F5A7-0A3D-52E8-ACAC-2EA90642011E}"/>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595D78FB-CD35-7E3D-AB2A-36D81C6F2883}"/>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D107BC38-184C-B05E-9014-92E8990E6E0C}"/>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5A5A3358-2E43-C783-C99F-DEFA47CEC0CE}"/>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D77CD5B8-C763-57CF-AE97-B85D875EDFBB}"/>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2" name="1 CuadroTexto">
            <a:extLst>
              <a:ext uri="{FF2B5EF4-FFF2-40B4-BE49-F238E27FC236}">
                <a16:creationId xmlns:a16="http://schemas.microsoft.com/office/drawing/2014/main" id="{5AE8ACF4-B54A-1D73-0C1A-F2A3836907E1}"/>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1:12</a:t>
            </a:r>
          </a:p>
        </p:txBody>
      </p:sp>
      <p:sp>
        <p:nvSpPr>
          <p:cNvPr id="3" name="2 CuadroTexto">
            <a:extLst>
              <a:ext uri="{FF2B5EF4-FFF2-40B4-BE49-F238E27FC236}">
                <a16:creationId xmlns:a16="http://schemas.microsoft.com/office/drawing/2014/main" id="{B4AC0B6F-7457-1D62-0F68-DF0261A3CFD7}"/>
              </a:ext>
            </a:extLst>
          </p:cNvPr>
          <p:cNvSpPr txBox="1"/>
          <p:nvPr/>
        </p:nvSpPr>
        <p:spPr>
          <a:xfrm>
            <a:off x="287524" y="430636"/>
            <a:ext cx="403244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a todos los que le recibieron, a </a:t>
            </a:r>
            <a:r>
              <a:rPr lang="es-ES" sz="2400" u="sng" dirty="0">
                <a:solidFill>
                  <a:srgbClr val="FFFF00"/>
                </a:solidFill>
                <a:latin typeface="Calibri"/>
              </a:rPr>
              <a:t>los que creen en su nombre</a:t>
            </a:r>
            <a:r>
              <a:rPr lang="es-ES" sz="2400" dirty="0">
                <a:solidFill>
                  <a:srgbClr val="FFFF00"/>
                </a:solidFill>
                <a:latin typeface="Calibri"/>
              </a:rPr>
              <a:t>, les dio potestad de ser hechos hijos de Dios; </a:t>
            </a:r>
          </a:p>
        </p:txBody>
      </p:sp>
      <p:sp>
        <p:nvSpPr>
          <p:cNvPr id="4" name="1 CuadroTexto">
            <a:extLst>
              <a:ext uri="{FF2B5EF4-FFF2-40B4-BE49-F238E27FC236}">
                <a16:creationId xmlns:a16="http://schemas.microsoft.com/office/drawing/2014/main" id="{D6114DFD-64C0-9E2C-543B-8CD6ABB00D61}"/>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3:26</a:t>
            </a:r>
          </a:p>
        </p:txBody>
      </p:sp>
      <p:sp>
        <p:nvSpPr>
          <p:cNvPr id="5" name="2 CuadroTexto">
            <a:extLst>
              <a:ext uri="{FF2B5EF4-FFF2-40B4-BE49-F238E27FC236}">
                <a16:creationId xmlns:a16="http://schemas.microsoft.com/office/drawing/2014/main" id="{3002FE01-8664-69A0-1644-6AD75A0327C8}"/>
              </a:ext>
            </a:extLst>
          </p:cNvPr>
          <p:cNvSpPr txBox="1"/>
          <p:nvPr/>
        </p:nvSpPr>
        <p:spPr>
          <a:xfrm>
            <a:off x="287524" y="2158828"/>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Pues todos sois hijos de Dios por la fe en Cristo Jesús;</a:t>
            </a:r>
          </a:p>
        </p:txBody>
      </p:sp>
    </p:spTree>
    <p:extLst>
      <p:ext uri="{BB962C8B-B14F-4D97-AF65-F5344CB8AC3E}">
        <p14:creationId xmlns:p14="http://schemas.microsoft.com/office/powerpoint/2010/main" val="236905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91C74-6577-FD14-45C3-4916D668C21A}"/>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57145348-AD29-BE1D-2392-5A01ABBADE84}"/>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051DA6D0-4177-6F70-194D-DECD1417A9D2}"/>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a:t>
            </a:r>
            <a:r>
              <a:rPr lang="es-ES" sz="2400" dirty="0">
                <a:solidFill>
                  <a:srgbClr val="FFFF00"/>
                </a:solidFill>
                <a:latin typeface="Calibri"/>
              </a:rPr>
              <a:t>Por tanto, de la manera que habéis recibido al Señor Jesucristo, </a:t>
            </a:r>
            <a:r>
              <a:rPr lang="es-ES" sz="2400" dirty="0">
                <a:latin typeface="Calibri"/>
              </a:rPr>
              <a:t>andad en él; </a:t>
            </a:r>
          </a:p>
        </p:txBody>
      </p:sp>
      <p:sp>
        <p:nvSpPr>
          <p:cNvPr id="18" name="TextBox 17">
            <a:extLst>
              <a:ext uri="{FF2B5EF4-FFF2-40B4-BE49-F238E27FC236}">
                <a16:creationId xmlns:a16="http://schemas.microsoft.com/office/drawing/2014/main" id="{3C916C83-C506-F980-03BC-728F7E1A1275}"/>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DFAE45C2-FCAB-D15B-BBFE-455FD7DCB01C}"/>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5D733EB6-6370-AF3C-6041-EABA41111F68}"/>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F1BB2F9E-FBBD-FB34-0C72-9D44C61F9979}"/>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589A0D40-DD7D-8119-F605-310EF60EADAC}"/>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6EE5C8BF-AAF2-CC36-62C6-942D958ED6C6}"/>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00FF1167-B8E4-5098-012C-21F016351F75}"/>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465B3AAA-2475-42C7-83F2-F58231F7BC34}"/>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300A6D3C-6F00-A47C-1C4F-2B8D3C388A6B}"/>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33FD80D6-FFC5-1AAC-DF71-DD5B4AB08A18}"/>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2" name="1 CuadroTexto">
            <a:extLst>
              <a:ext uri="{FF2B5EF4-FFF2-40B4-BE49-F238E27FC236}">
                <a16:creationId xmlns:a16="http://schemas.microsoft.com/office/drawing/2014/main" id="{D0C6AAB9-FAD0-29EB-1300-F0B520484FCB}"/>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1:12</a:t>
            </a:r>
          </a:p>
        </p:txBody>
      </p:sp>
      <p:sp>
        <p:nvSpPr>
          <p:cNvPr id="3" name="2 CuadroTexto">
            <a:extLst>
              <a:ext uri="{FF2B5EF4-FFF2-40B4-BE49-F238E27FC236}">
                <a16:creationId xmlns:a16="http://schemas.microsoft.com/office/drawing/2014/main" id="{D7598413-6A00-A792-2041-C0FEA7AFD11C}"/>
              </a:ext>
            </a:extLst>
          </p:cNvPr>
          <p:cNvSpPr txBox="1"/>
          <p:nvPr/>
        </p:nvSpPr>
        <p:spPr>
          <a:xfrm>
            <a:off x="287524" y="430636"/>
            <a:ext cx="403244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a todos los que le recibieron, a </a:t>
            </a:r>
            <a:r>
              <a:rPr lang="es-ES" sz="2400" u="sng" dirty="0">
                <a:solidFill>
                  <a:srgbClr val="FFFF00"/>
                </a:solidFill>
                <a:latin typeface="Calibri"/>
              </a:rPr>
              <a:t>los que creen en su nombre</a:t>
            </a:r>
            <a:r>
              <a:rPr lang="es-ES" sz="2400" dirty="0">
                <a:solidFill>
                  <a:srgbClr val="FFFF00"/>
                </a:solidFill>
                <a:latin typeface="Calibri"/>
              </a:rPr>
              <a:t>, les dio potestad de ser hechos hijos de Dios; </a:t>
            </a:r>
          </a:p>
        </p:txBody>
      </p:sp>
      <p:sp>
        <p:nvSpPr>
          <p:cNvPr id="4" name="1 CuadroTexto">
            <a:extLst>
              <a:ext uri="{FF2B5EF4-FFF2-40B4-BE49-F238E27FC236}">
                <a16:creationId xmlns:a16="http://schemas.microsoft.com/office/drawing/2014/main" id="{F970E6C1-007D-ECE8-33B7-58C0CF48DA21}"/>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3:26</a:t>
            </a:r>
          </a:p>
        </p:txBody>
      </p:sp>
      <p:sp>
        <p:nvSpPr>
          <p:cNvPr id="5" name="2 CuadroTexto">
            <a:extLst>
              <a:ext uri="{FF2B5EF4-FFF2-40B4-BE49-F238E27FC236}">
                <a16:creationId xmlns:a16="http://schemas.microsoft.com/office/drawing/2014/main" id="{8298B348-5744-1C6D-833A-78E48F074B7B}"/>
              </a:ext>
            </a:extLst>
          </p:cNvPr>
          <p:cNvSpPr txBox="1"/>
          <p:nvPr/>
        </p:nvSpPr>
        <p:spPr>
          <a:xfrm>
            <a:off x="287524" y="2158828"/>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todos sois hijos de Dios </a:t>
            </a:r>
            <a:r>
              <a:rPr lang="es-ES" sz="2400" u="sng" dirty="0">
                <a:solidFill>
                  <a:srgbClr val="FFFF00"/>
                </a:solidFill>
                <a:latin typeface="Calibri"/>
              </a:rPr>
              <a:t>por la fe</a:t>
            </a:r>
            <a:r>
              <a:rPr lang="es-ES" sz="2400" dirty="0">
                <a:solidFill>
                  <a:srgbClr val="FFFF00"/>
                </a:solidFill>
                <a:latin typeface="Calibri"/>
              </a:rPr>
              <a:t> en Cristo Jesús;</a:t>
            </a:r>
          </a:p>
        </p:txBody>
      </p:sp>
      <p:sp>
        <p:nvSpPr>
          <p:cNvPr id="10" name="1 CuadroTexto">
            <a:extLst>
              <a:ext uri="{FF2B5EF4-FFF2-40B4-BE49-F238E27FC236}">
                <a16:creationId xmlns:a16="http://schemas.microsoft.com/office/drawing/2014/main" id="{D64826DE-B496-112C-57BA-7D3BCFA88364}"/>
              </a:ext>
            </a:extLst>
          </p:cNvPr>
          <p:cNvSpPr txBox="1"/>
          <p:nvPr/>
        </p:nvSpPr>
        <p:spPr>
          <a:xfrm>
            <a:off x="71500" y="283556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10:17</a:t>
            </a:r>
          </a:p>
        </p:txBody>
      </p:sp>
      <p:sp>
        <p:nvSpPr>
          <p:cNvPr id="11" name="2 CuadroTexto">
            <a:extLst>
              <a:ext uri="{FF2B5EF4-FFF2-40B4-BE49-F238E27FC236}">
                <a16:creationId xmlns:a16="http://schemas.microsoft.com/office/drawing/2014/main" id="{60E8E3B2-28A7-67F6-49D1-F0E1CB7AA86D}"/>
              </a:ext>
            </a:extLst>
          </p:cNvPr>
          <p:cNvSpPr txBox="1"/>
          <p:nvPr/>
        </p:nvSpPr>
        <p:spPr>
          <a:xfrm>
            <a:off x="179512" y="3364889"/>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Así que la fe es por el oír, y el oír, por la palabra de Dios.</a:t>
            </a:r>
          </a:p>
        </p:txBody>
      </p:sp>
    </p:spTree>
    <p:extLst>
      <p:ext uri="{BB962C8B-B14F-4D97-AF65-F5344CB8AC3E}">
        <p14:creationId xmlns:p14="http://schemas.microsoft.com/office/powerpoint/2010/main" val="214295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F23F89-758A-9E21-64DF-D1722FCA0DC4}"/>
              </a:ext>
            </a:extLst>
          </p:cNvPr>
          <p:cNvSpPr txBox="1"/>
          <p:nvPr/>
        </p:nvSpPr>
        <p:spPr>
          <a:xfrm>
            <a:off x="-1" y="5755322"/>
            <a:ext cx="9144001" cy="553998"/>
          </a:xfrm>
          <a:prstGeom prst="rect">
            <a:avLst/>
          </a:prstGeom>
          <a:noFill/>
        </p:spPr>
        <p:txBody>
          <a:bodyPr wrap="square" rtlCol="0">
            <a:spAutoFit/>
          </a:bodyPr>
          <a:lstStyle/>
          <a:p>
            <a:pPr algn="ctr" fontAlgn="auto">
              <a:spcBef>
                <a:spcPts val="0"/>
              </a:spcBef>
              <a:spcAft>
                <a:spcPts val="0"/>
              </a:spcAft>
            </a:pPr>
            <a:r>
              <a:rPr lang="es-419" sz="3000" b="1" dirty="0">
                <a:solidFill>
                  <a:srgbClr val="FFFF00"/>
                </a:solidFill>
                <a:latin typeface="Calibri" panose="020F0502020204030204" pitchFamily="34" charset="0"/>
                <a:cs typeface="Calibri" panose="020F0502020204030204" pitchFamily="34" charset="0"/>
              </a:rPr>
              <a:t>www.escuelasabatica2000.org</a:t>
            </a:r>
          </a:p>
        </p:txBody>
      </p:sp>
      <p:sp>
        <p:nvSpPr>
          <p:cNvPr id="7" name="TextBox 6">
            <a:extLst>
              <a:ext uri="{FF2B5EF4-FFF2-40B4-BE49-F238E27FC236}">
                <a16:creationId xmlns:a16="http://schemas.microsoft.com/office/drawing/2014/main" id="{77AFE109-3BC5-6DED-CA12-20B56C0D1DA6}"/>
              </a:ext>
            </a:extLst>
          </p:cNvPr>
          <p:cNvSpPr txBox="1"/>
          <p:nvPr/>
        </p:nvSpPr>
        <p:spPr>
          <a:xfrm>
            <a:off x="228941" y="6237312"/>
            <a:ext cx="8628987" cy="553998"/>
          </a:xfrm>
          <a:prstGeom prst="rect">
            <a:avLst/>
          </a:prstGeom>
          <a:noFill/>
        </p:spPr>
        <p:txBody>
          <a:bodyPr wrap="square" rtlCol="0">
            <a:spAutoFit/>
          </a:bodyPr>
          <a:lstStyle/>
          <a:p>
            <a:pPr algn="ctr" fontAlgn="auto">
              <a:spcBef>
                <a:spcPts val="0"/>
              </a:spcBef>
              <a:spcAft>
                <a:spcPts val="0"/>
              </a:spcAft>
            </a:pPr>
            <a:r>
              <a:rPr lang="es-419" sz="3000" b="1" dirty="0">
                <a:solidFill>
                  <a:srgbClr val="00B0F0"/>
                </a:solidFill>
                <a:latin typeface="Calibri" panose="020F0502020204030204" pitchFamily="34" charset="0"/>
                <a:cs typeface="Calibri" panose="020F0502020204030204" pitchFamily="34" charset="0"/>
              </a:rPr>
              <a:t>Si le gusto, apriete me gusta y suscríbase</a:t>
            </a:r>
            <a:r>
              <a:rPr lang="en-US" sz="3000" b="1" dirty="0">
                <a:solidFill>
                  <a:srgbClr val="00B0F0"/>
                </a:solidFill>
                <a:latin typeface="Calibri" panose="020F0502020204030204" pitchFamily="34" charset="0"/>
                <a:cs typeface="Calibri" panose="020F0502020204030204" pitchFamily="34" charset="0"/>
              </a:rPr>
              <a:t>.</a:t>
            </a:r>
            <a:endParaRPr lang="es-419" sz="3000" b="1" dirty="0">
              <a:solidFill>
                <a:srgbClr val="00B0F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2E8CBB3-C701-DD00-D21F-4DA774875F6E}"/>
              </a:ext>
            </a:extLst>
          </p:cNvPr>
          <p:cNvSpPr txBox="1"/>
          <p:nvPr/>
        </p:nvSpPr>
        <p:spPr>
          <a:xfrm>
            <a:off x="539552" y="4797152"/>
            <a:ext cx="8128198" cy="1015663"/>
          </a:xfrm>
          <a:prstGeom prst="rect">
            <a:avLst/>
          </a:prstGeom>
          <a:noFill/>
        </p:spPr>
        <p:txBody>
          <a:bodyPr wrap="square" rtlCol="0">
            <a:spAutoFit/>
          </a:bodyPr>
          <a:lstStyle/>
          <a:p>
            <a:pPr algn="ctr" fontAlgn="auto">
              <a:spcBef>
                <a:spcPts val="0"/>
              </a:spcBef>
              <a:spcAft>
                <a:spcPts val="0"/>
              </a:spcAft>
            </a:pPr>
            <a:r>
              <a:rPr lang="es-419" sz="3000" b="1" dirty="0">
                <a:solidFill>
                  <a:prstClr val="white"/>
                </a:solidFill>
                <a:latin typeface="Calibri" panose="020F0502020204030204" pitchFamily="34" charset="0"/>
                <a:cs typeface="Calibri" panose="020F0502020204030204" pitchFamily="34" charset="0"/>
              </a:rPr>
              <a:t>Si desea una copia gratuita de la presentación en PowerPoint visite: </a:t>
            </a:r>
          </a:p>
        </p:txBody>
      </p:sp>
      <p:pic>
        <p:nvPicPr>
          <p:cNvPr id="3" name="Picture 2">
            <a:extLst>
              <a:ext uri="{FF2B5EF4-FFF2-40B4-BE49-F238E27FC236}">
                <a16:creationId xmlns:a16="http://schemas.microsoft.com/office/drawing/2014/main" id="{9DBB989E-D391-AB5F-A14E-E7E6635D8E1D}"/>
              </a:ext>
            </a:extLst>
          </p:cNvPr>
          <p:cNvPicPr>
            <a:picLocks noChangeAspect="1"/>
          </p:cNvPicPr>
          <p:nvPr/>
        </p:nvPicPr>
        <p:blipFill>
          <a:blip r:embed="rId3"/>
          <a:stretch>
            <a:fillRect/>
          </a:stretch>
        </p:blipFill>
        <p:spPr>
          <a:xfrm>
            <a:off x="2975495" y="66690"/>
            <a:ext cx="3193009" cy="4661377"/>
          </a:xfrm>
          <a:prstGeom prst="rect">
            <a:avLst/>
          </a:prstGeom>
        </p:spPr>
      </p:pic>
    </p:spTree>
    <p:extLst>
      <p:ext uri="{BB962C8B-B14F-4D97-AF65-F5344CB8AC3E}">
        <p14:creationId xmlns:p14="http://schemas.microsoft.com/office/powerpoint/2010/main" val="171284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8A82E-2DEA-CED0-6567-E464AF9EFD6E}"/>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3228EE4E-C9BE-964D-01AB-860595F7DD85}"/>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0CCB8883-F39C-996C-AF20-2E1D0747B751}"/>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a:t>
            </a:r>
            <a:r>
              <a:rPr lang="es-ES" sz="2400" dirty="0">
                <a:solidFill>
                  <a:srgbClr val="FFFF00"/>
                </a:solidFill>
                <a:latin typeface="Calibri"/>
              </a:rPr>
              <a:t>Por tanto, de la manera que habéis recibido al Señor Jesucristo, </a:t>
            </a:r>
            <a:r>
              <a:rPr lang="es-ES" sz="2400" dirty="0">
                <a:latin typeface="Calibri"/>
              </a:rPr>
              <a:t>andad en él; </a:t>
            </a:r>
          </a:p>
        </p:txBody>
      </p:sp>
      <p:sp>
        <p:nvSpPr>
          <p:cNvPr id="18" name="TextBox 17">
            <a:extLst>
              <a:ext uri="{FF2B5EF4-FFF2-40B4-BE49-F238E27FC236}">
                <a16:creationId xmlns:a16="http://schemas.microsoft.com/office/drawing/2014/main" id="{05DB071B-8162-3582-028D-0516C90FA499}"/>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DC92725F-652A-B997-47DE-E862EB2E0333}"/>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BC09D1BA-5369-7A12-302D-3EBFF5C465F6}"/>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10DB5CF3-3EAD-2C93-5971-71CB1ED444E0}"/>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BAD1C6B7-20D9-B2A0-A352-89471D87451E}"/>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BAD85E6B-70CD-5D28-466D-598AE923A72A}"/>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CF6F04B8-A4D5-9E08-30A9-5AB8474993DE}"/>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6EF38ECB-7C74-1011-ED17-AC1785E9E368}"/>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E4D28FF6-609D-9C31-0DC1-37D4F7C79716}"/>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3181446A-9BCB-7D49-9D46-81D15212B098}"/>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2" name="1 CuadroTexto">
            <a:extLst>
              <a:ext uri="{FF2B5EF4-FFF2-40B4-BE49-F238E27FC236}">
                <a16:creationId xmlns:a16="http://schemas.microsoft.com/office/drawing/2014/main" id="{4D106EE9-2ADA-5469-55D2-614388506269}"/>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1:12</a:t>
            </a:r>
          </a:p>
        </p:txBody>
      </p:sp>
      <p:sp>
        <p:nvSpPr>
          <p:cNvPr id="3" name="2 CuadroTexto">
            <a:extLst>
              <a:ext uri="{FF2B5EF4-FFF2-40B4-BE49-F238E27FC236}">
                <a16:creationId xmlns:a16="http://schemas.microsoft.com/office/drawing/2014/main" id="{6E3007B3-6143-3FF9-95AF-C4748E578221}"/>
              </a:ext>
            </a:extLst>
          </p:cNvPr>
          <p:cNvSpPr txBox="1"/>
          <p:nvPr/>
        </p:nvSpPr>
        <p:spPr>
          <a:xfrm>
            <a:off x="287524" y="430636"/>
            <a:ext cx="403244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a todos los que le recibieron, a </a:t>
            </a:r>
            <a:r>
              <a:rPr lang="es-ES" sz="2400" u="sng" dirty="0">
                <a:solidFill>
                  <a:srgbClr val="FFFF00"/>
                </a:solidFill>
                <a:latin typeface="Calibri"/>
              </a:rPr>
              <a:t>los que creen en su nombre</a:t>
            </a:r>
            <a:r>
              <a:rPr lang="es-ES" sz="2400" dirty="0">
                <a:solidFill>
                  <a:srgbClr val="FFFF00"/>
                </a:solidFill>
                <a:latin typeface="Calibri"/>
              </a:rPr>
              <a:t>, les dio potestad de ser hechos hijos de Dios; </a:t>
            </a:r>
          </a:p>
        </p:txBody>
      </p:sp>
      <p:sp>
        <p:nvSpPr>
          <p:cNvPr id="4" name="1 CuadroTexto">
            <a:extLst>
              <a:ext uri="{FF2B5EF4-FFF2-40B4-BE49-F238E27FC236}">
                <a16:creationId xmlns:a16="http://schemas.microsoft.com/office/drawing/2014/main" id="{728B70F8-E619-7C20-47B0-E5B414FD4704}"/>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3:26</a:t>
            </a:r>
          </a:p>
        </p:txBody>
      </p:sp>
      <p:sp>
        <p:nvSpPr>
          <p:cNvPr id="5" name="2 CuadroTexto">
            <a:extLst>
              <a:ext uri="{FF2B5EF4-FFF2-40B4-BE49-F238E27FC236}">
                <a16:creationId xmlns:a16="http://schemas.microsoft.com/office/drawing/2014/main" id="{5C25AC40-D7A1-E5BC-2888-0924CCDDF918}"/>
              </a:ext>
            </a:extLst>
          </p:cNvPr>
          <p:cNvSpPr txBox="1"/>
          <p:nvPr/>
        </p:nvSpPr>
        <p:spPr>
          <a:xfrm>
            <a:off x="287524" y="2158828"/>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todos sois hijos de Dios </a:t>
            </a:r>
            <a:r>
              <a:rPr lang="es-ES" sz="2400" u="sng" dirty="0">
                <a:solidFill>
                  <a:srgbClr val="FFFF00"/>
                </a:solidFill>
                <a:latin typeface="Calibri"/>
              </a:rPr>
              <a:t>por la fe</a:t>
            </a:r>
            <a:r>
              <a:rPr lang="es-ES" sz="2400" dirty="0">
                <a:solidFill>
                  <a:srgbClr val="FFFF00"/>
                </a:solidFill>
                <a:latin typeface="Calibri"/>
              </a:rPr>
              <a:t> en Cristo Jesús;</a:t>
            </a:r>
          </a:p>
        </p:txBody>
      </p:sp>
      <p:sp>
        <p:nvSpPr>
          <p:cNvPr id="10" name="1 CuadroTexto">
            <a:extLst>
              <a:ext uri="{FF2B5EF4-FFF2-40B4-BE49-F238E27FC236}">
                <a16:creationId xmlns:a16="http://schemas.microsoft.com/office/drawing/2014/main" id="{D7DF0001-0786-16E7-F979-AE97674028CA}"/>
              </a:ext>
            </a:extLst>
          </p:cNvPr>
          <p:cNvSpPr txBox="1"/>
          <p:nvPr/>
        </p:nvSpPr>
        <p:spPr>
          <a:xfrm>
            <a:off x="71500" y="283556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10:17</a:t>
            </a:r>
          </a:p>
        </p:txBody>
      </p:sp>
      <p:sp>
        <p:nvSpPr>
          <p:cNvPr id="11" name="2 CuadroTexto">
            <a:extLst>
              <a:ext uri="{FF2B5EF4-FFF2-40B4-BE49-F238E27FC236}">
                <a16:creationId xmlns:a16="http://schemas.microsoft.com/office/drawing/2014/main" id="{687031B8-C027-3FF3-15CC-E22BB54A095A}"/>
              </a:ext>
            </a:extLst>
          </p:cNvPr>
          <p:cNvSpPr txBox="1"/>
          <p:nvPr/>
        </p:nvSpPr>
        <p:spPr>
          <a:xfrm>
            <a:off x="179512" y="3364889"/>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la fe es por el oír, </a:t>
            </a:r>
            <a:r>
              <a:rPr lang="es-ES" sz="2400" dirty="0">
                <a:latin typeface="Calibri"/>
              </a:rPr>
              <a:t>y el oír, por la palabra de Dios.</a:t>
            </a:r>
          </a:p>
        </p:txBody>
      </p:sp>
    </p:spTree>
    <p:extLst>
      <p:ext uri="{BB962C8B-B14F-4D97-AF65-F5344CB8AC3E}">
        <p14:creationId xmlns:p14="http://schemas.microsoft.com/office/powerpoint/2010/main" val="110197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D18EA-3509-C6BC-3448-D1FB18C3FBB1}"/>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B0C48E7F-E6EE-5AC7-8A7A-3FE208F31674}"/>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8B980B01-5FC6-03CE-8EE2-AD9D40C64B92}"/>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a:t>
            </a:r>
            <a:r>
              <a:rPr lang="es-ES" sz="2400" dirty="0">
                <a:solidFill>
                  <a:srgbClr val="FFFF00"/>
                </a:solidFill>
                <a:latin typeface="Calibri"/>
              </a:rPr>
              <a:t>Por tanto, de la manera que habéis recibido al Señor Jesucristo, </a:t>
            </a:r>
            <a:r>
              <a:rPr lang="es-ES" sz="2400" dirty="0">
                <a:latin typeface="Calibri"/>
              </a:rPr>
              <a:t>andad en él; </a:t>
            </a:r>
          </a:p>
        </p:txBody>
      </p:sp>
      <p:sp>
        <p:nvSpPr>
          <p:cNvPr id="18" name="TextBox 17">
            <a:extLst>
              <a:ext uri="{FF2B5EF4-FFF2-40B4-BE49-F238E27FC236}">
                <a16:creationId xmlns:a16="http://schemas.microsoft.com/office/drawing/2014/main" id="{645712EB-2B60-FEAF-271B-18CF737F6FA7}"/>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F0DE0E6A-623A-EFEC-7957-16590EDED8B9}"/>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E1AD97EB-3990-4D56-DD47-C633785C6F60}"/>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87499AEF-60ED-E55B-5F45-545424FCDA2B}"/>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98175BF7-34C8-3F19-9DDA-48FBBCFE6FAC}"/>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BDFE7B35-83E5-AA50-EE31-7EC05BBD3CC1}"/>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785E71A5-7C0A-C06D-9C79-F7586CA8178E}"/>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E726C783-DD1D-BB43-0003-D809F3F9C09D}"/>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8388345F-E2E2-B0F6-B469-1B15C999C3B5}"/>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0CAB2D1C-56C8-3C62-5235-2FC15F21C16D}"/>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2" name="1 CuadroTexto">
            <a:extLst>
              <a:ext uri="{FF2B5EF4-FFF2-40B4-BE49-F238E27FC236}">
                <a16:creationId xmlns:a16="http://schemas.microsoft.com/office/drawing/2014/main" id="{51A82209-9CE3-EF90-BCA1-0BAD7715B6F9}"/>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1:12</a:t>
            </a:r>
          </a:p>
        </p:txBody>
      </p:sp>
      <p:sp>
        <p:nvSpPr>
          <p:cNvPr id="3" name="2 CuadroTexto">
            <a:extLst>
              <a:ext uri="{FF2B5EF4-FFF2-40B4-BE49-F238E27FC236}">
                <a16:creationId xmlns:a16="http://schemas.microsoft.com/office/drawing/2014/main" id="{FF6310AA-2DB7-7940-3DB5-1C8E88F8743A}"/>
              </a:ext>
            </a:extLst>
          </p:cNvPr>
          <p:cNvSpPr txBox="1"/>
          <p:nvPr/>
        </p:nvSpPr>
        <p:spPr>
          <a:xfrm>
            <a:off x="287524" y="430636"/>
            <a:ext cx="403244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a todos los que le recibieron, a </a:t>
            </a:r>
            <a:r>
              <a:rPr lang="es-ES" sz="2400" u="sng" dirty="0">
                <a:solidFill>
                  <a:srgbClr val="FFFF00"/>
                </a:solidFill>
                <a:latin typeface="Calibri"/>
              </a:rPr>
              <a:t>los que creen en su nombre</a:t>
            </a:r>
            <a:r>
              <a:rPr lang="es-ES" sz="2400" dirty="0">
                <a:solidFill>
                  <a:srgbClr val="FFFF00"/>
                </a:solidFill>
                <a:latin typeface="Calibri"/>
              </a:rPr>
              <a:t>, les dio potestad de ser hechos hijos de Dios; </a:t>
            </a:r>
          </a:p>
        </p:txBody>
      </p:sp>
      <p:sp>
        <p:nvSpPr>
          <p:cNvPr id="4" name="1 CuadroTexto">
            <a:extLst>
              <a:ext uri="{FF2B5EF4-FFF2-40B4-BE49-F238E27FC236}">
                <a16:creationId xmlns:a16="http://schemas.microsoft.com/office/drawing/2014/main" id="{C723CDF8-1597-3011-C6EF-52B4924AB7F6}"/>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3:26</a:t>
            </a:r>
          </a:p>
        </p:txBody>
      </p:sp>
      <p:sp>
        <p:nvSpPr>
          <p:cNvPr id="5" name="2 CuadroTexto">
            <a:extLst>
              <a:ext uri="{FF2B5EF4-FFF2-40B4-BE49-F238E27FC236}">
                <a16:creationId xmlns:a16="http://schemas.microsoft.com/office/drawing/2014/main" id="{ABEB6D92-1460-8266-6D69-2CAF2D1AAEA2}"/>
              </a:ext>
            </a:extLst>
          </p:cNvPr>
          <p:cNvSpPr txBox="1"/>
          <p:nvPr/>
        </p:nvSpPr>
        <p:spPr>
          <a:xfrm>
            <a:off x="287524" y="2158828"/>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todos sois hijos de Dios </a:t>
            </a:r>
            <a:r>
              <a:rPr lang="es-ES" sz="2400" u="sng" dirty="0">
                <a:solidFill>
                  <a:srgbClr val="FFFF00"/>
                </a:solidFill>
                <a:latin typeface="Calibri"/>
              </a:rPr>
              <a:t>por la fe</a:t>
            </a:r>
            <a:r>
              <a:rPr lang="es-ES" sz="2400" dirty="0">
                <a:solidFill>
                  <a:srgbClr val="FFFF00"/>
                </a:solidFill>
                <a:latin typeface="Calibri"/>
              </a:rPr>
              <a:t> en Cristo Jesús;</a:t>
            </a:r>
          </a:p>
        </p:txBody>
      </p:sp>
      <p:sp>
        <p:nvSpPr>
          <p:cNvPr id="10" name="1 CuadroTexto">
            <a:extLst>
              <a:ext uri="{FF2B5EF4-FFF2-40B4-BE49-F238E27FC236}">
                <a16:creationId xmlns:a16="http://schemas.microsoft.com/office/drawing/2014/main" id="{B8577A3E-22C2-22A3-9FC0-B1D2276CE416}"/>
              </a:ext>
            </a:extLst>
          </p:cNvPr>
          <p:cNvSpPr txBox="1"/>
          <p:nvPr/>
        </p:nvSpPr>
        <p:spPr>
          <a:xfrm>
            <a:off x="71500" y="283556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10:17</a:t>
            </a:r>
          </a:p>
        </p:txBody>
      </p:sp>
      <p:sp>
        <p:nvSpPr>
          <p:cNvPr id="11" name="2 CuadroTexto">
            <a:extLst>
              <a:ext uri="{FF2B5EF4-FFF2-40B4-BE49-F238E27FC236}">
                <a16:creationId xmlns:a16="http://schemas.microsoft.com/office/drawing/2014/main" id="{5A2433BE-9BA8-575A-46DE-907AF9222771}"/>
              </a:ext>
            </a:extLst>
          </p:cNvPr>
          <p:cNvSpPr txBox="1"/>
          <p:nvPr/>
        </p:nvSpPr>
        <p:spPr>
          <a:xfrm>
            <a:off x="179512" y="3364889"/>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la fe es por el oír, </a:t>
            </a:r>
            <a:r>
              <a:rPr lang="es-ES" sz="2400" dirty="0">
                <a:solidFill>
                  <a:srgbClr val="00B0F0"/>
                </a:solidFill>
                <a:latin typeface="Calibri"/>
              </a:rPr>
              <a:t>y el oír, por la palabra de Dios.</a:t>
            </a:r>
          </a:p>
        </p:txBody>
      </p:sp>
      <p:sp>
        <p:nvSpPr>
          <p:cNvPr id="6" name="1 CuadroTexto">
            <a:extLst>
              <a:ext uri="{FF2B5EF4-FFF2-40B4-BE49-F238E27FC236}">
                <a16:creationId xmlns:a16="http://schemas.microsoft.com/office/drawing/2014/main" id="{16C45F02-FD75-ADD4-A894-799DF20A3979}"/>
              </a:ext>
            </a:extLst>
          </p:cNvPr>
          <p:cNvSpPr txBox="1"/>
          <p:nvPr/>
        </p:nvSpPr>
        <p:spPr>
          <a:xfrm>
            <a:off x="5292080" y="4293096"/>
            <a:ext cx="3456384"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1:6</a:t>
            </a:r>
          </a:p>
        </p:txBody>
      </p:sp>
      <p:sp>
        <p:nvSpPr>
          <p:cNvPr id="9" name="2 CuadroTexto">
            <a:extLst>
              <a:ext uri="{FF2B5EF4-FFF2-40B4-BE49-F238E27FC236}">
                <a16:creationId xmlns:a16="http://schemas.microsoft.com/office/drawing/2014/main" id="{F6513874-C09A-BE3D-33F8-BE6243D64337}"/>
              </a:ext>
            </a:extLst>
          </p:cNvPr>
          <p:cNvSpPr txBox="1"/>
          <p:nvPr/>
        </p:nvSpPr>
        <p:spPr>
          <a:xfrm>
            <a:off x="5148064" y="4822424"/>
            <a:ext cx="396044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Que ha llegado hasta vosotros, así como a todo el mundo, y lleva fruto y crece también en vosotros, desde el día que oísteis y conocisteis la gracia de Dios en verdad.</a:t>
            </a:r>
          </a:p>
        </p:txBody>
      </p:sp>
    </p:spTree>
    <p:extLst>
      <p:ext uri="{BB962C8B-B14F-4D97-AF65-F5344CB8AC3E}">
        <p14:creationId xmlns:p14="http://schemas.microsoft.com/office/powerpoint/2010/main" val="51161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5B6C2-34D1-46B9-626A-BA944573975B}"/>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171D45A7-CAE7-CFC6-67D2-CF12833A9769}"/>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8D3226C1-AE3D-A99A-DD7C-0E8196B6F443}"/>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a:t>
            </a:r>
            <a:r>
              <a:rPr lang="es-ES" sz="2400" dirty="0">
                <a:solidFill>
                  <a:srgbClr val="FFFF00"/>
                </a:solidFill>
                <a:latin typeface="Calibri"/>
              </a:rPr>
              <a:t>Por tanto, de la manera que habéis recibido al Señor Jesucristo, </a:t>
            </a:r>
            <a:r>
              <a:rPr lang="es-ES" sz="2400" dirty="0">
                <a:latin typeface="Calibri"/>
              </a:rPr>
              <a:t>andad en él; </a:t>
            </a:r>
          </a:p>
        </p:txBody>
      </p:sp>
      <p:sp>
        <p:nvSpPr>
          <p:cNvPr id="18" name="TextBox 17">
            <a:extLst>
              <a:ext uri="{FF2B5EF4-FFF2-40B4-BE49-F238E27FC236}">
                <a16:creationId xmlns:a16="http://schemas.microsoft.com/office/drawing/2014/main" id="{8E35DD21-E753-0458-E82E-09276BB1CB52}"/>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AFFA5E68-AA44-F6A8-9561-271B1D0CF757}"/>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962EF0F8-160C-A570-F52A-5B672CFE6E0B}"/>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0CA8F544-F1A2-A8F1-7070-08DA1A64A814}"/>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CEC8BA02-1EDB-24B3-15DF-5470F04B614E}"/>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EE1870F1-1A5F-EC55-FD0A-83CBB5644041}"/>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5915F08A-9F3C-E433-02E8-607E3BA50E50}"/>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B301F911-93FF-5B9F-0A0F-DEF521479B64}"/>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1322C65E-9F35-425E-1F40-277280D0939C}"/>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D850E19B-ED6C-B30E-B90E-850F7916385F}"/>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2" name="1 CuadroTexto">
            <a:extLst>
              <a:ext uri="{FF2B5EF4-FFF2-40B4-BE49-F238E27FC236}">
                <a16:creationId xmlns:a16="http://schemas.microsoft.com/office/drawing/2014/main" id="{F0B0A0F9-434D-727E-FEEC-ABEBE221EE62}"/>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1:12</a:t>
            </a:r>
          </a:p>
        </p:txBody>
      </p:sp>
      <p:sp>
        <p:nvSpPr>
          <p:cNvPr id="3" name="2 CuadroTexto">
            <a:extLst>
              <a:ext uri="{FF2B5EF4-FFF2-40B4-BE49-F238E27FC236}">
                <a16:creationId xmlns:a16="http://schemas.microsoft.com/office/drawing/2014/main" id="{30EF4023-CD4C-5854-74D9-9214C8BEEAB8}"/>
              </a:ext>
            </a:extLst>
          </p:cNvPr>
          <p:cNvSpPr txBox="1"/>
          <p:nvPr/>
        </p:nvSpPr>
        <p:spPr>
          <a:xfrm>
            <a:off x="287524" y="430636"/>
            <a:ext cx="403244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a todos los que le recibieron, a </a:t>
            </a:r>
            <a:r>
              <a:rPr lang="es-ES" sz="2400" u="sng" dirty="0">
                <a:solidFill>
                  <a:srgbClr val="FFFF00"/>
                </a:solidFill>
                <a:latin typeface="Calibri"/>
              </a:rPr>
              <a:t>los que creen en su nombre</a:t>
            </a:r>
            <a:r>
              <a:rPr lang="es-ES" sz="2400" dirty="0">
                <a:solidFill>
                  <a:srgbClr val="FFFF00"/>
                </a:solidFill>
                <a:latin typeface="Calibri"/>
              </a:rPr>
              <a:t>, les dio potestad de ser hechos hijos de Dios; </a:t>
            </a:r>
          </a:p>
        </p:txBody>
      </p:sp>
      <p:sp>
        <p:nvSpPr>
          <p:cNvPr id="4" name="1 CuadroTexto">
            <a:extLst>
              <a:ext uri="{FF2B5EF4-FFF2-40B4-BE49-F238E27FC236}">
                <a16:creationId xmlns:a16="http://schemas.microsoft.com/office/drawing/2014/main" id="{3132D6AA-4CA1-509E-4050-A8339D4EA390}"/>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3:26</a:t>
            </a:r>
          </a:p>
        </p:txBody>
      </p:sp>
      <p:sp>
        <p:nvSpPr>
          <p:cNvPr id="5" name="2 CuadroTexto">
            <a:extLst>
              <a:ext uri="{FF2B5EF4-FFF2-40B4-BE49-F238E27FC236}">
                <a16:creationId xmlns:a16="http://schemas.microsoft.com/office/drawing/2014/main" id="{5B829722-D298-F86A-8484-6169E324D9CB}"/>
              </a:ext>
            </a:extLst>
          </p:cNvPr>
          <p:cNvSpPr txBox="1"/>
          <p:nvPr/>
        </p:nvSpPr>
        <p:spPr>
          <a:xfrm>
            <a:off x="287524" y="2158828"/>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todos sois hijos de Dios </a:t>
            </a:r>
            <a:r>
              <a:rPr lang="es-ES" sz="2400" u="sng" dirty="0">
                <a:solidFill>
                  <a:srgbClr val="FFFF00"/>
                </a:solidFill>
                <a:latin typeface="Calibri"/>
              </a:rPr>
              <a:t>por la fe</a:t>
            </a:r>
            <a:r>
              <a:rPr lang="es-ES" sz="2400" dirty="0">
                <a:solidFill>
                  <a:srgbClr val="FFFF00"/>
                </a:solidFill>
                <a:latin typeface="Calibri"/>
              </a:rPr>
              <a:t> en Cristo Jesús;</a:t>
            </a:r>
          </a:p>
        </p:txBody>
      </p:sp>
      <p:sp>
        <p:nvSpPr>
          <p:cNvPr id="10" name="1 CuadroTexto">
            <a:extLst>
              <a:ext uri="{FF2B5EF4-FFF2-40B4-BE49-F238E27FC236}">
                <a16:creationId xmlns:a16="http://schemas.microsoft.com/office/drawing/2014/main" id="{E3565E43-3D9F-4314-64A0-2D74F671D9D7}"/>
              </a:ext>
            </a:extLst>
          </p:cNvPr>
          <p:cNvSpPr txBox="1"/>
          <p:nvPr/>
        </p:nvSpPr>
        <p:spPr>
          <a:xfrm>
            <a:off x="71500" y="283556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10:17</a:t>
            </a:r>
          </a:p>
        </p:txBody>
      </p:sp>
      <p:sp>
        <p:nvSpPr>
          <p:cNvPr id="11" name="2 CuadroTexto">
            <a:extLst>
              <a:ext uri="{FF2B5EF4-FFF2-40B4-BE49-F238E27FC236}">
                <a16:creationId xmlns:a16="http://schemas.microsoft.com/office/drawing/2014/main" id="{60C10C62-0EBF-2679-56E0-BD89071B1E80}"/>
              </a:ext>
            </a:extLst>
          </p:cNvPr>
          <p:cNvSpPr txBox="1"/>
          <p:nvPr/>
        </p:nvSpPr>
        <p:spPr>
          <a:xfrm>
            <a:off x="179512" y="3364889"/>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la fe es por el oír, </a:t>
            </a:r>
            <a:r>
              <a:rPr lang="es-ES" sz="2400" dirty="0">
                <a:solidFill>
                  <a:srgbClr val="00B0F0"/>
                </a:solidFill>
                <a:latin typeface="Calibri"/>
              </a:rPr>
              <a:t>y el oír, por la palabra de Dios.</a:t>
            </a:r>
          </a:p>
        </p:txBody>
      </p:sp>
      <p:sp>
        <p:nvSpPr>
          <p:cNvPr id="6" name="1 CuadroTexto">
            <a:extLst>
              <a:ext uri="{FF2B5EF4-FFF2-40B4-BE49-F238E27FC236}">
                <a16:creationId xmlns:a16="http://schemas.microsoft.com/office/drawing/2014/main" id="{52603166-E0E1-262D-49BD-D373E847F830}"/>
              </a:ext>
            </a:extLst>
          </p:cNvPr>
          <p:cNvSpPr txBox="1"/>
          <p:nvPr/>
        </p:nvSpPr>
        <p:spPr>
          <a:xfrm>
            <a:off x="5292080" y="4293096"/>
            <a:ext cx="3456384"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1:6</a:t>
            </a:r>
          </a:p>
        </p:txBody>
      </p:sp>
      <p:sp>
        <p:nvSpPr>
          <p:cNvPr id="9" name="2 CuadroTexto">
            <a:extLst>
              <a:ext uri="{FF2B5EF4-FFF2-40B4-BE49-F238E27FC236}">
                <a16:creationId xmlns:a16="http://schemas.microsoft.com/office/drawing/2014/main" id="{979722B0-2AE7-7BE3-7F25-61E5EC11874E}"/>
              </a:ext>
            </a:extLst>
          </p:cNvPr>
          <p:cNvSpPr txBox="1"/>
          <p:nvPr/>
        </p:nvSpPr>
        <p:spPr>
          <a:xfrm>
            <a:off x="5148064" y="4822424"/>
            <a:ext cx="396044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Que ha llegado hasta vosotros, así como a todo el mundo, y lleva fruto y crece también en vosotros, </a:t>
            </a:r>
            <a:r>
              <a:rPr lang="es-ES" sz="2400" dirty="0">
                <a:latin typeface="Calibri"/>
              </a:rPr>
              <a:t>desde el día que oísteis y conocisteis la gracia de Dios en verdad.</a:t>
            </a:r>
          </a:p>
        </p:txBody>
      </p:sp>
    </p:spTree>
    <p:extLst>
      <p:ext uri="{BB962C8B-B14F-4D97-AF65-F5344CB8AC3E}">
        <p14:creationId xmlns:p14="http://schemas.microsoft.com/office/powerpoint/2010/main" val="67237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62BA5-A378-7BAB-7720-43174413D6E2}"/>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9E0B61DD-7229-691B-76F0-F5C4C2E85565}"/>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4706600A-A557-F062-29AA-F296A73E9BB9}"/>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a:t>
            </a:r>
            <a:r>
              <a:rPr lang="es-ES" sz="2400" dirty="0">
                <a:solidFill>
                  <a:srgbClr val="FFFF00"/>
                </a:solidFill>
                <a:latin typeface="Calibri"/>
              </a:rPr>
              <a:t>Por tanto, de la manera que habéis recibido al Señor Jesucristo, </a:t>
            </a:r>
            <a:r>
              <a:rPr lang="es-ES" sz="2400" dirty="0">
                <a:latin typeface="Calibri"/>
              </a:rPr>
              <a:t>andad en él; </a:t>
            </a:r>
          </a:p>
        </p:txBody>
      </p:sp>
      <p:sp>
        <p:nvSpPr>
          <p:cNvPr id="18" name="TextBox 17">
            <a:extLst>
              <a:ext uri="{FF2B5EF4-FFF2-40B4-BE49-F238E27FC236}">
                <a16:creationId xmlns:a16="http://schemas.microsoft.com/office/drawing/2014/main" id="{7A793286-125D-ABA9-6440-EE29E1D2DFDD}"/>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A207C445-914E-8F63-1D44-50E68CFFF76E}"/>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6DC25148-9D37-D145-3AEB-B963D74F5D03}"/>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D48EB24F-C3B2-4D52-241B-AE8F8A2E52F9}"/>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FB7DAAD3-8720-496C-48B9-3D6D4B383510}"/>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C5C99696-1FEA-6215-1BB8-F5A85F6FD61A}"/>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F95776CB-BF69-2669-0D96-726A0D679AB4}"/>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09B685A5-3562-450D-E87C-A11AC73F6803}"/>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7257EF0B-BE3B-4F18-C184-767CD53815B1}"/>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A04E0213-9403-CAA9-3BC1-FEA42F21294E}"/>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2" name="1 CuadroTexto">
            <a:extLst>
              <a:ext uri="{FF2B5EF4-FFF2-40B4-BE49-F238E27FC236}">
                <a16:creationId xmlns:a16="http://schemas.microsoft.com/office/drawing/2014/main" id="{B06DBF00-8103-0091-4D97-64C0FAACC975}"/>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1:12</a:t>
            </a:r>
          </a:p>
        </p:txBody>
      </p:sp>
      <p:sp>
        <p:nvSpPr>
          <p:cNvPr id="3" name="2 CuadroTexto">
            <a:extLst>
              <a:ext uri="{FF2B5EF4-FFF2-40B4-BE49-F238E27FC236}">
                <a16:creationId xmlns:a16="http://schemas.microsoft.com/office/drawing/2014/main" id="{4F2E151E-F004-9080-E605-8166156F5F13}"/>
              </a:ext>
            </a:extLst>
          </p:cNvPr>
          <p:cNvSpPr txBox="1"/>
          <p:nvPr/>
        </p:nvSpPr>
        <p:spPr>
          <a:xfrm>
            <a:off x="287524" y="430636"/>
            <a:ext cx="403244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a todos los que le recibieron, a </a:t>
            </a:r>
            <a:r>
              <a:rPr lang="es-ES" sz="2400" u="sng" dirty="0">
                <a:solidFill>
                  <a:srgbClr val="FFFF00"/>
                </a:solidFill>
                <a:latin typeface="Calibri"/>
              </a:rPr>
              <a:t>los que creen en su nombre</a:t>
            </a:r>
            <a:r>
              <a:rPr lang="es-ES" sz="2400" dirty="0">
                <a:solidFill>
                  <a:srgbClr val="FFFF00"/>
                </a:solidFill>
                <a:latin typeface="Calibri"/>
              </a:rPr>
              <a:t>, les dio potestad de ser hechos hijos de Dios; </a:t>
            </a:r>
          </a:p>
        </p:txBody>
      </p:sp>
      <p:sp>
        <p:nvSpPr>
          <p:cNvPr id="4" name="1 CuadroTexto">
            <a:extLst>
              <a:ext uri="{FF2B5EF4-FFF2-40B4-BE49-F238E27FC236}">
                <a16:creationId xmlns:a16="http://schemas.microsoft.com/office/drawing/2014/main" id="{16B6FC66-1915-63B9-4DE9-CEC877FC3139}"/>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3:26</a:t>
            </a:r>
          </a:p>
        </p:txBody>
      </p:sp>
      <p:sp>
        <p:nvSpPr>
          <p:cNvPr id="5" name="2 CuadroTexto">
            <a:extLst>
              <a:ext uri="{FF2B5EF4-FFF2-40B4-BE49-F238E27FC236}">
                <a16:creationId xmlns:a16="http://schemas.microsoft.com/office/drawing/2014/main" id="{9AE2E9F5-E83E-27A7-3AB4-DEE1C0F1EF46}"/>
              </a:ext>
            </a:extLst>
          </p:cNvPr>
          <p:cNvSpPr txBox="1"/>
          <p:nvPr/>
        </p:nvSpPr>
        <p:spPr>
          <a:xfrm>
            <a:off x="287524" y="2158828"/>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todos sois hijos de Dios </a:t>
            </a:r>
            <a:r>
              <a:rPr lang="es-ES" sz="2400" u="sng" dirty="0">
                <a:solidFill>
                  <a:srgbClr val="FFFF00"/>
                </a:solidFill>
                <a:latin typeface="Calibri"/>
              </a:rPr>
              <a:t>por la fe</a:t>
            </a:r>
            <a:r>
              <a:rPr lang="es-ES" sz="2400" dirty="0">
                <a:solidFill>
                  <a:srgbClr val="FFFF00"/>
                </a:solidFill>
                <a:latin typeface="Calibri"/>
              </a:rPr>
              <a:t> en Cristo Jesús;</a:t>
            </a:r>
          </a:p>
        </p:txBody>
      </p:sp>
      <p:sp>
        <p:nvSpPr>
          <p:cNvPr id="10" name="1 CuadroTexto">
            <a:extLst>
              <a:ext uri="{FF2B5EF4-FFF2-40B4-BE49-F238E27FC236}">
                <a16:creationId xmlns:a16="http://schemas.microsoft.com/office/drawing/2014/main" id="{EB26422F-F9B8-C77C-5D9C-9C73113BA296}"/>
              </a:ext>
            </a:extLst>
          </p:cNvPr>
          <p:cNvSpPr txBox="1"/>
          <p:nvPr/>
        </p:nvSpPr>
        <p:spPr>
          <a:xfrm>
            <a:off x="71500" y="283556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10:17</a:t>
            </a:r>
          </a:p>
        </p:txBody>
      </p:sp>
      <p:sp>
        <p:nvSpPr>
          <p:cNvPr id="11" name="2 CuadroTexto">
            <a:extLst>
              <a:ext uri="{FF2B5EF4-FFF2-40B4-BE49-F238E27FC236}">
                <a16:creationId xmlns:a16="http://schemas.microsoft.com/office/drawing/2014/main" id="{B830130E-7C4B-EE34-B57D-0ADCAB580B73}"/>
              </a:ext>
            </a:extLst>
          </p:cNvPr>
          <p:cNvSpPr txBox="1"/>
          <p:nvPr/>
        </p:nvSpPr>
        <p:spPr>
          <a:xfrm>
            <a:off x="179512" y="3364889"/>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la fe es por el oír, </a:t>
            </a:r>
            <a:r>
              <a:rPr lang="es-ES" sz="2400" dirty="0">
                <a:solidFill>
                  <a:srgbClr val="00B0F0"/>
                </a:solidFill>
                <a:latin typeface="Calibri"/>
              </a:rPr>
              <a:t>y el oír, por la palabra de Dios.</a:t>
            </a:r>
          </a:p>
        </p:txBody>
      </p:sp>
      <p:sp>
        <p:nvSpPr>
          <p:cNvPr id="6" name="1 CuadroTexto">
            <a:extLst>
              <a:ext uri="{FF2B5EF4-FFF2-40B4-BE49-F238E27FC236}">
                <a16:creationId xmlns:a16="http://schemas.microsoft.com/office/drawing/2014/main" id="{BA4CA82C-1E74-A7D7-5683-C355C6E4D1A5}"/>
              </a:ext>
            </a:extLst>
          </p:cNvPr>
          <p:cNvSpPr txBox="1"/>
          <p:nvPr/>
        </p:nvSpPr>
        <p:spPr>
          <a:xfrm>
            <a:off x="5292080" y="4293096"/>
            <a:ext cx="3456384"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1:6</a:t>
            </a:r>
          </a:p>
        </p:txBody>
      </p:sp>
      <p:sp>
        <p:nvSpPr>
          <p:cNvPr id="9" name="2 CuadroTexto">
            <a:extLst>
              <a:ext uri="{FF2B5EF4-FFF2-40B4-BE49-F238E27FC236}">
                <a16:creationId xmlns:a16="http://schemas.microsoft.com/office/drawing/2014/main" id="{3B429043-DB68-AFE4-BD76-A7F5400DF6B0}"/>
              </a:ext>
            </a:extLst>
          </p:cNvPr>
          <p:cNvSpPr txBox="1"/>
          <p:nvPr/>
        </p:nvSpPr>
        <p:spPr>
          <a:xfrm>
            <a:off x="5148064" y="4822424"/>
            <a:ext cx="396044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Que ha llegado hasta vosotros, así como a todo el mundo, y lleva fruto y crece también en vosotros, </a:t>
            </a:r>
            <a:r>
              <a:rPr lang="es-ES" sz="2400" dirty="0">
                <a:solidFill>
                  <a:srgbClr val="00B0F0"/>
                </a:solidFill>
                <a:latin typeface="Calibri"/>
              </a:rPr>
              <a:t>desde el día que oísteis y conocisteis la gracia de Dios en verdad.</a:t>
            </a:r>
          </a:p>
        </p:txBody>
      </p:sp>
      <p:cxnSp>
        <p:nvCxnSpPr>
          <p:cNvPr id="13" name="Straight Arrow Connector 12">
            <a:extLst>
              <a:ext uri="{FF2B5EF4-FFF2-40B4-BE49-F238E27FC236}">
                <a16:creationId xmlns:a16="http://schemas.microsoft.com/office/drawing/2014/main" id="{01609724-F70F-CFC6-C2A0-A51A9C3FAEF2}"/>
              </a:ext>
            </a:extLst>
          </p:cNvPr>
          <p:cNvCxnSpPr>
            <a:cxnSpLocks/>
          </p:cNvCxnSpPr>
          <p:nvPr/>
        </p:nvCxnSpPr>
        <p:spPr>
          <a:xfrm>
            <a:off x="3300567" y="3673600"/>
            <a:ext cx="3215649" cy="256371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B80D4C9-0A94-EA64-BE73-8211BFDA6C58}"/>
              </a:ext>
            </a:extLst>
          </p:cNvPr>
          <p:cNvSpPr txBox="1"/>
          <p:nvPr/>
        </p:nvSpPr>
        <p:spPr>
          <a:xfrm>
            <a:off x="4614514" y="338538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Tree>
    <p:extLst>
      <p:ext uri="{BB962C8B-B14F-4D97-AF65-F5344CB8AC3E}">
        <p14:creationId xmlns:p14="http://schemas.microsoft.com/office/powerpoint/2010/main" val="240152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C053C-D61E-D748-AE96-AD5E049A6E30}"/>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C7DAB723-B5E6-050D-0E23-7FC9301388C0}"/>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FA4A8287-D94C-61D6-2825-92B3C5F6980C}"/>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a:t>
            </a:r>
            <a:r>
              <a:rPr lang="es-ES" sz="2400" dirty="0">
                <a:solidFill>
                  <a:srgbClr val="FFFF00"/>
                </a:solidFill>
                <a:latin typeface="Calibri"/>
              </a:rPr>
              <a:t>Por tanto, de la manera que habéis recibido al Señor Jesucristo, </a:t>
            </a:r>
            <a:r>
              <a:rPr lang="es-ES" sz="2400" dirty="0">
                <a:solidFill>
                  <a:srgbClr val="00B0F0"/>
                </a:solidFill>
                <a:latin typeface="Calibri"/>
              </a:rPr>
              <a:t>andad en él; </a:t>
            </a:r>
          </a:p>
        </p:txBody>
      </p:sp>
      <p:sp>
        <p:nvSpPr>
          <p:cNvPr id="18" name="TextBox 17">
            <a:extLst>
              <a:ext uri="{FF2B5EF4-FFF2-40B4-BE49-F238E27FC236}">
                <a16:creationId xmlns:a16="http://schemas.microsoft.com/office/drawing/2014/main" id="{967393FF-0C56-727F-2D17-716E5CE80269}"/>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33509562-CD65-659E-7E11-C97AE47AA70A}"/>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629A96A4-67B6-B567-FB32-4172FBE9C00F}"/>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DFDE2589-48C6-F1D8-7903-ED38C2578A65}"/>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AE89201F-3706-EFB9-B4F2-D0358853A9BC}"/>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62446709-D0E6-D426-1AA4-CD65E45EA329}"/>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0900E6FA-5769-36B6-B750-92021DB569F8}"/>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ED9F0E40-E555-1679-3131-DC1AF34674A8}"/>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066DFAE0-12B8-6114-0B3A-EBAEA3B92BC3}"/>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18BDAD10-9D08-4142-C7E6-9CDF613E3EE2}"/>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2" name="1 CuadroTexto">
            <a:extLst>
              <a:ext uri="{FF2B5EF4-FFF2-40B4-BE49-F238E27FC236}">
                <a16:creationId xmlns:a16="http://schemas.microsoft.com/office/drawing/2014/main" id="{25235C2E-48FF-39A3-2052-89D71CA6AF18}"/>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1:12</a:t>
            </a:r>
          </a:p>
        </p:txBody>
      </p:sp>
      <p:sp>
        <p:nvSpPr>
          <p:cNvPr id="3" name="2 CuadroTexto">
            <a:extLst>
              <a:ext uri="{FF2B5EF4-FFF2-40B4-BE49-F238E27FC236}">
                <a16:creationId xmlns:a16="http://schemas.microsoft.com/office/drawing/2014/main" id="{46E0CD58-5281-6273-DE41-B3C1E4B4C2D6}"/>
              </a:ext>
            </a:extLst>
          </p:cNvPr>
          <p:cNvSpPr txBox="1"/>
          <p:nvPr/>
        </p:nvSpPr>
        <p:spPr>
          <a:xfrm>
            <a:off x="287524" y="430636"/>
            <a:ext cx="403244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a todos los que le recibieron, a </a:t>
            </a:r>
            <a:r>
              <a:rPr lang="es-ES" sz="2400" u="sng" dirty="0">
                <a:solidFill>
                  <a:srgbClr val="FFFF00"/>
                </a:solidFill>
                <a:latin typeface="Calibri"/>
              </a:rPr>
              <a:t>los que creen en su nombre</a:t>
            </a:r>
            <a:r>
              <a:rPr lang="es-ES" sz="2400" dirty="0">
                <a:solidFill>
                  <a:srgbClr val="FFFF00"/>
                </a:solidFill>
                <a:latin typeface="Calibri"/>
              </a:rPr>
              <a:t>, les dio potestad de ser hechos hijos de Dios; </a:t>
            </a:r>
          </a:p>
        </p:txBody>
      </p:sp>
      <p:sp>
        <p:nvSpPr>
          <p:cNvPr id="4" name="1 CuadroTexto">
            <a:extLst>
              <a:ext uri="{FF2B5EF4-FFF2-40B4-BE49-F238E27FC236}">
                <a16:creationId xmlns:a16="http://schemas.microsoft.com/office/drawing/2014/main" id="{6E93A5EA-1DAA-6B5C-0550-37F6E1FC3994}"/>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3:26</a:t>
            </a:r>
          </a:p>
        </p:txBody>
      </p:sp>
      <p:sp>
        <p:nvSpPr>
          <p:cNvPr id="5" name="2 CuadroTexto">
            <a:extLst>
              <a:ext uri="{FF2B5EF4-FFF2-40B4-BE49-F238E27FC236}">
                <a16:creationId xmlns:a16="http://schemas.microsoft.com/office/drawing/2014/main" id="{5396F4BF-9E79-1976-ABC6-ECE0D1E78058}"/>
              </a:ext>
            </a:extLst>
          </p:cNvPr>
          <p:cNvSpPr txBox="1"/>
          <p:nvPr/>
        </p:nvSpPr>
        <p:spPr>
          <a:xfrm>
            <a:off x="287524" y="2158828"/>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todos sois hijos de Dios </a:t>
            </a:r>
            <a:r>
              <a:rPr lang="es-ES" sz="2400" u="sng" dirty="0">
                <a:solidFill>
                  <a:srgbClr val="FFFF00"/>
                </a:solidFill>
                <a:latin typeface="Calibri"/>
              </a:rPr>
              <a:t>por la fe</a:t>
            </a:r>
            <a:r>
              <a:rPr lang="es-ES" sz="2400" dirty="0">
                <a:solidFill>
                  <a:srgbClr val="FFFF00"/>
                </a:solidFill>
                <a:latin typeface="Calibri"/>
              </a:rPr>
              <a:t> en Cristo Jesús;</a:t>
            </a:r>
          </a:p>
        </p:txBody>
      </p:sp>
      <p:sp>
        <p:nvSpPr>
          <p:cNvPr id="10" name="1 CuadroTexto">
            <a:extLst>
              <a:ext uri="{FF2B5EF4-FFF2-40B4-BE49-F238E27FC236}">
                <a16:creationId xmlns:a16="http://schemas.microsoft.com/office/drawing/2014/main" id="{6401014D-7574-7578-BBE5-337BFEF51828}"/>
              </a:ext>
            </a:extLst>
          </p:cNvPr>
          <p:cNvSpPr txBox="1"/>
          <p:nvPr/>
        </p:nvSpPr>
        <p:spPr>
          <a:xfrm>
            <a:off x="71500" y="283556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10:17</a:t>
            </a:r>
          </a:p>
        </p:txBody>
      </p:sp>
      <p:sp>
        <p:nvSpPr>
          <p:cNvPr id="11" name="2 CuadroTexto">
            <a:extLst>
              <a:ext uri="{FF2B5EF4-FFF2-40B4-BE49-F238E27FC236}">
                <a16:creationId xmlns:a16="http://schemas.microsoft.com/office/drawing/2014/main" id="{AC9230C4-A596-65C2-E340-5DB2F6E2BA80}"/>
              </a:ext>
            </a:extLst>
          </p:cNvPr>
          <p:cNvSpPr txBox="1"/>
          <p:nvPr/>
        </p:nvSpPr>
        <p:spPr>
          <a:xfrm>
            <a:off x="179512" y="3364889"/>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la fe es por el oír, </a:t>
            </a:r>
            <a:r>
              <a:rPr lang="es-ES" sz="2400" dirty="0">
                <a:solidFill>
                  <a:srgbClr val="00B0F0"/>
                </a:solidFill>
                <a:latin typeface="Calibri"/>
              </a:rPr>
              <a:t>y el oír, por la palabra de Dios.</a:t>
            </a:r>
          </a:p>
        </p:txBody>
      </p:sp>
      <p:sp>
        <p:nvSpPr>
          <p:cNvPr id="6" name="1 CuadroTexto">
            <a:extLst>
              <a:ext uri="{FF2B5EF4-FFF2-40B4-BE49-F238E27FC236}">
                <a16:creationId xmlns:a16="http://schemas.microsoft.com/office/drawing/2014/main" id="{44208168-8609-2862-81D4-4FCA47CAB8F5}"/>
              </a:ext>
            </a:extLst>
          </p:cNvPr>
          <p:cNvSpPr txBox="1"/>
          <p:nvPr/>
        </p:nvSpPr>
        <p:spPr>
          <a:xfrm>
            <a:off x="5292080" y="4293096"/>
            <a:ext cx="3456384"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1:6</a:t>
            </a:r>
          </a:p>
        </p:txBody>
      </p:sp>
      <p:sp>
        <p:nvSpPr>
          <p:cNvPr id="9" name="2 CuadroTexto">
            <a:extLst>
              <a:ext uri="{FF2B5EF4-FFF2-40B4-BE49-F238E27FC236}">
                <a16:creationId xmlns:a16="http://schemas.microsoft.com/office/drawing/2014/main" id="{BF5035CF-388E-A198-070A-B98A14CDEB2B}"/>
              </a:ext>
            </a:extLst>
          </p:cNvPr>
          <p:cNvSpPr txBox="1"/>
          <p:nvPr/>
        </p:nvSpPr>
        <p:spPr>
          <a:xfrm>
            <a:off x="5148064" y="4822424"/>
            <a:ext cx="396044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Que ha llegado hasta vosotros, así como a todo el mundo, y lleva fruto y crece también en vosotros, </a:t>
            </a:r>
            <a:r>
              <a:rPr lang="es-ES" sz="2400" dirty="0">
                <a:solidFill>
                  <a:srgbClr val="00B0F0"/>
                </a:solidFill>
                <a:latin typeface="Calibri"/>
              </a:rPr>
              <a:t>desde el día que oísteis y conocisteis la gracia de Dios en verdad.</a:t>
            </a:r>
          </a:p>
        </p:txBody>
      </p:sp>
      <p:cxnSp>
        <p:nvCxnSpPr>
          <p:cNvPr id="13" name="Straight Arrow Connector 12">
            <a:extLst>
              <a:ext uri="{FF2B5EF4-FFF2-40B4-BE49-F238E27FC236}">
                <a16:creationId xmlns:a16="http://schemas.microsoft.com/office/drawing/2014/main" id="{745CB4F9-B9E7-F3BE-920F-413D3C96F105}"/>
              </a:ext>
            </a:extLst>
          </p:cNvPr>
          <p:cNvCxnSpPr>
            <a:cxnSpLocks/>
          </p:cNvCxnSpPr>
          <p:nvPr/>
        </p:nvCxnSpPr>
        <p:spPr>
          <a:xfrm>
            <a:off x="3300567" y="3673600"/>
            <a:ext cx="3215649" cy="256371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C3B8147-A1D1-22E1-3B49-ABC153B9599B}"/>
              </a:ext>
            </a:extLst>
          </p:cNvPr>
          <p:cNvSpPr txBox="1"/>
          <p:nvPr/>
        </p:nvSpPr>
        <p:spPr>
          <a:xfrm>
            <a:off x="4614514" y="338538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Tree>
    <p:extLst>
      <p:ext uri="{BB962C8B-B14F-4D97-AF65-F5344CB8AC3E}">
        <p14:creationId xmlns:p14="http://schemas.microsoft.com/office/powerpoint/2010/main" val="753555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8F957-D7A7-F8BE-7F28-4AD39F77C271}"/>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58417B35-3648-ACCA-BB93-F3F236207FC9}"/>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91997F9D-2382-2F8A-0E20-93B3526D478B}"/>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a:t>
            </a:r>
            <a:r>
              <a:rPr lang="es-ES" sz="2400" dirty="0">
                <a:solidFill>
                  <a:srgbClr val="FFFF00"/>
                </a:solidFill>
                <a:latin typeface="Calibri"/>
              </a:rPr>
              <a:t>Por tanto, de la manera que habéis recibido al Señor Jesucristo, </a:t>
            </a:r>
            <a:r>
              <a:rPr lang="es-ES" sz="2400" dirty="0">
                <a:solidFill>
                  <a:srgbClr val="00B0F0"/>
                </a:solidFill>
                <a:latin typeface="Calibri"/>
              </a:rPr>
              <a:t>andad en él; </a:t>
            </a:r>
          </a:p>
        </p:txBody>
      </p:sp>
      <p:sp>
        <p:nvSpPr>
          <p:cNvPr id="18" name="TextBox 17">
            <a:extLst>
              <a:ext uri="{FF2B5EF4-FFF2-40B4-BE49-F238E27FC236}">
                <a16:creationId xmlns:a16="http://schemas.microsoft.com/office/drawing/2014/main" id="{EBA52417-0B93-733F-D881-F2F8330ECE99}"/>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7C1A4EBE-5F51-6B43-63A5-4E1E1E7880EA}"/>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28493ED2-0EF6-F95C-DEE4-56BFB12FDF84}"/>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1E680E3B-D4B9-81B8-BD9A-7C5627161F1E}"/>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6672AA6E-3B0E-0903-594F-A6D9CDF9A376}"/>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70D32D1D-BB2C-CA86-1614-60A0AB977DE1}"/>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6E9756F8-9409-3CB9-B122-22EEAF5819F7}"/>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665AA756-52A9-7AE2-456E-A0ED072EA7C4}"/>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D012C63C-52BF-E539-9901-107205A6FA29}"/>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04E11886-EA5E-1F4A-01D7-3DF1308E06B2}"/>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4" name="1 CuadroTexto">
            <a:extLst>
              <a:ext uri="{FF2B5EF4-FFF2-40B4-BE49-F238E27FC236}">
                <a16:creationId xmlns:a16="http://schemas.microsoft.com/office/drawing/2014/main" id="{5A0F5775-E2B2-697E-2909-1E2F60CEDC11}"/>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3:26</a:t>
            </a:r>
          </a:p>
        </p:txBody>
      </p:sp>
      <p:sp>
        <p:nvSpPr>
          <p:cNvPr id="5" name="2 CuadroTexto">
            <a:extLst>
              <a:ext uri="{FF2B5EF4-FFF2-40B4-BE49-F238E27FC236}">
                <a16:creationId xmlns:a16="http://schemas.microsoft.com/office/drawing/2014/main" id="{A48D8AD5-77DA-FE9B-E14A-EAE0FA97B0B3}"/>
              </a:ext>
            </a:extLst>
          </p:cNvPr>
          <p:cNvSpPr txBox="1"/>
          <p:nvPr/>
        </p:nvSpPr>
        <p:spPr>
          <a:xfrm>
            <a:off x="287524" y="2158828"/>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todos sois hijos de Dios </a:t>
            </a:r>
            <a:r>
              <a:rPr lang="es-ES" sz="2400" u="sng" dirty="0">
                <a:solidFill>
                  <a:srgbClr val="FFFF00"/>
                </a:solidFill>
                <a:latin typeface="Calibri"/>
              </a:rPr>
              <a:t>por la fe</a:t>
            </a:r>
            <a:r>
              <a:rPr lang="es-ES" sz="2400" dirty="0">
                <a:solidFill>
                  <a:srgbClr val="FFFF00"/>
                </a:solidFill>
                <a:latin typeface="Calibri"/>
              </a:rPr>
              <a:t> en Cristo Jesús;</a:t>
            </a:r>
          </a:p>
        </p:txBody>
      </p:sp>
      <p:sp>
        <p:nvSpPr>
          <p:cNvPr id="10" name="1 CuadroTexto">
            <a:extLst>
              <a:ext uri="{FF2B5EF4-FFF2-40B4-BE49-F238E27FC236}">
                <a16:creationId xmlns:a16="http://schemas.microsoft.com/office/drawing/2014/main" id="{41277B4D-102A-F949-BBC7-04C466047BF8}"/>
              </a:ext>
            </a:extLst>
          </p:cNvPr>
          <p:cNvSpPr txBox="1"/>
          <p:nvPr/>
        </p:nvSpPr>
        <p:spPr>
          <a:xfrm>
            <a:off x="71500" y="283556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10:17</a:t>
            </a:r>
          </a:p>
        </p:txBody>
      </p:sp>
      <p:sp>
        <p:nvSpPr>
          <p:cNvPr id="11" name="2 CuadroTexto">
            <a:extLst>
              <a:ext uri="{FF2B5EF4-FFF2-40B4-BE49-F238E27FC236}">
                <a16:creationId xmlns:a16="http://schemas.microsoft.com/office/drawing/2014/main" id="{169CE259-2327-0097-187F-4A390276A90F}"/>
              </a:ext>
            </a:extLst>
          </p:cNvPr>
          <p:cNvSpPr txBox="1"/>
          <p:nvPr/>
        </p:nvSpPr>
        <p:spPr>
          <a:xfrm>
            <a:off x="179512" y="3364889"/>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la fe es por el oír, </a:t>
            </a:r>
            <a:r>
              <a:rPr lang="es-ES" sz="2400" dirty="0">
                <a:solidFill>
                  <a:srgbClr val="00B0F0"/>
                </a:solidFill>
                <a:latin typeface="Calibri"/>
              </a:rPr>
              <a:t>y el oír, por la palabra de Dios.</a:t>
            </a:r>
          </a:p>
        </p:txBody>
      </p:sp>
      <p:sp>
        <p:nvSpPr>
          <p:cNvPr id="6" name="1 CuadroTexto">
            <a:extLst>
              <a:ext uri="{FF2B5EF4-FFF2-40B4-BE49-F238E27FC236}">
                <a16:creationId xmlns:a16="http://schemas.microsoft.com/office/drawing/2014/main" id="{3F74F638-AF69-AAED-0C7E-BF4B3BE7AA3C}"/>
              </a:ext>
            </a:extLst>
          </p:cNvPr>
          <p:cNvSpPr txBox="1"/>
          <p:nvPr/>
        </p:nvSpPr>
        <p:spPr>
          <a:xfrm>
            <a:off x="5292080" y="4293096"/>
            <a:ext cx="3456384"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1:6</a:t>
            </a:r>
          </a:p>
        </p:txBody>
      </p:sp>
      <p:sp>
        <p:nvSpPr>
          <p:cNvPr id="9" name="2 CuadroTexto">
            <a:extLst>
              <a:ext uri="{FF2B5EF4-FFF2-40B4-BE49-F238E27FC236}">
                <a16:creationId xmlns:a16="http://schemas.microsoft.com/office/drawing/2014/main" id="{E6B9D5C4-E00D-332F-A1A5-F6D48C909FC1}"/>
              </a:ext>
            </a:extLst>
          </p:cNvPr>
          <p:cNvSpPr txBox="1"/>
          <p:nvPr/>
        </p:nvSpPr>
        <p:spPr>
          <a:xfrm>
            <a:off x="5148064" y="4822424"/>
            <a:ext cx="396044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Que ha llegado hasta vosotros, así como a todo el mundo, y lleva fruto y crece también en vosotros, </a:t>
            </a:r>
            <a:r>
              <a:rPr lang="es-ES" sz="2400" dirty="0">
                <a:solidFill>
                  <a:srgbClr val="00B0F0"/>
                </a:solidFill>
                <a:latin typeface="Calibri"/>
              </a:rPr>
              <a:t>desde el día que oísteis y conocisteis la gracia de Dios en verdad.</a:t>
            </a:r>
          </a:p>
        </p:txBody>
      </p:sp>
      <p:cxnSp>
        <p:nvCxnSpPr>
          <p:cNvPr id="13" name="Straight Arrow Connector 12">
            <a:extLst>
              <a:ext uri="{FF2B5EF4-FFF2-40B4-BE49-F238E27FC236}">
                <a16:creationId xmlns:a16="http://schemas.microsoft.com/office/drawing/2014/main" id="{2CA484ED-26BC-3AB6-E234-AA077AD4DCD5}"/>
              </a:ext>
            </a:extLst>
          </p:cNvPr>
          <p:cNvCxnSpPr>
            <a:cxnSpLocks/>
          </p:cNvCxnSpPr>
          <p:nvPr/>
        </p:nvCxnSpPr>
        <p:spPr>
          <a:xfrm>
            <a:off x="3300567" y="3673600"/>
            <a:ext cx="3215649" cy="256371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D4FF4DD-F5AE-4DAD-C0C3-0C2B00DC1167}"/>
              </a:ext>
            </a:extLst>
          </p:cNvPr>
          <p:cNvSpPr txBox="1"/>
          <p:nvPr/>
        </p:nvSpPr>
        <p:spPr>
          <a:xfrm>
            <a:off x="4614514" y="338538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30B8BC9E-7CCF-4155-5B33-0101B7847582}"/>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2:20</a:t>
            </a:r>
          </a:p>
        </p:txBody>
      </p:sp>
      <p:sp>
        <p:nvSpPr>
          <p:cNvPr id="14" name="2 CuadroTexto">
            <a:extLst>
              <a:ext uri="{FF2B5EF4-FFF2-40B4-BE49-F238E27FC236}">
                <a16:creationId xmlns:a16="http://schemas.microsoft.com/office/drawing/2014/main" id="{68890637-C69B-F3DC-1BF1-BBDC6EDEFF78}"/>
              </a:ext>
            </a:extLst>
          </p:cNvPr>
          <p:cNvSpPr txBox="1"/>
          <p:nvPr/>
        </p:nvSpPr>
        <p:spPr>
          <a:xfrm>
            <a:off x="107504" y="445080"/>
            <a:ext cx="439248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Edificados sobre el fundamento de los apóstoles y profetas, siendo la principal piedra del ángulo Jesucristo mismo, </a:t>
            </a:r>
          </a:p>
        </p:txBody>
      </p:sp>
    </p:spTree>
    <p:extLst>
      <p:ext uri="{BB962C8B-B14F-4D97-AF65-F5344CB8AC3E}">
        <p14:creationId xmlns:p14="http://schemas.microsoft.com/office/powerpoint/2010/main" val="46709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A193F-438F-3877-0F8A-ECCA6A186C0C}"/>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BF2E2886-F8F3-D725-F492-EEAE66C8288F}"/>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BB2CD605-6BBF-D52D-F192-CA1FD8902D46}"/>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a:t>
            </a:r>
            <a:r>
              <a:rPr lang="es-ES" sz="2400" dirty="0">
                <a:solidFill>
                  <a:srgbClr val="FFFF00"/>
                </a:solidFill>
                <a:latin typeface="Calibri"/>
              </a:rPr>
              <a:t>Por tanto, de la manera que habéis recibido al Señor Jesucristo, </a:t>
            </a:r>
            <a:r>
              <a:rPr lang="es-ES" sz="2400" dirty="0">
                <a:solidFill>
                  <a:srgbClr val="00B0F0"/>
                </a:solidFill>
                <a:latin typeface="Calibri"/>
              </a:rPr>
              <a:t>andad en él; </a:t>
            </a:r>
          </a:p>
        </p:txBody>
      </p:sp>
      <p:sp>
        <p:nvSpPr>
          <p:cNvPr id="18" name="TextBox 17">
            <a:extLst>
              <a:ext uri="{FF2B5EF4-FFF2-40B4-BE49-F238E27FC236}">
                <a16:creationId xmlns:a16="http://schemas.microsoft.com/office/drawing/2014/main" id="{85CEE2FD-2737-1732-2451-7959141BD444}"/>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09C4DAFF-3603-3F8F-007C-ECD0DCEC7011}"/>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D6C4BC26-9C3A-A28C-3C0A-AC46B6F477D8}"/>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489A41B8-B1A8-646E-490C-546302C437B9}"/>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557D93C9-92F3-44DE-D14B-7DDACBF5B5E0}"/>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BB6B4684-05E2-15BE-C23D-694EB24F988F}"/>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E44F3305-2388-5B89-5A8E-6B4EE411A936}"/>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306EE1E6-9DA6-9A2D-5A8F-4DFE343AE048}"/>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3505AC62-39B0-ACC7-999C-95E8BE712D51}"/>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BF7E9DCA-96AD-5D45-871E-85EAC11D3703}"/>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4" name="1 CuadroTexto">
            <a:extLst>
              <a:ext uri="{FF2B5EF4-FFF2-40B4-BE49-F238E27FC236}">
                <a16:creationId xmlns:a16="http://schemas.microsoft.com/office/drawing/2014/main" id="{A78449B0-13E3-9394-CAD5-84DDB5E85C19}"/>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3:26</a:t>
            </a:r>
          </a:p>
        </p:txBody>
      </p:sp>
      <p:sp>
        <p:nvSpPr>
          <p:cNvPr id="5" name="2 CuadroTexto">
            <a:extLst>
              <a:ext uri="{FF2B5EF4-FFF2-40B4-BE49-F238E27FC236}">
                <a16:creationId xmlns:a16="http://schemas.microsoft.com/office/drawing/2014/main" id="{A5934AC1-BCAE-6ACE-69A6-B21DFE16D35B}"/>
              </a:ext>
            </a:extLst>
          </p:cNvPr>
          <p:cNvSpPr txBox="1"/>
          <p:nvPr/>
        </p:nvSpPr>
        <p:spPr>
          <a:xfrm>
            <a:off x="287524" y="2158828"/>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todos sois hijos de Dios </a:t>
            </a:r>
            <a:r>
              <a:rPr lang="es-ES" sz="2400" u="sng" dirty="0">
                <a:solidFill>
                  <a:srgbClr val="FFFF00"/>
                </a:solidFill>
                <a:latin typeface="Calibri"/>
              </a:rPr>
              <a:t>por la fe</a:t>
            </a:r>
            <a:r>
              <a:rPr lang="es-ES" sz="2400" dirty="0">
                <a:solidFill>
                  <a:srgbClr val="FFFF00"/>
                </a:solidFill>
                <a:latin typeface="Calibri"/>
              </a:rPr>
              <a:t> en Cristo Jesús;</a:t>
            </a:r>
          </a:p>
        </p:txBody>
      </p:sp>
      <p:sp>
        <p:nvSpPr>
          <p:cNvPr id="10" name="1 CuadroTexto">
            <a:extLst>
              <a:ext uri="{FF2B5EF4-FFF2-40B4-BE49-F238E27FC236}">
                <a16:creationId xmlns:a16="http://schemas.microsoft.com/office/drawing/2014/main" id="{7388AB13-9D9A-C1F5-CA0D-996FC085B007}"/>
              </a:ext>
            </a:extLst>
          </p:cNvPr>
          <p:cNvSpPr txBox="1"/>
          <p:nvPr/>
        </p:nvSpPr>
        <p:spPr>
          <a:xfrm>
            <a:off x="71500" y="283556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10:17</a:t>
            </a:r>
          </a:p>
        </p:txBody>
      </p:sp>
      <p:sp>
        <p:nvSpPr>
          <p:cNvPr id="11" name="2 CuadroTexto">
            <a:extLst>
              <a:ext uri="{FF2B5EF4-FFF2-40B4-BE49-F238E27FC236}">
                <a16:creationId xmlns:a16="http://schemas.microsoft.com/office/drawing/2014/main" id="{FB846442-DC37-BBA9-0E10-D95FBBD7083B}"/>
              </a:ext>
            </a:extLst>
          </p:cNvPr>
          <p:cNvSpPr txBox="1"/>
          <p:nvPr/>
        </p:nvSpPr>
        <p:spPr>
          <a:xfrm>
            <a:off x="179512" y="3364889"/>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la fe es por el oír, </a:t>
            </a:r>
            <a:r>
              <a:rPr lang="es-ES" sz="2400" dirty="0">
                <a:solidFill>
                  <a:srgbClr val="00B0F0"/>
                </a:solidFill>
                <a:latin typeface="Calibri"/>
              </a:rPr>
              <a:t>y el oír, por </a:t>
            </a:r>
            <a:r>
              <a:rPr lang="es-ES" sz="2400" u="sng" dirty="0">
                <a:solidFill>
                  <a:srgbClr val="00B0F0"/>
                </a:solidFill>
                <a:latin typeface="Calibri"/>
              </a:rPr>
              <a:t>la palabra de Dios</a:t>
            </a:r>
            <a:r>
              <a:rPr lang="es-ES" sz="2400" dirty="0">
                <a:solidFill>
                  <a:srgbClr val="00B0F0"/>
                </a:solidFill>
                <a:latin typeface="Calibri"/>
              </a:rPr>
              <a:t>.</a:t>
            </a:r>
          </a:p>
        </p:txBody>
      </p:sp>
      <p:sp>
        <p:nvSpPr>
          <p:cNvPr id="6" name="1 CuadroTexto">
            <a:extLst>
              <a:ext uri="{FF2B5EF4-FFF2-40B4-BE49-F238E27FC236}">
                <a16:creationId xmlns:a16="http://schemas.microsoft.com/office/drawing/2014/main" id="{8B9B2123-7F57-0988-0764-75C30412A77B}"/>
              </a:ext>
            </a:extLst>
          </p:cNvPr>
          <p:cNvSpPr txBox="1"/>
          <p:nvPr/>
        </p:nvSpPr>
        <p:spPr>
          <a:xfrm>
            <a:off x="5292080" y="4293096"/>
            <a:ext cx="3456384"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1:6</a:t>
            </a:r>
          </a:p>
        </p:txBody>
      </p:sp>
      <p:sp>
        <p:nvSpPr>
          <p:cNvPr id="9" name="2 CuadroTexto">
            <a:extLst>
              <a:ext uri="{FF2B5EF4-FFF2-40B4-BE49-F238E27FC236}">
                <a16:creationId xmlns:a16="http://schemas.microsoft.com/office/drawing/2014/main" id="{D990ABF2-50AD-CFA3-B1A4-BFDCABFCE9E4}"/>
              </a:ext>
            </a:extLst>
          </p:cNvPr>
          <p:cNvSpPr txBox="1"/>
          <p:nvPr/>
        </p:nvSpPr>
        <p:spPr>
          <a:xfrm>
            <a:off x="5148064" y="4822424"/>
            <a:ext cx="396044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Que ha llegado hasta vosotros, así como a todo el mundo, y lleva fruto y crece también en vosotros, </a:t>
            </a:r>
            <a:r>
              <a:rPr lang="es-ES" sz="2400" dirty="0">
                <a:solidFill>
                  <a:srgbClr val="00B0F0"/>
                </a:solidFill>
                <a:latin typeface="Calibri"/>
              </a:rPr>
              <a:t>desde el día que oísteis y conocisteis la gracia de Dios en verdad.</a:t>
            </a:r>
          </a:p>
        </p:txBody>
      </p:sp>
      <p:cxnSp>
        <p:nvCxnSpPr>
          <p:cNvPr id="13" name="Straight Arrow Connector 12">
            <a:extLst>
              <a:ext uri="{FF2B5EF4-FFF2-40B4-BE49-F238E27FC236}">
                <a16:creationId xmlns:a16="http://schemas.microsoft.com/office/drawing/2014/main" id="{59CF2925-D694-6A26-3B6D-D5FF415C42EC}"/>
              </a:ext>
            </a:extLst>
          </p:cNvPr>
          <p:cNvCxnSpPr>
            <a:cxnSpLocks/>
          </p:cNvCxnSpPr>
          <p:nvPr/>
        </p:nvCxnSpPr>
        <p:spPr>
          <a:xfrm>
            <a:off x="3300567" y="3673600"/>
            <a:ext cx="3215649" cy="256371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5215F6A-4814-6295-3910-8B855C2AA2BB}"/>
              </a:ext>
            </a:extLst>
          </p:cNvPr>
          <p:cNvSpPr txBox="1"/>
          <p:nvPr/>
        </p:nvSpPr>
        <p:spPr>
          <a:xfrm>
            <a:off x="4614514" y="338538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EAC01A20-80A1-8757-183D-87658D383B0D}"/>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2:20</a:t>
            </a:r>
          </a:p>
        </p:txBody>
      </p:sp>
      <p:sp>
        <p:nvSpPr>
          <p:cNvPr id="14" name="2 CuadroTexto">
            <a:extLst>
              <a:ext uri="{FF2B5EF4-FFF2-40B4-BE49-F238E27FC236}">
                <a16:creationId xmlns:a16="http://schemas.microsoft.com/office/drawing/2014/main" id="{128E9FC4-5645-A2A3-64CA-E1CCDB4A2091}"/>
              </a:ext>
            </a:extLst>
          </p:cNvPr>
          <p:cNvSpPr txBox="1"/>
          <p:nvPr/>
        </p:nvSpPr>
        <p:spPr>
          <a:xfrm>
            <a:off x="107504" y="445080"/>
            <a:ext cx="439248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Edificados sobre </a:t>
            </a:r>
            <a:r>
              <a:rPr lang="es-ES" sz="2400" u="sng" dirty="0">
                <a:solidFill>
                  <a:srgbClr val="FFFF00"/>
                </a:solidFill>
                <a:latin typeface="Calibri"/>
              </a:rPr>
              <a:t>el fundamento de los apóstoles y profetas</a:t>
            </a:r>
            <a:r>
              <a:rPr lang="es-ES" sz="2400" dirty="0">
                <a:solidFill>
                  <a:srgbClr val="FFFF00"/>
                </a:solidFill>
                <a:latin typeface="Calibri"/>
              </a:rPr>
              <a:t>, </a:t>
            </a:r>
            <a:r>
              <a:rPr lang="es-ES" sz="2400" dirty="0">
                <a:latin typeface="Calibri"/>
              </a:rPr>
              <a:t>siendo la principal piedra del ángulo Jesucristo mismo, </a:t>
            </a:r>
          </a:p>
        </p:txBody>
      </p:sp>
      <p:cxnSp>
        <p:nvCxnSpPr>
          <p:cNvPr id="2" name="Straight Arrow Connector 1">
            <a:extLst>
              <a:ext uri="{FF2B5EF4-FFF2-40B4-BE49-F238E27FC236}">
                <a16:creationId xmlns:a16="http://schemas.microsoft.com/office/drawing/2014/main" id="{4FA77903-5EC5-71EC-82CE-708F954FFD17}"/>
              </a:ext>
            </a:extLst>
          </p:cNvPr>
          <p:cNvCxnSpPr>
            <a:cxnSpLocks/>
          </p:cNvCxnSpPr>
          <p:nvPr/>
        </p:nvCxnSpPr>
        <p:spPr>
          <a:xfrm flipH="1">
            <a:off x="2411760" y="1114545"/>
            <a:ext cx="216024" cy="2602487"/>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52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6D4DB-3E5C-AD05-9AA4-7016F64709D3}"/>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4B2F7150-1719-BCE8-1F69-452B1A5F964D}"/>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65EE1E15-9DD5-1A8B-EBA4-23428EA0792B}"/>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a:t>
            </a:r>
            <a:r>
              <a:rPr lang="es-ES" sz="2400" dirty="0">
                <a:solidFill>
                  <a:srgbClr val="FFFF00"/>
                </a:solidFill>
                <a:latin typeface="Calibri"/>
              </a:rPr>
              <a:t>Por tanto, de la manera que habéis recibido al Señor Jesucristo, </a:t>
            </a:r>
            <a:r>
              <a:rPr lang="es-ES" sz="2400" dirty="0">
                <a:solidFill>
                  <a:srgbClr val="00B0F0"/>
                </a:solidFill>
                <a:latin typeface="Calibri"/>
              </a:rPr>
              <a:t>andad en él; </a:t>
            </a:r>
          </a:p>
        </p:txBody>
      </p:sp>
      <p:sp>
        <p:nvSpPr>
          <p:cNvPr id="18" name="TextBox 17">
            <a:extLst>
              <a:ext uri="{FF2B5EF4-FFF2-40B4-BE49-F238E27FC236}">
                <a16:creationId xmlns:a16="http://schemas.microsoft.com/office/drawing/2014/main" id="{886154B0-087D-39C5-C4F1-C5EFB48E03E7}"/>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77700D20-C4B7-E283-BCAF-99157D630089}"/>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1896F182-846B-A664-9CEB-54EC77B81410}"/>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B1855A27-761C-9F24-C8E2-1FA12BB89720}"/>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06392EC5-66B7-39A4-C5DE-17D420339CE8}"/>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7BE2D06C-FECF-6613-11E3-B23BFEE9051C}"/>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068BC970-9B63-2056-701B-2CA80059AA27}"/>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55911BE6-5944-623D-584C-C218824B8A76}"/>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888A20D4-50C8-1B57-0622-0F181BB828A6}"/>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6E284169-3063-F039-AF23-5443EAA79F8F}"/>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4" name="1 CuadroTexto">
            <a:extLst>
              <a:ext uri="{FF2B5EF4-FFF2-40B4-BE49-F238E27FC236}">
                <a16:creationId xmlns:a16="http://schemas.microsoft.com/office/drawing/2014/main" id="{E6D95083-1568-3E0A-D461-425D46367FBC}"/>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3:26</a:t>
            </a:r>
          </a:p>
        </p:txBody>
      </p:sp>
      <p:sp>
        <p:nvSpPr>
          <p:cNvPr id="5" name="2 CuadroTexto">
            <a:extLst>
              <a:ext uri="{FF2B5EF4-FFF2-40B4-BE49-F238E27FC236}">
                <a16:creationId xmlns:a16="http://schemas.microsoft.com/office/drawing/2014/main" id="{B16D04A0-A11A-D48C-A04D-890477C8D08F}"/>
              </a:ext>
            </a:extLst>
          </p:cNvPr>
          <p:cNvSpPr txBox="1"/>
          <p:nvPr/>
        </p:nvSpPr>
        <p:spPr>
          <a:xfrm>
            <a:off x="287524" y="2158828"/>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todos sois hijos de Dios </a:t>
            </a:r>
            <a:r>
              <a:rPr lang="es-ES" sz="2400" u="sng" dirty="0">
                <a:solidFill>
                  <a:srgbClr val="FFFF00"/>
                </a:solidFill>
                <a:latin typeface="Calibri"/>
              </a:rPr>
              <a:t>por la fe</a:t>
            </a:r>
            <a:r>
              <a:rPr lang="es-ES" sz="2400" dirty="0">
                <a:solidFill>
                  <a:srgbClr val="FFFF00"/>
                </a:solidFill>
                <a:latin typeface="Calibri"/>
              </a:rPr>
              <a:t> en Cristo Jesús;</a:t>
            </a:r>
          </a:p>
        </p:txBody>
      </p:sp>
      <p:sp>
        <p:nvSpPr>
          <p:cNvPr id="10" name="1 CuadroTexto">
            <a:extLst>
              <a:ext uri="{FF2B5EF4-FFF2-40B4-BE49-F238E27FC236}">
                <a16:creationId xmlns:a16="http://schemas.microsoft.com/office/drawing/2014/main" id="{7C23ECBA-5F43-E0E4-7A0A-4BD5B3AEE979}"/>
              </a:ext>
            </a:extLst>
          </p:cNvPr>
          <p:cNvSpPr txBox="1"/>
          <p:nvPr/>
        </p:nvSpPr>
        <p:spPr>
          <a:xfrm>
            <a:off x="71500" y="283556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10:17</a:t>
            </a:r>
          </a:p>
        </p:txBody>
      </p:sp>
      <p:sp>
        <p:nvSpPr>
          <p:cNvPr id="11" name="2 CuadroTexto">
            <a:extLst>
              <a:ext uri="{FF2B5EF4-FFF2-40B4-BE49-F238E27FC236}">
                <a16:creationId xmlns:a16="http://schemas.microsoft.com/office/drawing/2014/main" id="{25CFE5BA-0254-0CDA-D523-11D22AD7CA1F}"/>
              </a:ext>
            </a:extLst>
          </p:cNvPr>
          <p:cNvSpPr txBox="1"/>
          <p:nvPr/>
        </p:nvSpPr>
        <p:spPr>
          <a:xfrm>
            <a:off x="179512" y="3364889"/>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la fe es por el oír, </a:t>
            </a:r>
            <a:r>
              <a:rPr lang="es-ES" sz="2400" dirty="0">
                <a:solidFill>
                  <a:srgbClr val="00B0F0"/>
                </a:solidFill>
                <a:latin typeface="Calibri"/>
              </a:rPr>
              <a:t>y el oír, por </a:t>
            </a:r>
            <a:r>
              <a:rPr lang="es-ES" sz="2400" u="sng" dirty="0">
                <a:solidFill>
                  <a:srgbClr val="00B0F0"/>
                </a:solidFill>
                <a:latin typeface="Calibri"/>
              </a:rPr>
              <a:t>la palabra de Dios</a:t>
            </a:r>
            <a:r>
              <a:rPr lang="es-ES" sz="2400" dirty="0">
                <a:solidFill>
                  <a:srgbClr val="00B0F0"/>
                </a:solidFill>
                <a:latin typeface="Calibri"/>
              </a:rPr>
              <a:t>.</a:t>
            </a:r>
          </a:p>
        </p:txBody>
      </p:sp>
      <p:sp>
        <p:nvSpPr>
          <p:cNvPr id="6" name="1 CuadroTexto">
            <a:extLst>
              <a:ext uri="{FF2B5EF4-FFF2-40B4-BE49-F238E27FC236}">
                <a16:creationId xmlns:a16="http://schemas.microsoft.com/office/drawing/2014/main" id="{ABA9B431-026F-765A-E96F-CFC4BCE14D92}"/>
              </a:ext>
            </a:extLst>
          </p:cNvPr>
          <p:cNvSpPr txBox="1"/>
          <p:nvPr/>
        </p:nvSpPr>
        <p:spPr>
          <a:xfrm>
            <a:off x="5292080" y="4293096"/>
            <a:ext cx="3456384"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1:6</a:t>
            </a:r>
          </a:p>
        </p:txBody>
      </p:sp>
      <p:sp>
        <p:nvSpPr>
          <p:cNvPr id="9" name="2 CuadroTexto">
            <a:extLst>
              <a:ext uri="{FF2B5EF4-FFF2-40B4-BE49-F238E27FC236}">
                <a16:creationId xmlns:a16="http://schemas.microsoft.com/office/drawing/2014/main" id="{7DEFCFC4-CAB6-14E5-202B-5D4AA9597802}"/>
              </a:ext>
            </a:extLst>
          </p:cNvPr>
          <p:cNvSpPr txBox="1"/>
          <p:nvPr/>
        </p:nvSpPr>
        <p:spPr>
          <a:xfrm>
            <a:off x="5148064" y="4822424"/>
            <a:ext cx="396044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Que ha llegado hasta vosotros, así como a todo el mundo, y lleva fruto y crece también en vosotros, </a:t>
            </a:r>
            <a:r>
              <a:rPr lang="es-ES" sz="2400" dirty="0">
                <a:solidFill>
                  <a:srgbClr val="00B0F0"/>
                </a:solidFill>
                <a:latin typeface="Calibri"/>
              </a:rPr>
              <a:t>desde el día que oísteis y conocisteis la gracia de Dios en verdad.</a:t>
            </a:r>
          </a:p>
        </p:txBody>
      </p:sp>
      <p:sp>
        <p:nvSpPr>
          <p:cNvPr id="15" name="TextBox 14">
            <a:extLst>
              <a:ext uri="{FF2B5EF4-FFF2-40B4-BE49-F238E27FC236}">
                <a16:creationId xmlns:a16="http://schemas.microsoft.com/office/drawing/2014/main" id="{02C8E067-F45D-C0A5-61E8-2FE669A93060}"/>
              </a:ext>
            </a:extLst>
          </p:cNvPr>
          <p:cNvSpPr txBox="1"/>
          <p:nvPr/>
        </p:nvSpPr>
        <p:spPr>
          <a:xfrm>
            <a:off x="4614514" y="338538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4A9D5D83-E64F-45BD-DDAA-6071260D509B}"/>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2:20</a:t>
            </a:r>
          </a:p>
        </p:txBody>
      </p:sp>
      <p:sp>
        <p:nvSpPr>
          <p:cNvPr id="14" name="2 CuadroTexto">
            <a:extLst>
              <a:ext uri="{FF2B5EF4-FFF2-40B4-BE49-F238E27FC236}">
                <a16:creationId xmlns:a16="http://schemas.microsoft.com/office/drawing/2014/main" id="{57ED16BB-B7AE-A78B-AC36-7ACBA7427FD3}"/>
              </a:ext>
            </a:extLst>
          </p:cNvPr>
          <p:cNvSpPr txBox="1"/>
          <p:nvPr/>
        </p:nvSpPr>
        <p:spPr>
          <a:xfrm>
            <a:off x="107504" y="445080"/>
            <a:ext cx="439248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Edificados sobre </a:t>
            </a:r>
            <a:r>
              <a:rPr lang="es-ES" sz="2400" u="sng" dirty="0">
                <a:solidFill>
                  <a:srgbClr val="FFFF00"/>
                </a:solidFill>
                <a:latin typeface="Calibri"/>
              </a:rPr>
              <a:t>el fundamento de los apóstoles y profetas</a:t>
            </a:r>
            <a:r>
              <a:rPr lang="es-ES" sz="2400" dirty="0">
                <a:solidFill>
                  <a:srgbClr val="FFFF00"/>
                </a:solidFill>
                <a:latin typeface="Calibri"/>
              </a:rPr>
              <a:t>, </a:t>
            </a:r>
            <a:r>
              <a:rPr lang="es-ES" sz="2400" dirty="0">
                <a:solidFill>
                  <a:srgbClr val="00B0F0"/>
                </a:solidFill>
                <a:latin typeface="Calibri"/>
              </a:rPr>
              <a:t>siendo la principal piedra del ángulo Jesucristo mismo, </a:t>
            </a:r>
          </a:p>
        </p:txBody>
      </p:sp>
    </p:spTree>
    <p:extLst>
      <p:ext uri="{BB962C8B-B14F-4D97-AF65-F5344CB8AC3E}">
        <p14:creationId xmlns:p14="http://schemas.microsoft.com/office/powerpoint/2010/main" val="3584169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BA1FC-E066-3459-3399-9ABE7DDA8A35}"/>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32C930E4-F05D-8B80-D172-F54E0ABF138A}"/>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D040AD34-18F9-332D-EDC5-2641BB6147DE}"/>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a:t>
            </a:r>
            <a:r>
              <a:rPr lang="es-ES" sz="2400" dirty="0">
                <a:solidFill>
                  <a:srgbClr val="FFFF00"/>
                </a:solidFill>
                <a:latin typeface="Calibri"/>
              </a:rPr>
              <a:t>Por tanto, de la manera que habéis recibido al Señor Jesucristo, </a:t>
            </a:r>
            <a:r>
              <a:rPr lang="es-ES" sz="2400" dirty="0">
                <a:solidFill>
                  <a:srgbClr val="00B0F0"/>
                </a:solidFill>
                <a:latin typeface="Calibri"/>
              </a:rPr>
              <a:t>andad en él; </a:t>
            </a:r>
          </a:p>
        </p:txBody>
      </p:sp>
      <p:sp>
        <p:nvSpPr>
          <p:cNvPr id="18" name="TextBox 17">
            <a:extLst>
              <a:ext uri="{FF2B5EF4-FFF2-40B4-BE49-F238E27FC236}">
                <a16:creationId xmlns:a16="http://schemas.microsoft.com/office/drawing/2014/main" id="{94EED0D8-40F3-E65A-8487-13614BA8C4AE}"/>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D86E0447-9269-C6D7-63CF-B3133FFF823D}"/>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16599075-51F9-271D-652B-038325F38379}"/>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2067D18A-92BD-F6F0-0B56-A5528F3BAFC6}"/>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D4D52222-1106-D58B-B489-1C441EDDAB29}"/>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D51A22E2-8084-2E70-B181-9FD3425DF251}"/>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F7C93FBE-A486-3E3B-25CF-24260FD01B09}"/>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123A37AD-2C17-8FFF-A57E-E5465079D621}"/>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63CC4B5C-6FA7-B3CC-815A-5FBBC550BC7A}"/>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26FDC844-D63F-8444-48CA-1CEE64106360}"/>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4" name="1 CuadroTexto">
            <a:extLst>
              <a:ext uri="{FF2B5EF4-FFF2-40B4-BE49-F238E27FC236}">
                <a16:creationId xmlns:a16="http://schemas.microsoft.com/office/drawing/2014/main" id="{84E63A2F-F6A8-C0FB-133C-63B6A7A13E28}"/>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3:26</a:t>
            </a:r>
          </a:p>
        </p:txBody>
      </p:sp>
      <p:sp>
        <p:nvSpPr>
          <p:cNvPr id="5" name="2 CuadroTexto">
            <a:extLst>
              <a:ext uri="{FF2B5EF4-FFF2-40B4-BE49-F238E27FC236}">
                <a16:creationId xmlns:a16="http://schemas.microsoft.com/office/drawing/2014/main" id="{4D0E984D-D7BE-8FF9-46EE-78B2054D62FF}"/>
              </a:ext>
            </a:extLst>
          </p:cNvPr>
          <p:cNvSpPr txBox="1"/>
          <p:nvPr/>
        </p:nvSpPr>
        <p:spPr>
          <a:xfrm>
            <a:off x="287524" y="2158828"/>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todos sois hijos de Dios </a:t>
            </a:r>
            <a:r>
              <a:rPr lang="es-ES" sz="2400" u="sng" dirty="0">
                <a:solidFill>
                  <a:srgbClr val="FFFF00"/>
                </a:solidFill>
                <a:latin typeface="Calibri"/>
              </a:rPr>
              <a:t>por la fe</a:t>
            </a:r>
            <a:r>
              <a:rPr lang="es-ES" sz="2400" dirty="0">
                <a:solidFill>
                  <a:srgbClr val="FFFF00"/>
                </a:solidFill>
                <a:latin typeface="Calibri"/>
              </a:rPr>
              <a:t> en Cristo Jesús;</a:t>
            </a:r>
          </a:p>
        </p:txBody>
      </p:sp>
      <p:sp>
        <p:nvSpPr>
          <p:cNvPr id="10" name="1 CuadroTexto">
            <a:extLst>
              <a:ext uri="{FF2B5EF4-FFF2-40B4-BE49-F238E27FC236}">
                <a16:creationId xmlns:a16="http://schemas.microsoft.com/office/drawing/2014/main" id="{A9305F36-E30E-6B2C-8CC6-F4CDD8BA7103}"/>
              </a:ext>
            </a:extLst>
          </p:cNvPr>
          <p:cNvSpPr txBox="1"/>
          <p:nvPr/>
        </p:nvSpPr>
        <p:spPr>
          <a:xfrm>
            <a:off x="71500" y="283556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10:17</a:t>
            </a:r>
          </a:p>
        </p:txBody>
      </p:sp>
      <p:sp>
        <p:nvSpPr>
          <p:cNvPr id="11" name="2 CuadroTexto">
            <a:extLst>
              <a:ext uri="{FF2B5EF4-FFF2-40B4-BE49-F238E27FC236}">
                <a16:creationId xmlns:a16="http://schemas.microsoft.com/office/drawing/2014/main" id="{5E329331-8E9F-D154-96CC-6C0FF4777A0A}"/>
              </a:ext>
            </a:extLst>
          </p:cNvPr>
          <p:cNvSpPr txBox="1"/>
          <p:nvPr/>
        </p:nvSpPr>
        <p:spPr>
          <a:xfrm>
            <a:off x="179512" y="3364889"/>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la fe es por el oír, </a:t>
            </a:r>
            <a:r>
              <a:rPr lang="es-ES" sz="2400" dirty="0">
                <a:solidFill>
                  <a:srgbClr val="00B0F0"/>
                </a:solidFill>
                <a:latin typeface="Calibri"/>
              </a:rPr>
              <a:t>y el oír, por </a:t>
            </a:r>
            <a:r>
              <a:rPr lang="es-ES" sz="2400" u="sng" dirty="0">
                <a:solidFill>
                  <a:srgbClr val="00B0F0"/>
                </a:solidFill>
                <a:latin typeface="Calibri"/>
              </a:rPr>
              <a:t>la palabra de Dios</a:t>
            </a:r>
            <a:r>
              <a:rPr lang="es-ES" sz="2400" dirty="0">
                <a:solidFill>
                  <a:srgbClr val="00B0F0"/>
                </a:solidFill>
                <a:latin typeface="Calibri"/>
              </a:rPr>
              <a:t>.</a:t>
            </a:r>
          </a:p>
        </p:txBody>
      </p:sp>
      <p:sp>
        <p:nvSpPr>
          <p:cNvPr id="6" name="1 CuadroTexto">
            <a:extLst>
              <a:ext uri="{FF2B5EF4-FFF2-40B4-BE49-F238E27FC236}">
                <a16:creationId xmlns:a16="http://schemas.microsoft.com/office/drawing/2014/main" id="{8BFEECB1-453D-155E-F5AF-C9E8C1D6204D}"/>
              </a:ext>
            </a:extLst>
          </p:cNvPr>
          <p:cNvSpPr txBox="1"/>
          <p:nvPr/>
        </p:nvSpPr>
        <p:spPr>
          <a:xfrm>
            <a:off x="5364088" y="4648536"/>
            <a:ext cx="3456384"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2:7</a:t>
            </a:r>
          </a:p>
        </p:txBody>
      </p:sp>
      <p:sp>
        <p:nvSpPr>
          <p:cNvPr id="9" name="2 CuadroTexto">
            <a:extLst>
              <a:ext uri="{FF2B5EF4-FFF2-40B4-BE49-F238E27FC236}">
                <a16:creationId xmlns:a16="http://schemas.microsoft.com/office/drawing/2014/main" id="{18034551-3790-6549-3892-D3C223A2F6DC}"/>
              </a:ext>
            </a:extLst>
          </p:cNvPr>
          <p:cNvSpPr txBox="1"/>
          <p:nvPr/>
        </p:nvSpPr>
        <p:spPr>
          <a:xfrm>
            <a:off x="5148064" y="5177864"/>
            <a:ext cx="396044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Arraigados y sobreedificados en él, y confirmados en la fe, así como habéis sido enseñados, abundando en acciones de gracias.</a:t>
            </a:r>
          </a:p>
        </p:txBody>
      </p:sp>
      <p:sp>
        <p:nvSpPr>
          <p:cNvPr id="15" name="TextBox 14">
            <a:extLst>
              <a:ext uri="{FF2B5EF4-FFF2-40B4-BE49-F238E27FC236}">
                <a16:creationId xmlns:a16="http://schemas.microsoft.com/office/drawing/2014/main" id="{2B403FBA-FE14-A235-9C88-B246CA447306}"/>
              </a:ext>
            </a:extLst>
          </p:cNvPr>
          <p:cNvSpPr txBox="1"/>
          <p:nvPr/>
        </p:nvSpPr>
        <p:spPr>
          <a:xfrm>
            <a:off x="4614514" y="338538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163F98C1-F88D-C84B-B5A7-B56878CE6CE4}"/>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2:20</a:t>
            </a:r>
          </a:p>
        </p:txBody>
      </p:sp>
      <p:sp>
        <p:nvSpPr>
          <p:cNvPr id="14" name="2 CuadroTexto">
            <a:extLst>
              <a:ext uri="{FF2B5EF4-FFF2-40B4-BE49-F238E27FC236}">
                <a16:creationId xmlns:a16="http://schemas.microsoft.com/office/drawing/2014/main" id="{4A214AE8-2C9D-12A6-3EBF-B14C75141D7D}"/>
              </a:ext>
            </a:extLst>
          </p:cNvPr>
          <p:cNvSpPr txBox="1"/>
          <p:nvPr/>
        </p:nvSpPr>
        <p:spPr>
          <a:xfrm>
            <a:off x="107504" y="445080"/>
            <a:ext cx="439248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Edificados sobre </a:t>
            </a:r>
            <a:r>
              <a:rPr lang="es-ES" sz="2400" u="sng" dirty="0">
                <a:solidFill>
                  <a:srgbClr val="FFFF00"/>
                </a:solidFill>
                <a:latin typeface="Calibri"/>
              </a:rPr>
              <a:t>el fundamento de los apóstoles y profetas</a:t>
            </a:r>
            <a:r>
              <a:rPr lang="es-ES" sz="2400" dirty="0">
                <a:solidFill>
                  <a:srgbClr val="FFFF00"/>
                </a:solidFill>
                <a:latin typeface="Calibri"/>
              </a:rPr>
              <a:t>, </a:t>
            </a:r>
            <a:r>
              <a:rPr lang="es-ES" sz="2400" dirty="0">
                <a:solidFill>
                  <a:srgbClr val="00B0F0"/>
                </a:solidFill>
                <a:latin typeface="Calibri"/>
              </a:rPr>
              <a:t>siendo la principal piedra del ángulo Jesucristo mismo, </a:t>
            </a:r>
          </a:p>
        </p:txBody>
      </p:sp>
    </p:spTree>
    <p:extLst>
      <p:ext uri="{BB962C8B-B14F-4D97-AF65-F5344CB8AC3E}">
        <p14:creationId xmlns:p14="http://schemas.microsoft.com/office/powerpoint/2010/main" val="11541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D5F2C-BCDE-0F1E-B92D-401F50993CF5}"/>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24CC3C98-BAEB-5E20-0632-4780F637AD6D}"/>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7F643188-9EC3-C7A4-BFC1-901733FB3428}"/>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a:t>
            </a:r>
            <a:r>
              <a:rPr lang="es-ES" sz="2400" dirty="0">
                <a:solidFill>
                  <a:srgbClr val="FFFF00"/>
                </a:solidFill>
                <a:latin typeface="Calibri"/>
              </a:rPr>
              <a:t>Por tanto, de la manera que habéis recibido al Señor Jesucristo, </a:t>
            </a:r>
            <a:r>
              <a:rPr lang="es-ES" sz="2400" dirty="0">
                <a:solidFill>
                  <a:srgbClr val="00B0F0"/>
                </a:solidFill>
                <a:latin typeface="Calibri"/>
              </a:rPr>
              <a:t>andad en él; </a:t>
            </a:r>
          </a:p>
        </p:txBody>
      </p:sp>
      <p:sp>
        <p:nvSpPr>
          <p:cNvPr id="18" name="TextBox 17">
            <a:extLst>
              <a:ext uri="{FF2B5EF4-FFF2-40B4-BE49-F238E27FC236}">
                <a16:creationId xmlns:a16="http://schemas.microsoft.com/office/drawing/2014/main" id="{90EA3726-21F8-19C8-B4B8-39FF3BBC0091}"/>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FC8B8F12-395A-BD00-D5B0-C39E293C1EA3}"/>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DA91CD9B-A003-EE02-F3DB-3770D410B553}"/>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DDA66823-2044-2DCE-5480-878D633BCAC8}"/>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F8718576-8444-BE17-91EA-4E3FA9DF5ABD}"/>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24B14775-C996-F249-048E-774B34D61522}"/>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BA53EEE8-9C1D-5AA1-0D75-D6BE89F29BB1}"/>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DB6E89C3-8756-15B2-D501-F02EC5956847}"/>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32B1645B-74C4-BE50-26E1-E54751390822}"/>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222B8A1F-3678-6929-3893-CF6F4B109E57}"/>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4" name="1 CuadroTexto">
            <a:extLst>
              <a:ext uri="{FF2B5EF4-FFF2-40B4-BE49-F238E27FC236}">
                <a16:creationId xmlns:a16="http://schemas.microsoft.com/office/drawing/2014/main" id="{647742B3-0488-A84C-488E-2E77782CB809}"/>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3:26</a:t>
            </a:r>
          </a:p>
        </p:txBody>
      </p:sp>
      <p:sp>
        <p:nvSpPr>
          <p:cNvPr id="5" name="2 CuadroTexto">
            <a:extLst>
              <a:ext uri="{FF2B5EF4-FFF2-40B4-BE49-F238E27FC236}">
                <a16:creationId xmlns:a16="http://schemas.microsoft.com/office/drawing/2014/main" id="{4B85C79C-D857-C055-0129-29BD022A1336}"/>
              </a:ext>
            </a:extLst>
          </p:cNvPr>
          <p:cNvSpPr txBox="1"/>
          <p:nvPr/>
        </p:nvSpPr>
        <p:spPr>
          <a:xfrm>
            <a:off x="287524" y="2158828"/>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todos sois hijos de Dios </a:t>
            </a:r>
            <a:r>
              <a:rPr lang="es-ES" sz="2400" u="sng" dirty="0">
                <a:solidFill>
                  <a:srgbClr val="FFFF00"/>
                </a:solidFill>
                <a:latin typeface="Calibri"/>
              </a:rPr>
              <a:t>por la fe</a:t>
            </a:r>
            <a:r>
              <a:rPr lang="es-ES" sz="2400" dirty="0">
                <a:solidFill>
                  <a:srgbClr val="FFFF00"/>
                </a:solidFill>
                <a:latin typeface="Calibri"/>
              </a:rPr>
              <a:t> en Cristo Jesús;</a:t>
            </a:r>
          </a:p>
        </p:txBody>
      </p:sp>
      <p:sp>
        <p:nvSpPr>
          <p:cNvPr id="10" name="1 CuadroTexto">
            <a:extLst>
              <a:ext uri="{FF2B5EF4-FFF2-40B4-BE49-F238E27FC236}">
                <a16:creationId xmlns:a16="http://schemas.microsoft.com/office/drawing/2014/main" id="{188D44AD-1CC3-1A2A-38A2-795009578910}"/>
              </a:ext>
            </a:extLst>
          </p:cNvPr>
          <p:cNvSpPr txBox="1"/>
          <p:nvPr/>
        </p:nvSpPr>
        <p:spPr>
          <a:xfrm>
            <a:off x="71500" y="283556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10:17</a:t>
            </a:r>
          </a:p>
        </p:txBody>
      </p:sp>
      <p:sp>
        <p:nvSpPr>
          <p:cNvPr id="11" name="2 CuadroTexto">
            <a:extLst>
              <a:ext uri="{FF2B5EF4-FFF2-40B4-BE49-F238E27FC236}">
                <a16:creationId xmlns:a16="http://schemas.microsoft.com/office/drawing/2014/main" id="{848662FB-8699-B457-B39D-3F091341541C}"/>
              </a:ext>
            </a:extLst>
          </p:cNvPr>
          <p:cNvSpPr txBox="1"/>
          <p:nvPr/>
        </p:nvSpPr>
        <p:spPr>
          <a:xfrm>
            <a:off x="179512" y="3364889"/>
            <a:ext cx="403244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la fe es por el oír, </a:t>
            </a:r>
            <a:r>
              <a:rPr lang="es-ES" sz="2400" dirty="0">
                <a:solidFill>
                  <a:srgbClr val="00B0F0"/>
                </a:solidFill>
                <a:latin typeface="Calibri"/>
              </a:rPr>
              <a:t>y el oír, por </a:t>
            </a:r>
            <a:r>
              <a:rPr lang="es-ES" sz="2400" u="sng" dirty="0">
                <a:solidFill>
                  <a:srgbClr val="00B0F0"/>
                </a:solidFill>
                <a:latin typeface="Calibri"/>
              </a:rPr>
              <a:t>la palabra de Dios</a:t>
            </a:r>
            <a:r>
              <a:rPr lang="es-ES" sz="2400" dirty="0">
                <a:solidFill>
                  <a:srgbClr val="00B0F0"/>
                </a:solidFill>
                <a:latin typeface="Calibri"/>
              </a:rPr>
              <a:t>.</a:t>
            </a:r>
          </a:p>
        </p:txBody>
      </p:sp>
      <p:sp>
        <p:nvSpPr>
          <p:cNvPr id="6" name="1 CuadroTexto">
            <a:extLst>
              <a:ext uri="{FF2B5EF4-FFF2-40B4-BE49-F238E27FC236}">
                <a16:creationId xmlns:a16="http://schemas.microsoft.com/office/drawing/2014/main" id="{951CEED5-E4D8-1761-3124-ECC5073FDC4A}"/>
              </a:ext>
            </a:extLst>
          </p:cNvPr>
          <p:cNvSpPr txBox="1"/>
          <p:nvPr/>
        </p:nvSpPr>
        <p:spPr>
          <a:xfrm>
            <a:off x="5364088" y="4648536"/>
            <a:ext cx="3456384"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2:7</a:t>
            </a:r>
          </a:p>
        </p:txBody>
      </p:sp>
      <p:sp>
        <p:nvSpPr>
          <p:cNvPr id="9" name="2 CuadroTexto">
            <a:extLst>
              <a:ext uri="{FF2B5EF4-FFF2-40B4-BE49-F238E27FC236}">
                <a16:creationId xmlns:a16="http://schemas.microsoft.com/office/drawing/2014/main" id="{F4615AAD-D78A-98E7-95C7-1621010A3005}"/>
              </a:ext>
            </a:extLst>
          </p:cNvPr>
          <p:cNvSpPr txBox="1"/>
          <p:nvPr/>
        </p:nvSpPr>
        <p:spPr>
          <a:xfrm>
            <a:off x="5148064" y="5177864"/>
            <a:ext cx="396044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Arraigados y sobreedificados en él,</a:t>
            </a:r>
            <a:r>
              <a:rPr lang="es-ES" sz="2400" dirty="0">
                <a:latin typeface="Calibri"/>
              </a:rPr>
              <a:t> y confirmados en la fe, así como habéis sido enseñados, abundando en acciones de gracias.</a:t>
            </a:r>
          </a:p>
        </p:txBody>
      </p:sp>
      <p:sp>
        <p:nvSpPr>
          <p:cNvPr id="15" name="TextBox 14">
            <a:extLst>
              <a:ext uri="{FF2B5EF4-FFF2-40B4-BE49-F238E27FC236}">
                <a16:creationId xmlns:a16="http://schemas.microsoft.com/office/drawing/2014/main" id="{9614DD3C-C37A-ED54-2169-D4D5A9B7ACF2}"/>
              </a:ext>
            </a:extLst>
          </p:cNvPr>
          <p:cNvSpPr txBox="1"/>
          <p:nvPr/>
        </p:nvSpPr>
        <p:spPr>
          <a:xfrm>
            <a:off x="4614514" y="338538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29EA4E2A-0775-446F-5FE2-B7B34C55BFA5}"/>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2:20</a:t>
            </a:r>
          </a:p>
        </p:txBody>
      </p:sp>
      <p:sp>
        <p:nvSpPr>
          <p:cNvPr id="14" name="2 CuadroTexto">
            <a:extLst>
              <a:ext uri="{FF2B5EF4-FFF2-40B4-BE49-F238E27FC236}">
                <a16:creationId xmlns:a16="http://schemas.microsoft.com/office/drawing/2014/main" id="{24F124BD-7C2A-2DE8-5351-2F0AB5F5D39C}"/>
              </a:ext>
            </a:extLst>
          </p:cNvPr>
          <p:cNvSpPr txBox="1"/>
          <p:nvPr/>
        </p:nvSpPr>
        <p:spPr>
          <a:xfrm>
            <a:off x="107504" y="445080"/>
            <a:ext cx="439248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Edificados sobre </a:t>
            </a:r>
            <a:r>
              <a:rPr lang="es-ES" sz="2400" u="sng" dirty="0">
                <a:solidFill>
                  <a:srgbClr val="FFFF00"/>
                </a:solidFill>
                <a:latin typeface="Calibri"/>
              </a:rPr>
              <a:t>el fundamento de los apóstoles y profetas</a:t>
            </a:r>
            <a:r>
              <a:rPr lang="es-ES" sz="2400" dirty="0">
                <a:solidFill>
                  <a:srgbClr val="FFFF00"/>
                </a:solidFill>
                <a:latin typeface="Calibri"/>
              </a:rPr>
              <a:t>, </a:t>
            </a:r>
            <a:r>
              <a:rPr lang="es-ES" sz="2400" dirty="0">
                <a:solidFill>
                  <a:srgbClr val="00B0F0"/>
                </a:solidFill>
                <a:latin typeface="Calibri"/>
              </a:rPr>
              <a:t>siendo la principal piedra del ángulo Jesucristo mismo, </a:t>
            </a:r>
          </a:p>
        </p:txBody>
      </p:sp>
    </p:spTree>
    <p:extLst>
      <p:ext uri="{BB962C8B-B14F-4D97-AF65-F5344CB8AC3E}">
        <p14:creationId xmlns:p14="http://schemas.microsoft.com/office/powerpoint/2010/main" val="148264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A83788-2096-4315-CA55-170D016B1115}"/>
              </a:ext>
            </a:extLst>
          </p:cNvPr>
          <p:cNvSpPr/>
          <p:nvPr/>
        </p:nvSpPr>
        <p:spPr>
          <a:xfrm>
            <a:off x="0" y="1682224"/>
            <a:ext cx="9144000" cy="738664"/>
          </a:xfrm>
          <a:prstGeom prst="rect">
            <a:avLst/>
          </a:prstGeom>
          <a:noFill/>
        </p:spPr>
        <p:txBody>
          <a:bodyPr wrap="square">
            <a:spAutoFit/>
          </a:bodyPr>
          <a:lstStyle/>
          <a:p>
            <a:pPr marL="0" lvl="2" algn="ctr" fontAlgn="auto">
              <a:spcBef>
                <a:spcPts val="0"/>
              </a:spcBef>
              <a:spcAft>
                <a:spcPts val="0"/>
              </a:spcAft>
              <a:defRPr/>
            </a:pPr>
            <a:r>
              <a:rPr lang="es-ES" sz="4200" b="1" spc="50" dirty="0">
                <a:ln w="9525" cmpd="sng">
                  <a:solidFill>
                    <a:srgbClr val="4F81BD"/>
                  </a:solidFill>
                  <a:prstDash val="solid"/>
                </a:ln>
                <a:solidFill>
                  <a:srgbClr val="FFFF00"/>
                </a:solidFill>
                <a:effectLst>
                  <a:glow rad="38100">
                    <a:srgbClr val="4F81BD">
                      <a:alpha val="40000"/>
                    </a:srgbClr>
                  </a:glow>
                </a:effectLst>
                <a:latin typeface="Arial Rounded MT Bold" panose="020F0704030504030204" pitchFamily="34" charset="0"/>
              </a:rPr>
              <a:t>COMPLETOS EN CRISTO</a:t>
            </a:r>
          </a:p>
        </p:txBody>
      </p:sp>
      <p:pic>
        <p:nvPicPr>
          <p:cNvPr id="5" name="Picture 4">
            <a:extLst>
              <a:ext uri="{FF2B5EF4-FFF2-40B4-BE49-F238E27FC236}">
                <a16:creationId xmlns:a16="http://schemas.microsoft.com/office/drawing/2014/main" id="{BD006A62-DC51-9098-F244-6FEB10EEB4E8}"/>
              </a:ext>
            </a:extLst>
          </p:cNvPr>
          <p:cNvPicPr>
            <a:picLocks noChangeAspect="1"/>
          </p:cNvPicPr>
          <p:nvPr/>
        </p:nvPicPr>
        <p:blipFill>
          <a:blip r:embed="rId2"/>
          <a:srcRect l="9051" r="5113"/>
          <a:stretch>
            <a:fillRect/>
          </a:stretch>
        </p:blipFill>
        <p:spPr>
          <a:xfrm>
            <a:off x="2196692" y="2420888"/>
            <a:ext cx="4750615" cy="2070264"/>
          </a:xfrm>
          <a:prstGeom prst="rect">
            <a:avLst/>
          </a:prstGeom>
          <a:effectLst>
            <a:softEdge rad="63500"/>
          </a:effectLst>
        </p:spPr>
      </p:pic>
    </p:spTree>
    <p:extLst>
      <p:ext uri="{BB962C8B-B14F-4D97-AF65-F5344CB8AC3E}">
        <p14:creationId xmlns:p14="http://schemas.microsoft.com/office/powerpoint/2010/main" val="1406022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06502-E7E0-FAD3-8DBF-479053183BF0}"/>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52B5D772-E1C3-03EF-E103-3F417472FEF5}"/>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48B02278-764F-8BE7-629A-229F4191EC00}"/>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a:t>
            </a:r>
            <a:r>
              <a:rPr lang="es-ES" sz="2400" dirty="0">
                <a:solidFill>
                  <a:srgbClr val="FFFF00"/>
                </a:solidFill>
                <a:latin typeface="Calibri"/>
              </a:rPr>
              <a:t>Por tanto, de la manera que habéis recibido al Señor Jesucristo, </a:t>
            </a:r>
            <a:r>
              <a:rPr lang="es-ES" sz="2400" dirty="0">
                <a:solidFill>
                  <a:srgbClr val="00B0F0"/>
                </a:solidFill>
                <a:latin typeface="Calibri"/>
              </a:rPr>
              <a:t>andad en él; </a:t>
            </a:r>
          </a:p>
        </p:txBody>
      </p:sp>
      <p:sp>
        <p:nvSpPr>
          <p:cNvPr id="18" name="TextBox 17">
            <a:extLst>
              <a:ext uri="{FF2B5EF4-FFF2-40B4-BE49-F238E27FC236}">
                <a16:creationId xmlns:a16="http://schemas.microsoft.com/office/drawing/2014/main" id="{B1AE199C-450C-2D15-C71E-445B82107560}"/>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5B94B44E-B1C8-1B56-5DBD-A65EAFDF025F}"/>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89A885B2-85D5-62FC-7428-3369D1D68927}"/>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A79516AB-9588-5F71-8B08-F8E2EE31FE91}"/>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B43383B8-25CD-B615-FA26-41DDF1500F9F}"/>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5AE429E6-9454-147C-7B4F-D4CAD67B8091}"/>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BEEA20E9-7299-DD3C-2EA8-D21554335F70}"/>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0FED3530-0B68-DF56-D9D4-EE39F697F131}"/>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A6953A1D-8AC3-A8E5-CC53-15A3F699EF10}"/>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A3C0F26C-D585-1780-5055-472B87BBCCB4}"/>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4" name="1 CuadroTexto">
            <a:extLst>
              <a:ext uri="{FF2B5EF4-FFF2-40B4-BE49-F238E27FC236}">
                <a16:creationId xmlns:a16="http://schemas.microsoft.com/office/drawing/2014/main" id="{D90E859F-2450-F974-EF86-24FF3D90A852}"/>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5" name="2 CuadroTexto">
            <a:extLst>
              <a:ext uri="{FF2B5EF4-FFF2-40B4-BE49-F238E27FC236}">
                <a16:creationId xmlns:a16="http://schemas.microsoft.com/office/drawing/2014/main" id="{99CB6DDE-778D-09F3-CD44-94B894E26840}"/>
              </a:ext>
            </a:extLst>
          </p:cNvPr>
          <p:cNvSpPr txBox="1"/>
          <p:nvPr/>
        </p:nvSpPr>
        <p:spPr>
          <a:xfrm>
            <a:off x="107504" y="2205791"/>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Con Cristo estoy juntamente crucificado, y ya no vivo yo, mas vive Cristo en mí; y lo que ahora vivo en la carne, lo vivo en la fe del Hijo de Dios, el cual me amó y se entregó a sí mismo por mí. </a:t>
            </a:r>
          </a:p>
        </p:txBody>
      </p:sp>
      <p:sp>
        <p:nvSpPr>
          <p:cNvPr id="6" name="1 CuadroTexto">
            <a:extLst>
              <a:ext uri="{FF2B5EF4-FFF2-40B4-BE49-F238E27FC236}">
                <a16:creationId xmlns:a16="http://schemas.microsoft.com/office/drawing/2014/main" id="{00F018DB-897F-974A-0F54-C8CA9C71D632}"/>
              </a:ext>
            </a:extLst>
          </p:cNvPr>
          <p:cNvSpPr txBox="1"/>
          <p:nvPr/>
        </p:nvSpPr>
        <p:spPr>
          <a:xfrm>
            <a:off x="5364088" y="4648536"/>
            <a:ext cx="3456384"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2:7</a:t>
            </a:r>
          </a:p>
        </p:txBody>
      </p:sp>
      <p:sp>
        <p:nvSpPr>
          <p:cNvPr id="9" name="2 CuadroTexto">
            <a:extLst>
              <a:ext uri="{FF2B5EF4-FFF2-40B4-BE49-F238E27FC236}">
                <a16:creationId xmlns:a16="http://schemas.microsoft.com/office/drawing/2014/main" id="{3A11AF99-34BD-B6A0-0830-DE54DC06111F}"/>
              </a:ext>
            </a:extLst>
          </p:cNvPr>
          <p:cNvSpPr txBox="1"/>
          <p:nvPr/>
        </p:nvSpPr>
        <p:spPr>
          <a:xfrm>
            <a:off x="5148064" y="5177864"/>
            <a:ext cx="396044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Arraigados y sobreedificados en él,</a:t>
            </a:r>
            <a:r>
              <a:rPr lang="es-ES" sz="2400" dirty="0">
                <a:latin typeface="Calibri"/>
              </a:rPr>
              <a:t> y confirmados en la fe, así como habéis sido enseñados, abundando en acciones de gracias.</a:t>
            </a:r>
          </a:p>
        </p:txBody>
      </p:sp>
      <p:sp>
        <p:nvSpPr>
          <p:cNvPr id="15" name="TextBox 14">
            <a:extLst>
              <a:ext uri="{FF2B5EF4-FFF2-40B4-BE49-F238E27FC236}">
                <a16:creationId xmlns:a16="http://schemas.microsoft.com/office/drawing/2014/main" id="{D281C911-5C81-3840-8B60-EA2E86938B44}"/>
              </a:ext>
            </a:extLst>
          </p:cNvPr>
          <p:cNvSpPr txBox="1"/>
          <p:nvPr/>
        </p:nvSpPr>
        <p:spPr>
          <a:xfrm>
            <a:off x="4614514" y="338538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5A2B87C8-C308-92D9-4016-A18E990542E5}"/>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2:20</a:t>
            </a:r>
          </a:p>
        </p:txBody>
      </p:sp>
      <p:sp>
        <p:nvSpPr>
          <p:cNvPr id="14" name="2 CuadroTexto">
            <a:extLst>
              <a:ext uri="{FF2B5EF4-FFF2-40B4-BE49-F238E27FC236}">
                <a16:creationId xmlns:a16="http://schemas.microsoft.com/office/drawing/2014/main" id="{BAD1D96F-6BD7-CA03-75E6-941CEF33B87B}"/>
              </a:ext>
            </a:extLst>
          </p:cNvPr>
          <p:cNvSpPr txBox="1"/>
          <p:nvPr/>
        </p:nvSpPr>
        <p:spPr>
          <a:xfrm>
            <a:off x="107504" y="445080"/>
            <a:ext cx="439248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Edificados sobre </a:t>
            </a:r>
            <a:r>
              <a:rPr lang="es-ES" sz="2400" u="sng" dirty="0">
                <a:solidFill>
                  <a:srgbClr val="FFFF00"/>
                </a:solidFill>
                <a:latin typeface="Calibri"/>
              </a:rPr>
              <a:t>el fundamento de los apóstoles y profetas</a:t>
            </a:r>
            <a:r>
              <a:rPr lang="es-ES" sz="2400" dirty="0">
                <a:solidFill>
                  <a:srgbClr val="FFFF00"/>
                </a:solidFill>
                <a:latin typeface="Calibri"/>
              </a:rPr>
              <a:t>, </a:t>
            </a:r>
            <a:r>
              <a:rPr lang="es-ES" sz="2400" dirty="0">
                <a:solidFill>
                  <a:srgbClr val="00B0F0"/>
                </a:solidFill>
                <a:latin typeface="Calibri"/>
              </a:rPr>
              <a:t>siendo la principal piedra del ángulo Jesucristo mismo, </a:t>
            </a:r>
          </a:p>
        </p:txBody>
      </p:sp>
    </p:spTree>
    <p:extLst>
      <p:ext uri="{BB962C8B-B14F-4D97-AF65-F5344CB8AC3E}">
        <p14:creationId xmlns:p14="http://schemas.microsoft.com/office/powerpoint/2010/main" val="408734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0DEEB-5811-F243-6792-51EAA4AE938E}"/>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09A0D1F4-AEB0-25DF-7122-D1AA9F012815}"/>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7D40A39A-8565-FEF3-1B91-965B3AF33E2F}"/>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a:t>
            </a:r>
            <a:r>
              <a:rPr lang="es-ES" sz="2400" dirty="0">
                <a:solidFill>
                  <a:srgbClr val="FFFF00"/>
                </a:solidFill>
                <a:latin typeface="Calibri"/>
              </a:rPr>
              <a:t>Por tanto, de la manera que habéis recibido al Señor Jesucristo, </a:t>
            </a:r>
            <a:r>
              <a:rPr lang="es-ES" sz="2400" dirty="0">
                <a:solidFill>
                  <a:srgbClr val="00B0F0"/>
                </a:solidFill>
                <a:latin typeface="Calibri"/>
              </a:rPr>
              <a:t>andad en él; </a:t>
            </a:r>
          </a:p>
        </p:txBody>
      </p:sp>
      <p:sp>
        <p:nvSpPr>
          <p:cNvPr id="18" name="TextBox 17">
            <a:extLst>
              <a:ext uri="{FF2B5EF4-FFF2-40B4-BE49-F238E27FC236}">
                <a16:creationId xmlns:a16="http://schemas.microsoft.com/office/drawing/2014/main" id="{40F67345-C939-2228-BF4E-0BB4171E3EDA}"/>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AEFFA7C3-8B1F-48BB-4D60-40B37308A607}"/>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71767A40-4975-FA6C-330F-096F86FAF614}"/>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7C4456EB-86BA-6CD5-2949-573EFF17D5A6}"/>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CA7DC1D0-B3B8-4B50-7EA5-A30AA59C2300}"/>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22DF1392-5F30-4241-FBF5-E247FC0F4BB6}"/>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D7AFFFCE-D423-E8C0-32A8-8DA2D64F3C31}"/>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9E67583F-E293-2D76-7EF8-FEFACA05BBF9}"/>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CDE82027-5DB6-EB54-E902-5603BC36D3D3}"/>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3347F4E7-E067-28EC-C768-042D2C4A2A0A}"/>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4" name="1 CuadroTexto">
            <a:extLst>
              <a:ext uri="{FF2B5EF4-FFF2-40B4-BE49-F238E27FC236}">
                <a16:creationId xmlns:a16="http://schemas.microsoft.com/office/drawing/2014/main" id="{57DC43F6-24B3-5278-B6B8-FB2EC5038923}"/>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5" name="2 CuadroTexto">
            <a:extLst>
              <a:ext uri="{FF2B5EF4-FFF2-40B4-BE49-F238E27FC236}">
                <a16:creationId xmlns:a16="http://schemas.microsoft.com/office/drawing/2014/main" id="{70B0DC31-0086-3646-3842-A9AE85BAF636}"/>
              </a:ext>
            </a:extLst>
          </p:cNvPr>
          <p:cNvSpPr txBox="1"/>
          <p:nvPr/>
        </p:nvSpPr>
        <p:spPr>
          <a:xfrm>
            <a:off x="107504" y="2205791"/>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Con Cristo estoy juntamente crucificado, y </a:t>
            </a:r>
            <a:r>
              <a:rPr lang="es-ES" sz="2400" u="sng" dirty="0">
                <a:solidFill>
                  <a:srgbClr val="FFFF00"/>
                </a:solidFill>
                <a:latin typeface="Calibri"/>
              </a:rPr>
              <a:t>ya no vivo yo, mas vive Cristo en m</a:t>
            </a:r>
            <a:r>
              <a:rPr lang="es-ES" sz="2400" dirty="0">
                <a:solidFill>
                  <a:srgbClr val="FFFF00"/>
                </a:solidFill>
                <a:latin typeface="Calibri"/>
              </a:rPr>
              <a:t>í; </a:t>
            </a:r>
            <a:r>
              <a:rPr lang="es-ES" sz="2400" dirty="0">
                <a:latin typeface="Calibri"/>
              </a:rPr>
              <a:t>y lo que ahora vivo en la carne, lo vivo en la fe del Hijo de Dios, el cual me amó y se entregó a sí mismo por mí. </a:t>
            </a:r>
          </a:p>
        </p:txBody>
      </p:sp>
      <p:sp>
        <p:nvSpPr>
          <p:cNvPr id="6" name="1 CuadroTexto">
            <a:extLst>
              <a:ext uri="{FF2B5EF4-FFF2-40B4-BE49-F238E27FC236}">
                <a16:creationId xmlns:a16="http://schemas.microsoft.com/office/drawing/2014/main" id="{0E072715-5346-8745-D6C9-2FDDB0354B73}"/>
              </a:ext>
            </a:extLst>
          </p:cNvPr>
          <p:cNvSpPr txBox="1"/>
          <p:nvPr/>
        </p:nvSpPr>
        <p:spPr>
          <a:xfrm>
            <a:off x="5364088" y="4648536"/>
            <a:ext cx="3456384"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2:7</a:t>
            </a:r>
          </a:p>
        </p:txBody>
      </p:sp>
      <p:sp>
        <p:nvSpPr>
          <p:cNvPr id="9" name="2 CuadroTexto">
            <a:extLst>
              <a:ext uri="{FF2B5EF4-FFF2-40B4-BE49-F238E27FC236}">
                <a16:creationId xmlns:a16="http://schemas.microsoft.com/office/drawing/2014/main" id="{0B16172E-E9BE-4EFF-4163-551F0CBEB36D}"/>
              </a:ext>
            </a:extLst>
          </p:cNvPr>
          <p:cNvSpPr txBox="1"/>
          <p:nvPr/>
        </p:nvSpPr>
        <p:spPr>
          <a:xfrm>
            <a:off x="5148064" y="5177864"/>
            <a:ext cx="396044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Arraigados y sobreedificados en él,</a:t>
            </a:r>
            <a:r>
              <a:rPr lang="es-ES" sz="2400" dirty="0">
                <a:latin typeface="Calibri"/>
              </a:rPr>
              <a:t> y confirmados en la fe, así como habéis sido enseñados, abundando en acciones de gracias.</a:t>
            </a:r>
          </a:p>
        </p:txBody>
      </p:sp>
      <p:sp>
        <p:nvSpPr>
          <p:cNvPr id="15" name="TextBox 14">
            <a:extLst>
              <a:ext uri="{FF2B5EF4-FFF2-40B4-BE49-F238E27FC236}">
                <a16:creationId xmlns:a16="http://schemas.microsoft.com/office/drawing/2014/main" id="{12BF6F18-05B6-427B-54A1-709A4A51A92C}"/>
              </a:ext>
            </a:extLst>
          </p:cNvPr>
          <p:cNvSpPr txBox="1"/>
          <p:nvPr/>
        </p:nvSpPr>
        <p:spPr>
          <a:xfrm>
            <a:off x="4614514" y="338538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B0D06D7E-DCA7-BE87-F0ED-4480578806A9}"/>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2:20</a:t>
            </a:r>
          </a:p>
        </p:txBody>
      </p:sp>
      <p:sp>
        <p:nvSpPr>
          <p:cNvPr id="14" name="2 CuadroTexto">
            <a:extLst>
              <a:ext uri="{FF2B5EF4-FFF2-40B4-BE49-F238E27FC236}">
                <a16:creationId xmlns:a16="http://schemas.microsoft.com/office/drawing/2014/main" id="{9B9FFEA2-877B-E3AA-BB92-FDAB111459EF}"/>
              </a:ext>
            </a:extLst>
          </p:cNvPr>
          <p:cNvSpPr txBox="1"/>
          <p:nvPr/>
        </p:nvSpPr>
        <p:spPr>
          <a:xfrm>
            <a:off x="107504" y="445080"/>
            <a:ext cx="439248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Edificados sobre </a:t>
            </a:r>
            <a:r>
              <a:rPr lang="es-ES" sz="2400" u="sng" dirty="0">
                <a:solidFill>
                  <a:srgbClr val="FFFF00"/>
                </a:solidFill>
                <a:latin typeface="Calibri"/>
              </a:rPr>
              <a:t>el fundamento de los apóstoles y profetas</a:t>
            </a:r>
            <a:r>
              <a:rPr lang="es-ES" sz="2400" dirty="0">
                <a:solidFill>
                  <a:srgbClr val="FFFF00"/>
                </a:solidFill>
                <a:latin typeface="Calibri"/>
              </a:rPr>
              <a:t>, </a:t>
            </a:r>
            <a:r>
              <a:rPr lang="es-ES" sz="2400" dirty="0">
                <a:solidFill>
                  <a:srgbClr val="00B0F0"/>
                </a:solidFill>
                <a:latin typeface="Calibri"/>
              </a:rPr>
              <a:t>siendo la principal piedra del ángulo Jesucristo mismo, </a:t>
            </a:r>
          </a:p>
        </p:txBody>
      </p:sp>
    </p:spTree>
    <p:extLst>
      <p:ext uri="{BB962C8B-B14F-4D97-AF65-F5344CB8AC3E}">
        <p14:creationId xmlns:p14="http://schemas.microsoft.com/office/powerpoint/2010/main" val="137291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CD39E-C7E7-0D99-5A96-C29D875A5CE2}"/>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DBD34171-377A-7755-0F74-F2A6FD0468AD}"/>
              </a:ext>
            </a:extLst>
          </p:cNvPr>
          <p:cNvSpPr txBox="1"/>
          <p:nvPr/>
        </p:nvSpPr>
        <p:spPr>
          <a:xfrm>
            <a:off x="323528" y="41711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2:5, 6</a:t>
            </a:r>
          </a:p>
        </p:txBody>
      </p:sp>
      <p:sp>
        <p:nvSpPr>
          <p:cNvPr id="8" name="2 CuadroTexto">
            <a:extLst>
              <a:ext uri="{FF2B5EF4-FFF2-40B4-BE49-F238E27FC236}">
                <a16:creationId xmlns:a16="http://schemas.microsoft.com/office/drawing/2014/main" id="{90E90398-2C8B-9B72-8276-42C175B5E3FF}"/>
              </a:ext>
            </a:extLst>
          </p:cNvPr>
          <p:cNvSpPr txBox="1"/>
          <p:nvPr/>
        </p:nvSpPr>
        <p:spPr>
          <a:xfrm>
            <a:off x="0" y="4581128"/>
            <a:ext cx="486003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aunque estoy ausente en cuerpo, no obstante en espíritu estoy con vosotros, gozándome y mirando vuestro buen orden</a:t>
            </a:r>
            <a:r>
              <a:rPr lang="es-ES" sz="2400" dirty="0">
                <a:latin typeface="Calibri"/>
              </a:rPr>
              <a:t> </a:t>
            </a:r>
            <a:r>
              <a:rPr lang="es-ES" sz="2400" dirty="0">
                <a:solidFill>
                  <a:srgbClr val="00B0F0"/>
                </a:solidFill>
                <a:latin typeface="Calibri"/>
              </a:rPr>
              <a:t>y la firmeza de vuestra fe en Cristo.</a:t>
            </a:r>
            <a:r>
              <a:rPr lang="es-ES" sz="2400" dirty="0">
                <a:latin typeface="Calibri"/>
              </a:rPr>
              <a:t> </a:t>
            </a:r>
            <a:r>
              <a:rPr lang="es-ES" sz="2400" dirty="0">
                <a:solidFill>
                  <a:srgbClr val="FFFF00"/>
                </a:solidFill>
                <a:latin typeface="Calibri"/>
              </a:rPr>
              <a:t>Por tanto, de la manera que habéis recibido al Señor Jesucristo, </a:t>
            </a:r>
            <a:r>
              <a:rPr lang="es-ES" sz="2400" dirty="0">
                <a:solidFill>
                  <a:srgbClr val="00B0F0"/>
                </a:solidFill>
                <a:latin typeface="Calibri"/>
              </a:rPr>
              <a:t>andad en él; </a:t>
            </a:r>
          </a:p>
        </p:txBody>
      </p:sp>
      <p:sp>
        <p:nvSpPr>
          <p:cNvPr id="18" name="TextBox 17">
            <a:extLst>
              <a:ext uri="{FF2B5EF4-FFF2-40B4-BE49-F238E27FC236}">
                <a16:creationId xmlns:a16="http://schemas.microsoft.com/office/drawing/2014/main" id="{AC174BB2-419E-D19C-8FDF-4B7F501983F9}"/>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821CD2CA-B94D-71C7-83AB-87F8062A6845}"/>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6F2D0BED-C9EF-A0B7-2393-2FB8A1838F99}"/>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54B1AB71-99B2-D397-2F92-537CEC494724}"/>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7B9D072C-735A-FCB6-D225-ADE01D10A7B0}"/>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4CA382DE-37A9-9FF6-44D6-49C8ED60BF48}"/>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6E8B8539-7407-E3C2-D377-7EA89B4A2236}"/>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28618CA6-45A0-DEDA-146F-3675B0ABB55C}"/>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00B394E5-0749-7050-4528-75FDC2BAD320}"/>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CB675694-BCFB-2DC6-7838-3AEA0C725E07}"/>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4" name="1 CuadroTexto">
            <a:extLst>
              <a:ext uri="{FF2B5EF4-FFF2-40B4-BE49-F238E27FC236}">
                <a16:creationId xmlns:a16="http://schemas.microsoft.com/office/drawing/2014/main" id="{8C8416A6-AF26-23B2-543C-E0E239E58325}"/>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5" name="2 CuadroTexto">
            <a:extLst>
              <a:ext uri="{FF2B5EF4-FFF2-40B4-BE49-F238E27FC236}">
                <a16:creationId xmlns:a16="http://schemas.microsoft.com/office/drawing/2014/main" id="{2198EB3F-CB86-BA74-1AC4-434565383FC0}"/>
              </a:ext>
            </a:extLst>
          </p:cNvPr>
          <p:cNvSpPr txBox="1"/>
          <p:nvPr/>
        </p:nvSpPr>
        <p:spPr>
          <a:xfrm>
            <a:off x="107504" y="2205791"/>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Con Cristo estoy juntamente crucificado, y </a:t>
            </a:r>
            <a:r>
              <a:rPr lang="es-ES" sz="2400" u="sng" dirty="0">
                <a:solidFill>
                  <a:srgbClr val="FFFF00"/>
                </a:solidFill>
                <a:latin typeface="Calibri"/>
              </a:rPr>
              <a:t>ya no vivo yo, mas vive Cristo en m</a:t>
            </a:r>
            <a:r>
              <a:rPr lang="es-ES" sz="2400" dirty="0">
                <a:solidFill>
                  <a:srgbClr val="FFFF00"/>
                </a:solidFill>
                <a:latin typeface="Calibri"/>
              </a:rPr>
              <a:t>í; </a:t>
            </a:r>
            <a:r>
              <a:rPr lang="es-ES" sz="2400" dirty="0">
                <a:solidFill>
                  <a:srgbClr val="00B0F0"/>
                </a:solidFill>
                <a:latin typeface="Calibri"/>
              </a:rPr>
              <a:t>y lo que ahora vivo en la carne, lo vivo en la fe del Hijo de Dios, el cual me amó y se entregó a sí mismo por mí. </a:t>
            </a:r>
          </a:p>
        </p:txBody>
      </p:sp>
      <p:sp>
        <p:nvSpPr>
          <p:cNvPr id="6" name="1 CuadroTexto">
            <a:extLst>
              <a:ext uri="{FF2B5EF4-FFF2-40B4-BE49-F238E27FC236}">
                <a16:creationId xmlns:a16="http://schemas.microsoft.com/office/drawing/2014/main" id="{833D4740-D373-CA78-0075-1B3374B4F28F}"/>
              </a:ext>
            </a:extLst>
          </p:cNvPr>
          <p:cNvSpPr txBox="1"/>
          <p:nvPr/>
        </p:nvSpPr>
        <p:spPr>
          <a:xfrm>
            <a:off x="5364088" y="4648536"/>
            <a:ext cx="3456384"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2:7</a:t>
            </a:r>
          </a:p>
        </p:txBody>
      </p:sp>
      <p:sp>
        <p:nvSpPr>
          <p:cNvPr id="9" name="2 CuadroTexto">
            <a:extLst>
              <a:ext uri="{FF2B5EF4-FFF2-40B4-BE49-F238E27FC236}">
                <a16:creationId xmlns:a16="http://schemas.microsoft.com/office/drawing/2014/main" id="{E184C872-53A9-51FC-F220-F7F9ACE7109A}"/>
              </a:ext>
            </a:extLst>
          </p:cNvPr>
          <p:cNvSpPr txBox="1"/>
          <p:nvPr/>
        </p:nvSpPr>
        <p:spPr>
          <a:xfrm>
            <a:off x="5148064" y="5177864"/>
            <a:ext cx="396044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Arraigados y sobreedificados en él,</a:t>
            </a:r>
            <a:r>
              <a:rPr lang="es-ES" sz="2400" dirty="0">
                <a:latin typeface="Calibri"/>
              </a:rPr>
              <a:t> y confirmados en la fe, así como habéis sido enseñados, abundando en acciones de gracias.</a:t>
            </a:r>
          </a:p>
        </p:txBody>
      </p:sp>
      <p:sp>
        <p:nvSpPr>
          <p:cNvPr id="15" name="TextBox 14">
            <a:extLst>
              <a:ext uri="{FF2B5EF4-FFF2-40B4-BE49-F238E27FC236}">
                <a16:creationId xmlns:a16="http://schemas.microsoft.com/office/drawing/2014/main" id="{EC319480-BB3B-E0C9-AE1F-2521DB9AED7B}"/>
              </a:ext>
            </a:extLst>
          </p:cNvPr>
          <p:cNvSpPr txBox="1"/>
          <p:nvPr/>
        </p:nvSpPr>
        <p:spPr>
          <a:xfrm>
            <a:off x="4614514" y="338538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C4AEEF12-AF38-92A1-6062-19BBF0B2664E}"/>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2:20</a:t>
            </a:r>
          </a:p>
        </p:txBody>
      </p:sp>
      <p:sp>
        <p:nvSpPr>
          <p:cNvPr id="14" name="2 CuadroTexto">
            <a:extLst>
              <a:ext uri="{FF2B5EF4-FFF2-40B4-BE49-F238E27FC236}">
                <a16:creationId xmlns:a16="http://schemas.microsoft.com/office/drawing/2014/main" id="{50669BAF-830B-6A2B-2303-D075749663FC}"/>
              </a:ext>
            </a:extLst>
          </p:cNvPr>
          <p:cNvSpPr txBox="1"/>
          <p:nvPr/>
        </p:nvSpPr>
        <p:spPr>
          <a:xfrm>
            <a:off x="107504" y="445080"/>
            <a:ext cx="439248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Edificados sobre </a:t>
            </a:r>
            <a:r>
              <a:rPr lang="es-ES" sz="2400" u="sng" dirty="0">
                <a:solidFill>
                  <a:srgbClr val="FFFF00"/>
                </a:solidFill>
                <a:latin typeface="Calibri"/>
              </a:rPr>
              <a:t>el fundamento de los apóstoles y profetas</a:t>
            </a:r>
            <a:r>
              <a:rPr lang="es-ES" sz="2400" dirty="0">
                <a:solidFill>
                  <a:srgbClr val="FFFF00"/>
                </a:solidFill>
                <a:latin typeface="Calibri"/>
              </a:rPr>
              <a:t>, </a:t>
            </a:r>
            <a:r>
              <a:rPr lang="es-ES" sz="2400" dirty="0">
                <a:solidFill>
                  <a:srgbClr val="00B0F0"/>
                </a:solidFill>
                <a:latin typeface="Calibri"/>
              </a:rPr>
              <a:t>siendo la principal piedra del ángulo Jesucristo mismo, </a:t>
            </a:r>
          </a:p>
        </p:txBody>
      </p:sp>
    </p:spTree>
    <p:extLst>
      <p:ext uri="{BB962C8B-B14F-4D97-AF65-F5344CB8AC3E}">
        <p14:creationId xmlns:p14="http://schemas.microsoft.com/office/powerpoint/2010/main" val="972687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FAE6B-EB62-CE5F-340C-26B678675E69}"/>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D1B05FEA-34D9-36A1-5FB4-BAEB247CB233}"/>
              </a:ext>
            </a:extLst>
          </p:cNvPr>
          <p:cNvSpPr txBox="1"/>
          <p:nvPr/>
        </p:nvSpPr>
        <p:spPr>
          <a:xfrm>
            <a:off x="179512" y="429309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15:4</a:t>
            </a:r>
          </a:p>
        </p:txBody>
      </p:sp>
      <p:sp>
        <p:nvSpPr>
          <p:cNvPr id="8" name="2 CuadroTexto">
            <a:extLst>
              <a:ext uri="{FF2B5EF4-FFF2-40B4-BE49-F238E27FC236}">
                <a16:creationId xmlns:a16="http://schemas.microsoft.com/office/drawing/2014/main" id="{FFE6299B-E492-1CE4-6E41-412C08A9511A}"/>
              </a:ext>
            </a:extLst>
          </p:cNvPr>
          <p:cNvSpPr txBox="1"/>
          <p:nvPr/>
        </p:nvSpPr>
        <p:spPr>
          <a:xfrm>
            <a:off x="0" y="4798079"/>
            <a:ext cx="4628759"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Permaneced en mí, y yo en vosotros. Como el pámpano no puede llevar fruto por sí mismo, si no permanece en la vid, así tampoco vosotros, si no permanecéis en mí. </a:t>
            </a:r>
          </a:p>
        </p:txBody>
      </p:sp>
      <p:sp>
        <p:nvSpPr>
          <p:cNvPr id="18" name="TextBox 17">
            <a:extLst>
              <a:ext uri="{FF2B5EF4-FFF2-40B4-BE49-F238E27FC236}">
                <a16:creationId xmlns:a16="http://schemas.microsoft.com/office/drawing/2014/main" id="{5CDA6958-47C4-0A4B-767F-D529CEAD457B}"/>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46B8EB0C-6B60-76FE-B6F8-4ADF71F2FBE7}"/>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56703132-8307-9320-F4FD-565415E2B399}"/>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F4715754-E3D3-8D1B-AEDF-49EB68B94264}"/>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345FB667-CC64-C421-1895-B2552646D5F4}"/>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812F17F6-2947-B37D-52D9-C9D7F03AA36C}"/>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62D6AC3C-F4AC-BEB0-1C11-523B45EBDE2F}"/>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0F7A89EB-8D5B-8DF9-5D69-83795875F892}"/>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12FDB11E-C31A-A60F-0647-C2D01873ED0E}"/>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06592542-E2B9-3832-01F6-62123AF30D66}"/>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4" name="1 CuadroTexto">
            <a:extLst>
              <a:ext uri="{FF2B5EF4-FFF2-40B4-BE49-F238E27FC236}">
                <a16:creationId xmlns:a16="http://schemas.microsoft.com/office/drawing/2014/main" id="{F2D33FCE-4D87-2425-1B55-CF29AA0A365E}"/>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5" name="2 CuadroTexto">
            <a:extLst>
              <a:ext uri="{FF2B5EF4-FFF2-40B4-BE49-F238E27FC236}">
                <a16:creationId xmlns:a16="http://schemas.microsoft.com/office/drawing/2014/main" id="{0FAABA83-B916-55A8-E550-49F0738314FA}"/>
              </a:ext>
            </a:extLst>
          </p:cNvPr>
          <p:cNvSpPr txBox="1"/>
          <p:nvPr/>
        </p:nvSpPr>
        <p:spPr>
          <a:xfrm>
            <a:off x="107504" y="2205791"/>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Con Cristo estoy juntamente crucificado, y </a:t>
            </a:r>
            <a:r>
              <a:rPr lang="es-ES" sz="2400" u="sng" dirty="0">
                <a:solidFill>
                  <a:srgbClr val="FFFF00"/>
                </a:solidFill>
                <a:latin typeface="Calibri"/>
              </a:rPr>
              <a:t>ya no vivo yo, mas vive Cristo en m</a:t>
            </a:r>
            <a:r>
              <a:rPr lang="es-ES" sz="2400" dirty="0">
                <a:solidFill>
                  <a:srgbClr val="FFFF00"/>
                </a:solidFill>
                <a:latin typeface="Calibri"/>
              </a:rPr>
              <a:t>í; </a:t>
            </a:r>
            <a:r>
              <a:rPr lang="es-ES" sz="2400" dirty="0">
                <a:solidFill>
                  <a:srgbClr val="00B0F0"/>
                </a:solidFill>
                <a:latin typeface="Calibri"/>
              </a:rPr>
              <a:t>y lo que ahora vivo en la carne, lo vivo en la fe del Hijo de Dios, el cual me amó y se entregó a sí mismo por mí. </a:t>
            </a:r>
          </a:p>
        </p:txBody>
      </p:sp>
      <p:sp>
        <p:nvSpPr>
          <p:cNvPr id="6" name="1 CuadroTexto">
            <a:extLst>
              <a:ext uri="{FF2B5EF4-FFF2-40B4-BE49-F238E27FC236}">
                <a16:creationId xmlns:a16="http://schemas.microsoft.com/office/drawing/2014/main" id="{5A21D1C1-48EF-78D2-C9DB-48E5CC61210F}"/>
              </a:ext>
            </a:extLst>
          </p:cNvPr>
          <p:cNvSpPr txBox="1"/>
          <p:nvPr/>
        </p:nvSpPr>
        <p:spPr>
          <a:xfrm>
            <a:off x="5364088" y="4648536"/>
            <a:ext cx="3456384"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2:7</a:t>
            </a:r>
          </a:p>
        </p:txBody>
      </p:sp>
      <p:sp>
        <p:nvSpPr>
          <p:cNvPr id="9" name="2 CuadroTexto">
            <a:extLst>
              <a:ext uri="{FF2B5EF4-FFF2-40B4-BE49-F238E27FC236}">
                <a16:creationId xmlns:a16="http://schemas.microsoft.com/office/drawing/2014/main" id="{968FFC69-DFA4-85FA-F0DD-D62C530108C0}"/>
              </a:ext>
            </a:extLst>
          </p:cNvPr>
          <p:cNvSpPr txBox="1"/>
          <p:nvPr/>
        </p:nvSpPr>
        <p:spPr>
          <a:xfrm>
            <a:off x="5148064" y="5177864"/>
            <a:ext cx="396044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Arraigados y sobreedificados en él,</a:t>
            </a:r>
            <a:r>
              <a:rPr lang="es-ES" sz="2400" dirty="0">
                <a:latin typeface="Calibri"/>
              </a:rPr>
              <a:t> y confirmados en la fe, así como habéis sido enseñados, abundando en acciones de gracias.</a:t>
            </a:r>
          </a:p>
        </p:txBody>
      </p:sp>
      <p:sp>
        <p:nvSpPr>
          <p:cNvPr id="15" name="TextBox 14">
            <a:extLst>
              <a:ext uri="{FF2B5EF4-FFF2-40B4-BE49-F238E27FC236}">
                <a16:creationId xmlns:a16="http://schemas.microsoft.com/office/drawing/2014/main" id="{C07B0E7F-9C70-EC23-DA3F-3533621A0BA3}"/>
              </a:ext>
            </a:extLst>
          </p:cNvPr>
          <p:cNvSpPr txBox="1"/>
          <p:nvPr/>
        </p:nvSpPr>
        <p:spPr>
          <a:xfrm>
            <a:off x="4614514" y="338538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4CC96A63-A526-1B0E-6553-B7FF1EC18D31}"/>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2:20</a:t>
            </a:r>
          </a:p>
        </p:txBody>
      </p:sp>
      <p:sp>
        <p:nvSpPr>
          <p:cNvPr id="14" name="2 CuadroTexto">
            <a:extLst>
              <a:ext uri="{FF2B5EF4-FFF2-40B4-BE49-F238E27FC236}">
                <a16:creationId xmlns:a16="http://schemas.microsoft.com/office/drawing/2014/main" id="{F5280344-77D1-5477-1DC5-9AF8E3AC2A2B}"/>
              </a:ext>
            </a:extLst>
          </p:cNvPr>
          <p:cNvSpPr txBox="1"/>
          <p:nvPr/>
        </p:nvSpPr>
        <p:spPr>
          <a:xfrm>
            <a:off x="107504" y="445080"/>
            <a:ext cx="439248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Edificados sobre </a:t>
            </a:r>
            <a:r>
              <a:rPr lang="es-ES" sz="2400" u="sng" dirty="0">
                <a:solidFill>
                  <a:srgbClr val="FFFF00"/>
                </a:solidFill>
                <a:latin typeface="Calibri"/>
              </a:rPr>
              <a:t>el fundamento de los apóstoles y profetas</a:t>
            </a:r>
            <a:r>
              <a:rPr lang="es-ES" sz="2400" dirty="0">
                <a:solidFill>
                  <a:srgbClr val="FFFF00"/>
                </a:solidFill>
                <a:latin typeface="Calibri"/>
              </a:rPr>
              <a:t>, </a:t>
            </a:r>
            <a:r>
              <a:rPr lang="es-ES" sz="2400" dirty="0">
                <a:solidFill>
                  <a:srgbClr val="00B0F0"/>
                </a:solidFill>
                <a:latin typeface="Calibri"/>
              </a:rPr>
              <a:t>siendo la principal piedra del ángulo Jesucristo mismo, </a:t>
            </a:r>
          </a:p>
        </p:txBody>
      </p:sp>
    </p:spTree>
    <p:extLst>
      <p:ext uri="{BB962C8B-B14F-4D97-AF65-F5344CB8AC3E}">
        <p14:creationId xmlns:p14="http://schemas.microsoft.com/office/powerpoint/2010/main" val="209310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9D0DE-2A0B-279C-8A09-FA414BBB461D}"/>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7E28EB5B-C04C-D850-3E6C-5174F561BCA0}"/>
              </a:ext>
            </a:extLst>
          </p:cNvPr>
          <p:cNvSpPr txBox="1"/>
          <p:nvPr/>
        </p:nvSpPr>
        <p:spPr>
          <a:xfrm>
            <a:off x="179512" y="429309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15:4</a:t>
            </a:r>
          </a:p>
        </p:txBody>
      </p:sp>
      <p:sp>
        <p:nvSpPr>
          <p:cNvPr id="8" name="2 CuadroTexto">
            <a:extLst>
              <a:ext uri="{FF2B5EF4-FFF2-40B4-BE49-F238E27FC236}">
                <a16:creationId xmlns:a16="http://schemas.microsoft.com/office/drawing/2014/main" id="{C5DE0998-1804-83B9-7008-BB66C14775EA}"/>
              </a:ext>
            </a:extLst>
          </p:cNvPr>
          <p:cNvSpPr txBox="1"/>
          <p:nvPr/>
        </p:nvSpPr>
        <p:spPr>
          <a:xfrm>
            <a:off x="0" y="4798079"/>
            <a:ext cx="4628759"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Permaneced en mí, y yo en vosotros. </a:t>
            </a:r>
            <a:r>
              <a:rPr lang="es-ES" sz="2400" dirty="0">
                <a:latin typeface="Calibri"/>
              </a:rPr>
              <a:t>Como el pámpano no puede llevar fruto por sí mismo, si no permanece en la vid, así tampoco vosotros, si no permanecéis en mí. </a:t>
            </a:r>
          </a:p>
        </p:txBody>
      </p:sp>
      <p:sp>
        <p:nvSpPr>
          <p:cNvPr id="18" name="TextBox 17">
            <a:extLst>
              <a:ext uri="{FF2B5EF4-FFF2-40B4-BE49-F238E27FC236}">
                <a16:creationId xmlns:a16="http://schemas.microsoft.com/office/drawing/2014/main" id="{10D78584-2683-897E-435B-FE5F9B47E1C9}"/>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F8A932DE-70DD-BE3F-FF01-A082F3EED603}"/>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E7519974-13DE-294A-D947-1367848BB29E}"/>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F27D2F71-A462-A325-D82E-DD3865DD9D36}"/>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5FC906F2-7C79-44E7-AB74-E13F8DFC8559}"/>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2D153313-A83B-E756-7C6B-BC5AA1C28B40}"/>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26282254-E4F4-2198-FF0C-F37F6DF293DB}"/>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8C074E2D-1977-1AA6-3380-72D83C029575}"/>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1846E5B3-9EA9-BD12-11C6-207576AE2357}"/>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317D3FFF-94CD-B6AC-4F12-69CA8ED18A55}"/>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4" name="1 CuadroTexto">
            <a:extLst>
              <a:ext uri="{FF2B5EF4-FFF2-40B4-BE49-F238E27FC236}">
                <a16:creationId xmlns:a16="http://schemas.microsoft.com/office/drawing/2014/main" id="{CD8BCAF5-3670-7E7E-23DA-EEDC6A2EA7B7}"/>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5" name="2 CuadroTexto">
            <a:extLst>
              <a:ext uri="{FF2B5EF4-FFF2-40B4-BE49-F238E27FC236}">
                <a16:creationId xmlns:a16="http://schemas.microsoft.com/office/drawing/2014/main" id="{09115280-BC8B-BE4B-9078-318FC572B668}"/>
              </a:ext>
            </a:extLst>
          </p:cNvPr>
          <p:cNvSpPr txBox="1"/>
          <p:nvPr/>
        </p:nvSpPr>
        <p:spPr>
          <a:xfrm>
            <a:off x="107504" y="2205791"/>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Con Cristo estoy juntamente crucificado, y </a:t>
            </a:r>
            <a:r>
              <a:rPr lang="es-ES" sz="2400" u="sng" dirty="0">
                <a:solidFill>
                  <a:srgbClr val="FFFF00"/>
                </a:solidFill>
                <a:latin typeface="Calibri"/>
              </a:rPr>
              <a:t>ya no vivo yo, mas vive Cristo en m</a:t>
            </a:r>
            <a:r>
              <a:rPr lang="es-ES" sz="2400" dirty="0">
                <a:solidFill>
                  <a:srgbClr val="FFFF00"/>
                </a:solidFill>
                <a:latin typeface="Calibri"/>
              </a:rPr>
              <a:t>í; </a:t>
            </a:r>
            <a:r>
              <a:rPr lang="es-ES" sz="2400" dirty="0">
                <a:solidFill>
                  <a:srgbClr val="00B0F0"/>
                </a:solidFill>
                <a:latin typeface="Calibri"/>
              </a:rPr>
              <a:t>y lo que ahora vivo en la carne, lo vivo en la fe del Hijo de Dios, el cual me amó y se entregó a sí mismo por mí. </a:t>
            </a:r>
          </a:p>
        </p:txBody>
      </p:sp>
      <p:sp>
        <p:nvSpPr>
          <p:cNvPr id="6" name="1 CuadroTexto">
            <a:extLst>
              <a:ext uri="{FF2B5EF4-FFF2-40B4-BE49-F238E27FC236}">
                <a16:creationId xmlns:a16="http://schemas.microsoft.com/office/drawing/2014/main" id="{5116B4FD-0700-84F3-7D9D-5310FD660A8B}"/>
              </a:ext>
            </a:extLst>
          </p:cNvPr>
          <p:cNvSpPr txBox="1"/>
          <p:nvPr/>
        </p:nvSpPr>
        <p:spPr>
          <a:xfrm>
            <a:off x="5364088" y="4648536"/>
            <a:ext cx="3456384"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2:7</a:t>
            </a:r>
          </a:p>
        </p:txBody>
      </p:sp>
      <p:sp>
        <p:nvSpPr>
          <p:cNvPr id="9" name="2 CuadroTexto">
            <a:extLst>
              <a:ext uri="{FF2B5EF4-FFF2-40B4-BE49-F238E27FC236}">
                <a16:creationId xmlns:a16="http://schemas.microsoft.com/office/drawing/2014/main" id="{D530283E-D6EC-48BE-81A9-CA912630C8B1}"/>
              </a:ext>
            </a:extLst>
          </p:cNvPr>
          <p:cNvSpPr txBox="1"/>
          <p:nvPr/>
        </p:nvSpPr>
        <p:spPr>
          <a:xfrm>
            <a:off x="5148064" y="5177864"/>
            <a:ext cx="396044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Arraigados y sobreedificados en él,</a:t>
            </a:r>
            <a:r>
              <a:rPr lang="es-ES" sz="2400" dirty="0">
                <a:latin typeface="Calibri"/>
              </a:rPr>
              <a:t> y confirmados en la fe, así como habéis sido enseñados, abundando en acciones de gracias.</a:t>
            </a:r>
          </a:p>
        </p:txBody>
      </p:sp>
      <p:sp>
        <p:nvSpPr>
          <p:cNvPr id="15" name="TextBox 14">
            <a:extLst>
              <a:ext uri="{FF2B5EF4-FFF2-40B4-BE49-F238E27FC236}">
                <a16:creationId xmlns:a16="http://schemas.microsoft.com/office/drawing/2014/main" id="{3AC02C2B-DCB5-FD1E-B5F6-8D168C060CB6}"/>
              </a:ext>
            </a:extLst>
          </p:cNvPr>
          <p:cNvSpPr txBox="1"/>
          <p:nvPr/>
        </p:nvSpPr>
        <p:spPr>
          <a:xfrm>
            <a:off x="4614514" y="338538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368F0A7C-5CFA-7337-BA38-07B94CFFFD43}"/>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2:20</a:t>
            </a:r>
          </a:p>
        </p:txBody>
      </p:sp>
      <p:sp>
        <p:nvSpPr>
          <p:cNvPr id="14" name="2 CuadroTexto">
            <a:extLst>
              <a:ext uri="{FF2B5EF4-FFF2-40B4-BE49-F238E27FC236}">
                <a16:creationId xmlns:a16="http://schemas.microsoft.com/office/drawing/2014/main" id="{858A9D16-3DA9-DD67-2E72-7396DF7113BF}"/>
              </a:ext>
            </a:extLst>
          </p:cNvPr>
          <p:cNvSpPr txBox="1"/>
          <p:nvPr/>
        </p:nvSpPr>
        <p:spPr>
          <a:xfrm>
            <a:off x="107504" y="445080"/>
            <a:ext cx="439248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Edificados sobre </a:t>
            </a:r>
            <a:r>
              <a:rPr lang="es-ES" sz="2400" u="sng" dirty="0">
                <a:solidFill>
                  <a:srgbClr val="FFFF00"/>
                </a:solidFill>
                <a:latin typeface="Calibri"/>
              </a:rPr>
              <a:t>el fundamento de los apóstoles y profetas</a:t>
            </a:r>
            <a:r>
              <a:rPr lang="es-ES" sz="2400" dirty="0">
                <a:solidFill>
                  <a:srgbClr val="FFFF00"/>
                </a:solidFill>
                <a:latin typeface="Calibri"/>
              </a:rPr>
              <a:t>, </a:t>
            </a:r>
            <a:r>
              <a:rPr lang="es-ES" sz="2400" dirty="0">
                <a:solidFill>
                  <a:srgbClr val="00B0F0"/>
                </a:solidFill>
                <a:latin typeface="Calibri"/>
              </a:rPr>
              <a:t>siendo la principal piedra del ángulo Jesucristo mismo, </a:t>
            </a:r>
          </a:p>
        </p:txBody>
      </p:sp>
    </p:spTree>
    <p:extLst>
      <p:ext uri="{BB962C8B-B14F-4D97-AF65-F5344CB8AC3E}">
        <p14:creationId xmlns:p14="http://schemas.microsoft.com/office/powerpoint/2010/main" val="2685900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5CBDD-1190-A235-1917-2B2FD708E938}"/>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BE6D63C0-2BD9-B3F9-3231-4A9042C12F1C}"/>
              </a:ext>
            </a:extLst>
          </p:cNvPr>
          <p:cNvSpPr txBox="1"/>
          <p:nvPr/>
        </p:nvSpPr>
        <p:spPr>
          <a:xfrm>
            <a:off x="179512" y="429309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15:4</a:t>
            </a:r>
          </a:p>
        </p:txBody>
      </p:sp>
      <p:sp>
        <p:nvSpPr>
          <p:cNvPr id="8" name="2 CuadroTexto">
            <a:extLst>
              <a:ext uri="{FF2B5EF4-FFF2-40B4-BE49-F238E27FC236}">
                <a16:creationId xmlns:a16="http://schemas.microsoft.com/office/drawing/2014/main" id="{73E6E0EC-A476-B5BD-2993-CC41C10492DB}"/>
              </a:ext>
            </a:extLst>
          </p:cNvPr>
          <p:cNvSpPr txBox="1"/>
          <p:nvPr/>
        </p:nvSpPr>
        <p:spPr>
          <a:xfrm>
            <a:off x="0" y="4798079"/>
            <a:ext cx="4628759"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Permaneced en mí, y yo en vosotros. </a:t>
            </a:r>
            <a:r>
              <a:rPr lang="es-ES" sz="2400" dirty="0">
                <a:solidFill>
                  <a:srgbClr val="00B0F0"/>
                </a:solidFill>
                <a:latin typeface="Calibri"/>
              </a:rPr>
              <a:t>Como el pámpano no puede llevar fruto por sí mismo, si no permanece en la vid, así tampoco vosotros, si no permanecéis en mí. </a:t>
            </a:r>
          </a:p>
        </p:txBody>
      </p:sp>
      <p:sp>
        <p:nvSpPr>
          <p:cNvPr id="18" name="TextBox 17">
            <a:extLst>
              <a:ext uri="{FF2B5EF4-FFF2-40B4-BE49-F238E27FC236}">
                <a16:creationId xmlns:a16="http://schemas.microsoft.com/office/drawing/2014/main" id="{FA8B8A1D-5AF8-C230-8656-9DB2C8BDEA60}"/>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B22C00D0-96B7-A50B-9353-06C3E5B05C26}"/>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A6DBF71A-E7D7-505A-A413-415C1EE0F4E2}"/>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55A6C939-8D82-2B2B-8336-4D06B01AE631}"/>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F746B258-E441-8A7D-11B1-85477D9AFC60}"/>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306544F4-76EA-E4C6-C880-F8D47AC1B007}"/>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5C79362A-9246-AEB9-65AB-834E1F04A5D5}"/>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4BDD42C6-A5ED-A89A-FEC3-46D389F47040}"/>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49F439C9-E30E-3B87-C126-7DA6F1BB0584}"/>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2FD5AD4F-B834-747F-8D58-8203EBB5D313}"/>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4" name="1 CuadroTexto">
            <a:extLst>
              <a:ext uri="{FF2B5EF4-FFF2-40B4-BE49-F238E27FC236}">
                <a16:creationId xmlns:a16="http://schemas.microsoft.com/office/drawing/2014/main" id="{C320F6CD-789D-138F-E852-B5103B86484E}"/>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5" name="2 CuadroTexto">
            <a:extLst>
              <a:ext uri="{FF2B5EF4-FFF2-40B4-BE49-F238E27FC236}">
                <a16:creationId xmlns:a16="http://schemas.microsoft.com/office/drawing/2014/main" id="{7A1133E2-7B95-5C14-2824-415ADC9063CA}"/>
              </a:ext>
            </a:extLst>
          </p:cNvPr>
          <p:cNvSpPr txBox="1"/>
          <p:nvPr/>
        </p:nvSpPr>
        <p:spPr>
          <a:xfrm>
            <a:off x="107504" y="2205791"/>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Con Cristo estoy juntamente crucificado, y </a:t>
            </a:r>
            <a:r>
              <a:rPr lang="es-ES" sz="2400" u="sng" dirty="0">
                <a:solidFill>
                  <a:srgbClr val="FFFF00"/>
                </a:solidFill>
                <a:latin typeface="Calibri"/>
              </a:rPr>
              <a:t>ya no vivo yo, mas vive Cristo en m</a:t>
            </a:r>
            <a:r>
              <a:rPr lang="es-ES" sz="2400" dirty="0">
                <a:solidFill>
                  <a:srgbClr val="FFFF00"/>
                </a:solidFill>
                <a:latin typeface="Calibri"/>
              </a:rPr>
              <a:t>í; </a:t>
            </a:r>
            <a:r>
              <a:rPr lang="es-ES" sz="2400" dirty="0">
                <a:solidFill>
                  <a:srgbClr val="00B0F0"/>
                </a:solidFill>
                <a:latin typeface="Calibri"/>
              </a:rPr>
              <a:t>y lo que ahora vivo en la carne, lo vivo en la fe del Hijo de Dios, el cual me amó y se entregó a sí mismo por mí. </a:t>
            </a:r>
          </a:p>
        </p:txBody>
      </p:sp>
      <p:sp>
        <p:nvSpPr>
          <p:cNvPr id="6" name="1 CuadroTexto">
            <a:extLst>
              <a:ext uri="{FF2B5EF4-FFF2-40B4-BE49-F238E27FC236}">
                <a16:creationId xmlns:a16="http://schemas.microsoft.com/office/drawing/2014/main" id="{8EB212CD-A478-1B53-DF95-303017B94248}"/>
              </a:ext>
            </a:extLst>
          </p:cNvPr>
          <p:cNvSpPr txBox="1"/>
          <p:nvPr/>
        </p:nvSpPr>
        <p:spPr>
          <a:xfrm>
            <a:off x="5364088" y="4648536"/>
            <a:ext cx="3456384"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2:7</a:t>
            </a:r>
          </a:p>
        </p:txBody>
      </p:sp>
      <p:sp>
        <p:nvSpPr>
          <p:cNvPr id="9" name="2 CuadroTexto">
            <a:extLst>
              <a:ext uri="{FF2B5EF4-FFF2-40B4-BE49-F238E27FC236}">
                <a16:creationId xmlns:a16="http://schemas.microsoft.com/office/drawing/2014/main" id="{D9C99279-5E89-D854-F862-C19DCE9BBCF3}"/>
              </a:ext>
            </a:extLst>
          </p:cNvPr>
          <p:cNvSpPr txBox="1"/>
          <p:nvPr/>
        </p:nvSpPr>
        <p:spPr>
          <a:xfrm>
            <a:off x="5148064" y="5177864"/>
            <a:ext cx="396044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Arraigados y sobreedificados en él,</a:t>
            </a:r>
            <a:r>
              <a:rPr lang="es-ES" sz="2400" dirty="0">
                <a:latin typeface="Calibri"/>
              </a:rPr>
              <a:t> y confirmados en la fe, así como habéis sido enseñados, abundando en acciones de gracias.</a:t>
            </a:r>
          </a:p>
        </p:txBody>
      </p:sp>
      <p:sp>
        <p:nvSpPr>
          <p:cNvPr id="15" name="TextBox 14">
            <a:extLst>
              <a:ext uri="{FF2B5EF4-FFF2-40B4-BE49-F238E27FC236}">
                <a16:creationId xmlns:a16="http://schemas.microsoft.com/office/drawing/2014/main" id="{5F2D72A9-32DF-E16E-28EA-DA99E83FB7BF}"/>
              </a:ext>
            </a:extLst>
          </p:cNvPr>
          <p:cNvSpPr txBox="1"/>
          <p:nvPr/>
        </p:nvSpPr>
        <p:spPr>
          <a:xfrm>
            <a:off x="4614514" y="338538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0B7CB9B6-C18C-FB9D-E877-E970FA51EF24}"/>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2:20</a:t>
            </a:r>
          </a:p>
        </p:txBody>
      </p:sp>
      <p:sp>
        <p:nvSpPr>
          <p:cNvPr id="14" name="2 CuadroTexto">
            <a:extLst>
              <a:ext uri="{FF2B5EF4-FFF2-40B4-BE49-F238E27FC236}">
                <a16:creationId xmlns:a16="http://schemas.microsoft.com/office/drawing/2014/main" id="{33FF72DF-5202-A1F4-9B29-A87A13EDE7E1}"/>
              </a:ext>
            </a:extLst>
          </p:cNvPr>
          <p:cNvSpPr txBox="1"/>
          <p:nvPr/>
        </p:nvSpPr>
        <p:spPr>
          <a:xfrm>
            <a:off x="107504" y="445080"/>
            <a:ext cx="439248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Edificados sobre </a:t>
            </a:r>
            <a:r>
              <a:rPr lang="es-ES" sz="2400" u="sng" dirty="0">
                <a:solidFill>
                  <a:srgbClr val="FFFF00"/>
                </a:solidFill>
                <a:latin typeface="Calibri"/>
              </a:rPr>
              <a:t>el fundamento de los apóstoles y profetas</a:t>
            </a:r>
            <a:r>
              <a:rPr lang="es-ES" sz="2400" dirty="0">
                <a:solidFill>
                  <a:srgbClr val="FFFF00"/>
                </a:solidFill>
                <a:latin typeface="Calibri"/>
              </a:rPr>
              <a:t>, </a:t>
            </a:r>
            <a:r>
              <a:rPr lang="es-ES" sz="2400" dirty="0">
                <a:solidFill>
                  <a:srgbClr val="00B0F0"/>
                </a:solidFill>
                <a:latin typeface="Calibri"/>
              </a:rPr>
              <a:t>siendo la principal piedra del ángulo Jesucristo mismo, </a:t>
            </a:r>
          </a:p>
        </p:txBody>
      </p:sp>
    </p:spTree>
    <p:extLst>
      <p:ext uri="{BB962C8B-B14F-4D97-AF65-F5344CB8AC3E}">
        <p14:creationId xmlns:p14="http://schemas.microsoft.com/office/powerpoint/2010/main" val="643361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C93A8-1BDA-213D-435E-E943C2BDBF1B}"/>
            </a:ext>
          </a:extLst>
        </p:cNvPr>
        <p:cNvGrpSpPr/>
        <p:nvPr/>
      </p:nvGrpSpPr>
      <p:grpSpPr>
        <a:xfrm>
          <a:off x="0" y="0"/>
          <a:ext cx="0" cy="0"/>
          <a:chOff x="0" y="0"/>
          <a:chExt cx="0" cy="0"/>
        </a:xfrm>
      </p:grpSpPr>
      <p:sp>
        <p:nvSpPr>
          <p:cNvPr id="7" name="1 CuadroTexto">
            <a:extLst>
              <a:ext uri="{FF2B5EF4-FFF2-40B4-BE49-F238E27FC236}">
                <a16:creationId xmlns:a16="http://schemas.microsoft.com/office/drawing/2014/main" id="{29B51756-9575-C74D-B326-EED59B0BF5DB}"/>
              </a:ext>
            </a:extLst>
          </p:cNvPr>
          <p:cNvSpPr txBox="1"/>
          <p:nvPr/>
        </p:nvSpPr>
        <p:spPr>
          <a:xfrm>
            <a:off x="179512" y="429309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15:4</a:t>
            </a:r>
          </a:p>
        </p:txBody>
      </p:sp>
      <p:sp>
        <p:nvSpPr>
          <p:cNvPr id="8" name="2 CuadroTexto">
            <a:extLst>
              <a:ext uri="{FF2B5EF4-FFF2-40B4-BE49-F238E27FC236}">
                <a16:creationId xmlns:a16="http://schemas.microsoft.com/office/drawing/2014/main" id="{CA7A40B3-958A-155A-2787-102B43B84259}"/>
              </a:ext>
            </a:extLst>
          </p:cNvPr>
          <p:cNvSpPr txBox="1"/>
          <p:nvPr/>
        </p:nvSpPr>
        <p:spPr>
          <a:xfrm>
            <a:off x="0" y="4798079"/>
            <a:ext cx="4628759"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Permaneced en mí, y yo en vosotros. </a:t>
            </a:r>
            <a:r>
              <a:rPr lang="es-ES" sz="2400" dirty="0">
                <a:solidFill>
                  <a:srgbClr val="00B0F0"/>
                </a:solidFill>
                <a:latin typeface="Calibri"/>
              </a:rPr>
              <a:t>Como el pámpano no puede llevar fruto por sí mismo, si no permanece en la vid, así tampoco vosotros, si no permanecéis en mí. </a:t>
            </a:r>
          </a:p>
        </p:txBody>
      </p:sp>
      <p:sp>
        <p:nvSpPr>
          <p:cNvPr id="18" name="TextBox 17">
            <a:extLst>
              <a:ext uri="{FF2B5EF4-FFF2-40B4-BE49-F238E27FC236}">
                <a16:creationId xmlns:a16="http://schemas.microsoft.com/office/drawing/2014/main" id="{79D35EC9-D017-7DFE-9AEE-2C5C01E98E99}"/>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62C0FEFA-0B3F-E1AD-E9B5-0CF57C3E4FE8}"/>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206F727D-BF2D-93AC-FDDB-D7FED8CA093C}"/>
              </a:ext>
            </a:extLst>
          </p:cNvPr>
          <p:cNvSpPr txBox="1"/>
          <p:nvPr/>
        </p:nvSpPr>
        <p:spPr>
          <a:xfrm>
            <a:off x="4628759"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645F1F90-21B8-5868-B18C-C858F415306B}"/>
              </a:ext>
            </a:extLst>
          </p:cNvPr>
          <p:cNvSpPr txBox="1"/>
          <p:nvPr/>
        </p:nvSpPr>
        <p:spPr>
          <a:xfrm>
            <a:off x="4607496" y="1634423"/>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1BA1D44B-9A25-F97D-C4D8-0F8F06BC9511}"/>
              </a:ext>
            </a:extLst>
          </p:cNvPr>
          <p:cNvSpPr txBox="1"/>
          <p:nvPr/>
        </p:nvSpPr>
        <p:spPr>
          <a:xfrm>
            <a:off x="6062906" y="1631082"/>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925AB818-79E7-FC81-E99B-68E4939E38E9}"/>
              </a:ext>
            </a:extLst>
          </p:cNvPr>
          <p:cNvSpPr txBox="1"/>
          <p:nvPr/>
        </p:nvSpPr>
        <p:spPr>
          <a:xfrm>
            <a:off x="7607453" y="1634423"/>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5" name="TextBox 24">
            <a:extLst>
              <a:ext uri="{FF2B5EF4-FFF2-40B4-BE49-F238E27FC236}">
                <a16:creationId xmlns:a16="http://schemas.microsoft.com/office/drawing/2014/main" id="{E587958E-3B22-1412-0B82-8FF39AA92326}"/>
              </a:ext>
            </a:extLst>
          </p:cNvPr>
          <p:cNvSpPr txBox="1"/>
          <p:nvPr/>
        </p:nvSpPr>
        <p:spPr>
          <a:xfrm>
            <a:off x="4614514" y="22010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“conocer el misterio de Dios, es decir, Cristo mismo” (todo su plan  de salvación)</a:t>
            </a:r>
          </a:p>
        </p:txBody>
      </p:sp>
      <p:sp>
        <p:nvSpPr>
          <p:cNvPr id="26" name="TextBox 25">
            <a:extLst>
              <a:ext uri="{FF2B5EF4-FFF2-40B4-BE49-F238E27FC236}">
                <a16:creationId xmlns:a16="http://schemas.microsoft.com/office/drawing/2014/main" id="{894254B4-84B2-07F9-184E-8F7F6366CAC0}"/>
              </a:ext>
            </a:extLst>
          </p:cNvPr>
          <p:cNvSpPr txBox="1"/>
          <p:nvPr/>
        </p:nvSpPr>
        <p:spPr>
          <a:xfrm>
            <a:off x="4609075" y="2766262"/>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Hacen las cosas en orden</a:t>
            </a:r>
          </a:p>
        </p:txBody>
      </p:sp>
      <p:sp>
        <p:nvSpPr>
          <p:cNvPr id="27" name="TextBox 26">
            <a:extLst>
              <a:ext uri="{FF2B5EF4-FFF2-40B4-BE49-F238E27FC236}">
                <a16:creationId xmlns:a16="http://schemas.microsoft.com/office/drawing/2014/main" id="{DD5537ED-52DB-1DCD-0B26-7FC3E62154BB}"/>
              </a:ext>
            </a:extLst>
          </p:cNvPr>
          <p:cNvSpPr txBox="1"/>
          <p:nvPr/>
        </p:nvSpPr>
        <p:spPr>
          <a:xfrm>
            <a:off x="6876257" y="2769603"/>
            <a:ext cx="2267182"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gozo: La firmeza de su fe en Cristo</a:t>
            </a:r>
          </a:p>
        </p:txBody>
      </p:sp>
      <p:sp>
        <p:nvSpPr>
          <p:cNvPr id="29" name="TextBox 28">
            <a:extLst>
              <a:ext uri="{FF2B5EF4-FFF2-40B4-BE49-F238E27FC236}">
                <a16:creationId xmlns:a16="http://schemas.microsoft.com/office/drawing/2014/main" id="{5BD58115-6136-D135-FF81-31C0DBD93E99}"/>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4" name="1 CuadroTexto">
            <a:extLst>
              <a:ext uri="{FF2B5EF4-FFF2-40B4-BE49-F238E27FC236}">
                <a16:creationId xmlns:a16="http://schemas.microsoft.com/office/drawing/2014/main" id="{C078E9DD-F4E3-CC56-25F4-08450868EC32}"/>
              </a:ext>
            </a:extLst>
          </p:cNvPr>
          <p:cNvSpPr txBox="1"/>
          <p:nvPr/>
        </p:nvSpPr>
        <p:spPr>
          <a:xfrm>
            <a:off x="179512"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5" name="2 CuadroTexto">
            <a:extLst>
              <a:ext uri="{FF2B5EF4-FFF2-40B4-BE49-F238E27FC236}">
                <a16:creationId xmlns:a16="http://schemas.microsoft.com/office/drawing/2014/main" id="{CD438D7D-0B8C-F7AC-5898-F580822D6249}"/>
              </a:ext>
            </a:extLst>
          </p:cNvPr>
          <p:cNvSpPr txBox="1"/>
          <p:nvPr/>
        </p:nvSpPr>
        <p:spPr>
          <a:xfrm>
            <a:off x="107504" y="2205791"/>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Con Cristo estoy juntamente crucificado, y </a:t>
            </a:r>
            <a:r>
              <a:rPr lang="es-ES" sz="2400" u="sng" dirty="0">
                <a:solidFill>
                  <a:srgbClr val="FFFF00"/>
                </a:solidFill>
                <a:latin typeface="Calibri"/>
              </a:rPr>
              <a:t>ya no vivo yo, mas vive Cristo en m</a:t>
            </a:r>
            <a:r>
              <a:rPr lang="es-ES" sz="2400" dirty="0">
                <a:solidFill>
                  <a:srgbClr val="FFFF00"/>
                </a:solidFill>
                <a:latin typeface="Calibri"/>
              </a:rPr>
              <a:t>í; </a:t>
            </a:r>
            <a:r>
              <a:rPr lang="es-ES" sz="2400" dirty="0">
                <a:solidFill>
                  <a:srgbClr val="00B0F0"/>
                </a:solidFill>
                <a:latin typeface="Calibri"/>
              </a:rPr>
              <a:t>y lo que ahora vivo en la carne, lo vivo en la fe del Hijo de Dios, el cual me amó y se entregó a sí mismo por mí. </a:t>
            </a:r>
          </a:p>
        </p:txBody>
      </p:sp>
      <p:sp>
        <p:nvSpPr>
          <p:cNvPr id="6" name="1 CuadroTexto">
            <a:extLst>
              <a:ext uri="{FF2B5EF4-FFF2-40B4-BE49-F238E27FC236}">
                <a16:creationId xmlns:a16="http://schemas.microsoft.com/office/drawing/2014/main" id="{5AFF0B19-826E-66E2-2FCF-EC5D21156B74}"/>
              </a:ext>
            </a:extLst>
          </p:cNvPr>
          <p:cNvSpPr txBox="1"/>
          <p:nvPr/>
        </p:nvSpPr>
        <p:spPr>
          <a:xfrm>
            <a:off x="5364088" y="4648536"/>
            <a:ext cx="3456384"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2:7</a:t>
            </a:r>
          </a:p>
        </p:txBody>
      </p:sp>
      <p:sp>
        <p:nvSpPr>
          <p:cNvPr id="9" name="2 CuadroTexto">
            <a:extLst>
              <a:ext uri="{FF2B5EF4-FFF2-40B4-BE49-F238E27FC236}">
                <a16:creationId xmlns:a16="http://schemas.microsoft.com/office/drawing/2014/main" id="{C5526443-0EA7-A512-B313-F0BA14C254DC}"/>
              </a:ext>
            </a:extLst>
          </p:cNvPr>
          <p:cNvSpPr txBox="1"/>
          <p:nvPr/>
        </p:nvSpPr>
        <p:spPr>
          <a:xfrm>
            <a:off x="5148064" y="5177864"/>
            <a:ext cx="396044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Arraigados y sobreedificados en él</a:t>
            </a:r>
            <a:r>
              <a:rPr lang="es-ES" sz="2400" dirty="0">
                <a:solidFill>
                  <a:srgbClr val="00B0F0"/>
                </a:solidFill>
                <a:latin typeface="Calibri"/>
              </a:rPr>
              <a:t>, y </a:t>
            </a:r>
            <a:r>
              <a:rPr lang="es-ES" sz="2400" u="sng" dirty="0">
                <a:solidFill>
                  <a:srgbClr val="00B0F0"/>
                </a:solidFill>
                <a:latin typeface="Calibri"/>
              </a:rPr>
              <a:t>confirmados en la fe</a:t>
            </a:r>
            <a:r>
              <a:rPr lang="es-ES" sz="2400" dirty="0">
                <a:solidFill>
                  <a:srgbClr val="00B0F0"/>
                </a:solidFill>
                <a:latin typeface="Calibri"/>
              </a:rPr>
              <a:t>, así como habéis sido enseñados, abundando en acciones de gracias.</a:t>
            </a:r>
          </a:p>
        </p:txBody>
      </p:sp>
      <p:sp>
        <p:nvSpPr>
          <p:cNvPr id="15" name="TextBox 14">
            <a:extLst>
              <a:ext uri="{FF2B5EF4-FFF2-40B4-BE49-F238E27FC236}">
                <a16:creationId xmlns:a16="http://schemas.microsoft.com/office/drawing/2014/main" id="{43794667-F2A9-D019-4790-18579228B4F2}"/>
              </a:ext>
            </a:extLst>
          </p:cNvPr>
          <p:cNvSpPr txBox="1"/>
          <p:nvPr/>
        </p:nvSpPr>
        <p:spPr>
          <a:xfrm>
            <a:off x="4614514" y="338538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C93170D9-6076-EF08-2947-E898906DF55C}"/>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2:20</a:t>
            </a:r>
          </a:p>
        </p:txBody>
      </p:sp>
      <p:sp>
        <p:nvSpPr>
          <p:cNvPr id="14" name="2 CuadroTexto">
            <a:extLst>
              <a:ext uri="{FF2B5EF4-FFF2-40B4-BE49-F238E27FC236}">
                <a16:creationId xmlns:a16="http://schemas.microsoft.com/office/drawing/2014/main" id="{3303E8FB-07F9-D722-2ACC-CF4750C8029A}"/>
              </a:ext>
            </a:extLst>
          </p:cNvPr>
          <p:cNvSpPr txBox="1"/>
          <p:nvPr/>
        </p:nvSpPr>
        <p:spPr>
          <a:xfrm>
            <a:off x="107504" y="445080"/>
            <a:ext cx="4392488"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Edificados sobre </a:t>
            </a:r>
            <a:r>
              <a:rPr lang="es-ES" sz="2400" u="sng" dirty="0">
                <a:solidFill>
                  <a:srgbClr val="FFFF00"/>
                </a:solidFill>
                <a:latin typeface="Calibri"/>
              </a:rPr>
              <a:t>el fundamento de los apóstoles y profetas</a:t>
            </a:r>
            <a:r>
              <a:rPr lang="es-ES" sz="2400" dirty="0">
                <a:solidFill>
                  <a:srgbClr val="FFFF00"/>
                </a:solidFill>
                <a:latin typeface="Calibri"/>
              </a:rPr>
              <a:t>, </a:t>
            </a:r>
            <a:r>
              <a:rPr lang="es-ES" sz="2400" dirty="0">
                <a:solidFill>
                  <a:srgbClr val="00B0F0"/>
                </a:solidFill>
                <a:latin typeface="Calibri"/>
              </a:rPr>
              <a:t>siendo la principal piedra del ángulo Jesucristo mismo, </a:t>
            </a:r>
          </a:p>
        </p:txBody>
      </p:sp>
      <p:sp>
        <p:nvSpPr>
          <p:cNvPr id="2" name="TextBox 1">
            <a:extLst>
              <a:ext uri="{FF2B5EF4-FFF2-40B4-BE49-F238E27FC236}">
                <a16:creationId xmlns:a16="http://schemas.microsoft.com/office/drawing/2014/main" id="{8806DF3E-D156-E8E4-7587-B717193ED7FF}"/>
              </a:ext>
            </a:extLst>
          </p:cNvPr>
          <p:cNvSpPr txBox="1"/>
          <p:nvPr/>
        </p:nvSpPr>
        <p:spPr>
          <a:xfrm>
            <a:off x="4628759" y="3963729"/>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Tree>
    <p:extLst>
      <p:ext uri="{BB962C8B-B14F-4D97-AF65-F5344CB8AC3E}">
        <p14:creationId xmlns:p14="http://schemas.microsoft.com/office/powerpoint/2010/main" val="14635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F6D82-52CF-8050-38B5-902D3683B14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F67170E7-2C57-95F6-3BF8-9E4507C5451F}"/>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C2A8EE38-D6E1-A9C7-2E51-B2D33FBEC1F8}"/>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950199D5-D2A4-482C-EA32-1E39BDD217E4}"/>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3BA04A81-6EB7-D0F5-5C2E-E751E1ED425B}"/>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E390696F-BE28-89BC-34FE-C52C5AE96735}"/>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3960FABE-E263-02A8-981A-D6A5FC54F98F}"/>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CC4EA89C-3C7E-B11E-0B7F-B3090D34D158}"/>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6D352124-E75E-CD53-9729-E93E180C83B8}"/>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57362B13-C9E1-DEF4-1E11-0D7986BE9DB7}"/>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2:4</a:t>
            </a:r>
          </a:p>
        </p:txBody>
      </p:sp>
      <p:sp>
        <p:nvSpPr>
          <p:cNvPr id="14" name="2 CuadroTexto">
            <a:extLst>
              <a:ext uri="{FF2B5EF4-FFF2-40B4-BE49-F238E27FC236}">
                <a16:creationId xmlns:a16="http://schemas.microsoft.com/office/drawing/2014/main" id="{02C0B146-2B4A-B901-8780-327C089C38B2}"/>
              </a:ext>
            </a:extLst>
          </p:cNvPr>
          <p:cNvSpPr txBox="1"/>
          <p:nvPr/>
        </p:nvSpPr>
        <p:spPr>
          <a:xfrm>
            <a:off x="67983" y="476672"/>
            <a:ext cx="442798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esto lo digo para que nadie os engañe con palabras persuasivas. </a:t>
            </a:r>
          </a:p>
        </p:txBody>
      </p:sp>
      <p:sp>
        <p:nvSpPr>
          <p:cNvPr id="2" name="TextBox 1">
            <a:extLst>
              <a:ext uri="{FF2B5EF4-FFF2-40B4-BE49-F238E27FC236}">
                <a16:creationId xmlns:a16="http://schemas.microsoft.com/office/drawing/2014/main" id="{A0FB0E20-F4CB-D0D9-202D-633EBBCB8E00}"/>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6C5DE5A3-336D-5A8D-A5D8-8B71CDDAEB8A}"/>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Tree>
    <p:extLst>
      <p:ext uri="{BB962C8B-B14F-4D97-AF65-F5344CB8AC3E}">
        <p14:creationId xmlns:p14="http://schemas.microsoft.com/office/powerpoint/2010/main" val="1472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15" grpId="0" animBg="1"/>
      <p:bldP spid="12" grpId="0"/>
      <p:bldP spid="14" grpId="0"/>
      <p:bldP spid="2"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0B941-A131-B2B6-0430-4B44746CD55A}"/>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C5A0311A-B41F-ECBD-482F-5B883040E8EE}"/>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8B24A9FA-3A4B-8191-B088-41D45C783D6C}"/>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6D0E4276-DDEE-B334-4B58-D3E5CF552600}"/>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ACFEDFAC-16F7-AFC5-0F04-3CDD98D1CF41}"/>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7115F561-EE4C-9A55-448D-BEB71736F7BB}"/>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9D6F0008-1DCF-CD36-6D76-BC2BF284A903}"/>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4D79B036-8972-DAFE-A697-E531159FA54B}"/>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DB4CDAD0-CB98-5C5C-6E1C-DDE93EA5D855}"/>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E05EF471-4DCD-F13B-4BC8-A742EDB67D24}"/>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2:4</a:t>
            </a:r>
          </a:p>
        </p:txBody>
      </p:sp>
      <p:sp>
        <p:nvSpPr>
          <p:cNvPr id="14" name="2 CuadroTexto">
            <a:extLst>
              <a:ext uri="{FF2B5EF4-FFF2-40B4-BE49-F238E27FC236}">
                <a16:creationId xmlns:a16="http://schemas.microsoft.com/office/drawing/2014/main" id="{94DE8661-194A-68F5-5BB2-8865CF7BF25A}"/>
              </a:ext>
            </a:extLst>
          </p:cNvPr>
          <p:cNvSpPr txBox="1"/>
          <p:nvPr/>
        </p:nvSpPr>
        <p:spPr>
          <a:xfrm>
            <a:off x="67983" y="476672"/>
            <a:ext cx="442798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esto lo digo para que nadie os engañe con palabras persuasivas. </a:t>
            </a:r>
          </a:p>
        </p:txBody>
      </p:sp>
      <p:sp>
        <p:nvSpPr>
          <p:cNvPr id="2" name="TextBox 1">
            <a:extLst>
              <a:ext uri="{FF2B5EF4-FFF2-40B4-BE49-F238E27FC236}">
                <a16:creationId xmlns:a16="http://schemas.microsoft.com/office/drawing/2014/main" id="{75129F29-8E8F-2ACF-4655-9001D8B20B5D}"/>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5D015C55-E1DC-993F-7F9E-10683330DA74}"/>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4" name="2 CuadroTexto">
            <a:extLst>
              <a:ext uri="{FF2B5EF4-FFF2-40B4-BE49-F238E27FC236}">
                <a16:creationId xmlns:a16="http://schemas.microsoft.com/office/drawing/2014/main" id="{5347AE48-11AB-43E4-C707-9F46E4450FB0}"/>
              </a:ext>
            </a:extLst>
          </p:cNvPr>
          <p:cNvSpPr txBox="1"/>
          <p:nvPr/>
        </p:nvSpPr>
        <p:spPr>
          <a:xfrm>
            <a:off x="5220072" y="5774055"/>
            <a:ext cx="3744416" cy="1019959"/>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Digo esto </a:t>
            </a:r>
            <a:r>
              <a:rPr lang="es-ES" sz="2400" dirty="0">
                <a:solidFill>
                  <a:srgbClr val="FFFF00"/>
                </a:solidFill>
                <a:latin typeface="Calibri"/>
              </a:rPr>
              <a:t>para que nadie los engañe con argumentos que parecen convincentes (NVI).</a:t>
            </a:r>
          </a:p>
        </p:txBody>
      </p:sp>
      <p:sp>
        <p:nvSpPr>
          <p:cNvPr id="5" name="1 CuadroTexto">
            <a:extLst>
              <a:ext uri="{FF2B5EF4-FFF2-40B4-BE49-F238E27FC236}">
                <a16:creationId xmlns:a16="http://schemas.microsoft.com/office/drawing/2014/main" id="{3937D4F9-3B6C-C82D-691C-45709BB2A395}"/>
              </a:ext>
            </a:extLst>
          </p:cNvPr>
          <p:cNvSpPr txBox="1"/>
          <p:nvPr/>
        </p:nvSpPr>
        <p:spPr>
          <a:xfrm>
            <a:off x="147025" y="105273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2:8</a:t>
            </a:r>
          </a:p>
        </p:txBody>
      </p:sp>
      <p:sp>
        <p:nvSpPr>
          <p:cNvPr id="6" name="2 CuadroTexto">
            <a:extLst>
              <a:ext uri="{FF2B5EF4-FFF2-40B4-BE49-F238E27FC236}">
                <a16:creationId xmlns:a16="http://schemas.microsoft.com/office/drawing/2014/main" id="{7494D417-E5D2-B650-8902-079A87087F89}"/>
              </a:ext>
            </a:extLst>
          </p:cNvPr>
          <p:cNvSpPr txBox="1"/>
          <p:nvPr/>
        </p:nvSpPr>
        <p:spPr>
          <a:xfrm>
            <a:off x="35496" y="1556792"/>
            <a:ext cx="442798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Mirad que nadie os engañe por medio de filosofías y huecas sutilezas, según las tradiciones de los hombres, conforme a los rudimentos del mundo, y no según Cristo. </a:t>
            </a:r>
          </a:p>
        </p:txBody>
      </p:sp>
    </p:spTree>
    <p:extLst>
      <p:ext uri="{BB962C8B-B14F-4D97-AF65-F5344CB8AC3E}">
        <p14:creationId xmlns:p14="http://schemas.microsoft.com/office/powerpoint/2010/main" val="9538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943C1-38BF-2A35-CDAA-FBE190E16C1E}"/>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CA242CB4-A1DC-BD4E-631A-99A76B640CCA}"/>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F5EE3189-E93D-6D1B-167E-B21E044CA8BC}"/>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73A6805E-28D6-04BD-625D-DB1D10EA8250}"/>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56BA8A9F-77AA-AB89-E10F-1D93156F15BB}"/>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56A61754-E940-1523-349B-762704E8BD05}"/>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2E838781-16EB-E282-64FC-C9E1E4A88D73}"/>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C9822B09-BFDE-5DCD-411A-44DE90F96425}"/>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D0B05ACE-69D6-DE21-1081-CF7F2C22196C}"/>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0C20E48C-2C72-7803-F4DD-638361BEC3BF}"/>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2:4</a:t>
            </a:r>
          </a:p>
        </p:txBody>
      </p:sp>
      <p:sp>
        <p:nvSpPr>
          <p:cNvPr id="14" name="2 CuadroTexto">
            <a:extLst>
              <a:ext uri="{FF2B5EF4-FFF2-40B4-BE49-F238E27FC236}">
                <a16:creationId xmlns:a16="http://schemas.microsoft.com/office/drawing/2014/main" id="{A5FB6C46-1C4D-FFE3-A0F0-2F5E72DCB166}"/>
              </a:ext>
            </a:extLst>
          </p:cNvPr>
          <p:cNvSpPr txBox="1"/>
          <p:nvPr/>
        </p:nvSpPr>
        <p:spPr>
          <a:xfrm>
            <a:off x="67983" y="476672"/>
            <a:ext cx="442798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esto lo digo para que nadie os engañe con palabras persuasivas. </a:t>
            </a:r>
          </a:p>
        </p:txBody>
      </p:sp>
      <p:sp>
        <p:nvSpPr>
          <p:cNvPr id="2" name="TextBox 1">
            <a:extLst>
              <a:ext uri="{FF2B5EF4-FFF2-40B4-BE49-F238E27FC236}">
                <a16:creationId xmlns:a16="http://schemas.microsoft.com/office/drawing/2014/main" id="{3057ED68-B06B-EF79-0B19-0E0E2C735DE3}"/>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1F22D7AD-A105-0672-934C-BF184CDCD6B4}"/>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4" name="2 CuadroTexto">
            <a:extLst>
              <a:ext uri="{FF2B5EF4-FFF2-40B4-BE49-F238E27FC236}">
                <a16:creationId xmlns:a16="http://schemas.microsoft.com/office/drawing/2014/main" id="{7BC99AC9-67CE-A358-7917-7AA4F7630BFA}"/>
              </a:ext>
            </a:extLst>
          </p:cNvPr>
          <p:cNvSpPr txBox="1"/>
          <p:nvPr/>
        </p:nvSpPr>
        <p:spPr>
          <a:xfrm>
            <a:off x="5220072" y="5774055"/>
            <a:ext cx="3744416" cy="1019959"/>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Digo esto </a:t>
            </a:r>
            <a:r>
              <a:rPr lang="es-ES" sz="2400" dirty="0">
                <a:solidFill>
                  <a:srgbClr val="FFFF00"/>
                </a:solidFill>
                <a:latin typeface="Calibri"/>
              </a:rPr>
              <a:t>para que nadie los engañe con argumentos que parecen convincentes (NVI).</a:t>
            </a:r>
          </a:p>
        </p:txBody>
      </p:sp>
      <p:sp>
        <p:nvSpPr>
          <p:cNvPr id="5" name="1 CuadroTexto">
            <a:extLst>
              <a:ext uri="{FF2B5EF4-FFF2-40B4-BE49-F238E27FC236}">
                <a16:creationId xmlns:a16="http://schemas.microsoft.com/office/drawing/2014/main" id="{44248187-65E2-E821-4F70-095EA46B26D7}"/>
              </a:ext>
            </a:extLst>
          </p:cNvPr>
          <p:cNvSpPr txBox="1"/>
          <p:nvPr/>
        </p:nvSpPr>
        <p:spPr>
          <a:xfrm>
            <a:off x="147025" y="105273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2:8</a:t>
            </a:r>
          </a:p>
        </p:txBody>
      </p:sp>
      <p:sp>
        <p:nvSpPr>
          <p:cNvPr id="6" name="2 CuadroTexto">
            <a:extLst>
              <a:ext uri="{FF2B5EF4-FFF2-40B4-BE49-F238E27FC236}">
                <a16:creationId xmlns:a16="http://schemas.microsoft.com/office/drawing/2014/main" id="{43FBA9F9-DC8E-4FFE-2B1D-685CB640D062}"/>
              </a:ext>
            </a:extLst>
          </p:cNvPr>
          <p:cNvSpPr txBox="1"/>
          <p:nvPr/>
        </p:nvSpPr>
        <p:spPr>
          <a:xfrm>
            <a:off x="35496" y="1556792"/>
            <a:ext cx="442798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Mirad que nadie os engañe por medio de filosofías y huecas sutilezas, </a:t>
            </a:r>
            <a:r>
              <a:rPr lang="es-ES" sz="2400" u="sng" dirty="0">
                <a:solidFill>
                  <a:srgbClr val="FFFF00"/>
                </a:solidFill>
                <a:latin typeface="Calibri"/>
              </a:rPr>
              <a:t>según las tradiciones de los hombres</a:t>
            </a:r>
            <a:r>
              <a:rPr lang="es-ES" sz="2400" dirty="0">
                <a:solidFill>
                  <a:srgbClr val="FFFF00"/>
                </a:solidFill>
                <a:latin typeface="Calibri"/>
              </a:rPr>
              <a:t>, </a:t>
            </a:r>
            <a:r>
              <a:rPr lang="es-ES" sz="2400" dirty="0">
                <a:latin typeface="Calibri"/>
              </a:rPr>
              <a:t>conforme a los rudimentos del mundo, y no según Cristo. </a:t>
            </a:r>
          </a:p>
        </p:txBody>
      </p:sp>
      <p:sp>
        <p:nvSpPr>
          <p:cNvPr id="7" name="2 CuadroTexto">
            <a:extLst>
              <a:ext uri="{FF2B5EF4-FFF2-40B4-BE49-F238E27FC236}">
                <a16:creationId xmlns:a16="http://schemas.microsoft.com/office/drawing/2014/main" id="{3CEDFB4D-2AD8-80B4-06EC-ED770D295CA5}"/>
              </a:ext>
            </a:extLst>
          </p:cNvPr>
          <p:cNvSpPr txBox="1"/>
          <p:nvPr/>
        </p:nvSpPr>
        <p:spPr>
          <a:xfrm>
            <a:off x="91260" y="4802410"/>
            <a:ext cx="4316455" cy="1943289"/>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Cuídense de que nadie los cautive con la vana y engañosa filosofía que </a:t>
            </a:r>
            <a:r>
              <a:rPr lang="es-ES" sz="2400" u="sng" dirty="0">
                <a:solidFill>
                  <a:srgbClr val="FFFF00"/>
                </a:solidFill>
                <a:latin typeface="Calibri"/>
              </a:rPr>
              <a:t>sigue tradiciones humanas</a:t>
            </a:r>
            <a:r>
              <a:rPr lang="es-ES" sz="2400" dirty="0">
                <a:solidFill>
                  <a:srgbClr val="FFFF00"/>
                </a:solidFill>
                <a:latin typeface="Calibri"/>
              </a:rPr>
              <a:t>, </a:t>
            </a:r>
            <a:r>
              <a:rPr lang="es-ES" sz="2400" dirty="0">
                <a:latin typeface="Calibri"/>
              </a:rPr>
              <a:t>la que está de acuerdo con los principios de este mundo y no conforme a Cristo </a:t>
            </a:r>
            <a:r>
              <a:rPr lang="es-ES" sz="2400" dirty="0">
                <a:solidFill>
                  <a:srgbClr val="FFFF00"/>
                </a:solidFill>
                <a:latin typeface="Calibri"/>
              </a:rPr>
              <a:t>(NVI).</a:t>
            </a:r>
          </a:p>
        </p:txBody>
      </p:sp>
    </p:spTree>
    <p:extLst>
      <p:ext uri="{BB962C8B-B14F-4D97-AF65-F5344CB8AC3E}">
        <p14:creationId xmlns:p14="http://schemas.microsoft.com/office/powerpoint/2010/main" val="399603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70D29A9B-7545-1AED-1C54-EDAC1F9FFFF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2:16, 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7ADD9916-D4E8-22C8-EDA8-F99797783B2C}"/>
              </a:ext>
            </a:extLst>
          </p:cNvPr>
          <p:cNvSpPr txBox="1"/>
          <p:nvPr/>
        </p:nvSpPr>
        <p:spPr>
          <a:xfrm>
            <a:off x="0" y="477599"/>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 tanto, nadie los juzgue en comida o bebida, o en días de fiesta, nuevas lunas o sábados. Todo esto era sombra de lo que iba a venir, pero la realidad es Cristo”.</a:t>
            </a:r>
          </a:p>
        </p:txBody>
      </p:sp>
      <p:sp>
        <p:nvSpPr>
          <p:cNvPr id="3" name="TextBox 2">
            <a:extLst>
              <a:ext uri="{FF2B5EF4-FFF2-40B4-BE49-F238E27FC236}">
                <a16:creationId xmlns:a16="http://schemas.microsoft.com/office/drawing/2014/main" id="{CA30707A-6123-9347-D57E-B65851B8BF5F}"/>
              </a:ext>
            </a:extLst>
          </p:cNvPr>
          <p:cNvSpPr txBox="1"/>
          <p:nvPr/>
        </p:nvSpPr>
        <p:spPr>
          <a:xfrm>
            <a:off x="4614514" y="14333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Tree>
    <p:extLst>
      <p:ext uri="{BB962C8B-B14F-4D97-AF65-F5344CB8AC3E}">
        <p14:creationId xmlns:p14="http://schemas.microsoft.com/office/powerpoint/2010/main" val="395631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A28C7-2DAD-3682-C6A7-ACAAC5209E8F}"/>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D7E19C16-8059-C5FE-1137-0717E4FBF5CA}"/>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8F5901AD-86B1-DD29-2E2D-C068E9F70304}"/>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BEDEAF09-B28A-1323-BA72-80A0FB565C22}"/>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04A33B57-B49F-F918-BEE3-24F51833D654}"/>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5755815C-3334-2E42-EA46-B06120442364}"/>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E22902A6-62FA-D619-83A0-50C19C4AE5BD}"/>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C45CF096-3BD2-88F8-007C-29A710292A7A}"/>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2378ED79-E7A1-7D80-EC3B-63EEB01288DB}"/>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007742E5-0413-6355-546A-C536401070F2}"/>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2:4</a:t>
            </a:r>
          </a:p>
        </p:txBody>
      </p:sp>
      <p:sp>
        <p:nvSpPr>
          <p:cNvPr id="14" name="2 CuadroTexto">
            <a:extLst>
              <a:ext uri="{FF2B5EF4-FFF2-40B4-BE49-F238E27FC236}">
                <a16:creationId xmlns:a16="http://schemas.microsoft.com/office/drawing/2014/main" id="{A677E551-D367-3BD8-6EA9-2414F5ED96C6}"/>
              </a:ext>
            </a:extLst>
          </p:cNvPr>
          <p:cNvSpPr txBox="1"/>
          <p:nvPr/>
        </p:nvSpPr>
        <p:spPr>
          <a:xfrm>
            <a:off x="67983" y="476672"/>
            <a:ext cx="442798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esto lo digo para que nadie os engañe con palabras persuasivas. </a:t>
            </a:r>
          </a:p>
        </p:txBody>
      </p:sp>
      <p:sp>
        <p:nvSpPr>
          <p:cNvPr id="2" name="TextBox 1">
            <a:extLst>
              <a:ext uri="{FF2B5EF4-FFF2-40B4-BE49-F238E27FC236}">
                <a16:creationId xmlns:a16="http://schemas.microsoft.com/office/drawing/2014/main" id="{9229980E-4E51-9892-DDD9-1DA205FC02EE}"/>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2DAE023F-C64C-7D4C-CF88-CCAC30E569FA}"/>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4" name="2 CuadroTexto">
            <a:extLst>
              <a:ext uri="{FF2B5EF4-FFF2-40B4-BE49-F238E27FC236}">
                <a16:creationId xmlns:a16="http://schemas.microsoft.com/office/drawing/2014/main" id="{70D64F7F-86C2-0895-DDE8-DEBAA46A114E}"/>
              </a:ext>
            </a:extLst>
          </p:cNvPr>
          <p:cNvSpPr txBox="1"/>
          <p:nvPr/>
        </p:nvSpPr>
        <p:spPr>
          <a:xfrm>
            <a:off x="5220072" y="5774055"/>
            <a:ext cx="3744416" cy="1019959"/>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Digo esto </a:t>
            </a:r>
            <a:r>
              <a:rPr lang="es-ES" sz="2400" dirty="0">
                <a:solidFill>
                  <a:srgbClr val="FFFF00"/>
                </a:solidFill>
                <a:latin typeface="Calibri"/>
              </a:rPr>
              <a:t>para que nadie los engañe con argumentos que parecen convincentes (NVI).</a:t>
            </a:r>
          </a:p>
        </p:txBody>
      </p:sp>
      <p:sp>
        <p:nvSpPr>
          <p:cNvPr id="5" name="1 CuadroTexto">
            <a:extLst>
              <a:ext uri="{FF2B5EF4-FFF2-40B4-BE49-F238E27FC236}">
                <a16:creationId xmlns:a16="http://schemas.microsoft.com/office/drawing/2014/main" id="{FC7CF1B0-2584-4012-6F20-DA85E6B5F4B1}"/>
              </a:ext>
            </a:extLst>
          </p:cNvPr>
          <p:cNvSpPr txBox="1"/>
          <p:nvPr/>
        </p:nvSpPr>
        <p:spPr>
          <a:xfrm>
            <a:off x="147025" y="105273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2:8</a:t>
            </a:r>
          </a:p>
        </p:txBody>
      </p:sp>
      <p:sp>
        <p:nvSpPr>
          <p:cNvPr id="6" name="2 CuadroTexto">
            <a:extLst>
              <a:ext uri="{FF2B5EF4-FFF2-40B4-BE49-F238E27FC236}">
                <a16:creationId xmlns:a16="http://schemas.microsoft.com/office/drawing/2014/main" id="{07AEE4B2-B186-EAC6-31D1-D31B62501C29}"/>
              </a:ext>
            </a:extLst>
          </p:cNvPr>
          <p:cNvSpPr txBox="1"/>
          <p:nvPr/>
        </p:nvSpPr>
        <p:spPr>
          <a:xfrm>
            <a:off x="35496" y="1556792"/>
            <a:ext cx="442798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Mirad que nadie os engañe por medio de filosofías y huecas sutilezas, </a:t>
            </a:r>
            <a:r>
              <a:rPr lang="es-ES" sz="2400" u="sng" dirty="0">
                <a:solidFill>
                  <a:srgbClr val="FFFF00"/>
                </a:solidFill>
                <a:latin typeface="Calibri"/>
              </a:rPr>
              <a:t>según las tradiciones de los hombres</a:t>
            </a:r>
            <a:r>
              <a:rPr lang="es-ES" sz="2400" dirty="0">
                <a:solidFill>
                  <a:srgbClr val="FFFF00"/>
                </a:solidFill>
                <a:latin typeface="Calibri"/>
              </a:rPr>
              <a:t>, </a:t>
            </a:r>
            <a:r>
              <a:rPr lang="es-ES" sz="2400" dirty="0">
                <a:solidFill>
                  <a:srgbClr val="00B0F0"/>
                </a:solidFill>
                <a:latin typeface="Calibri"/>
              </a:rPr>
              <a:t>conforme a los </a:t>
            </a:r>
            <a:r>
              <a:rPr lang="es-ES" sz="2400" u="sng" dirty="0">
                <a:solidFill>
                  <a:srgbClr val="00B0F0"/>
                </a:solidFill>
                <a:latin typeface="Calibri"/>
              </a:rPr>
              <a:t>rudimentos del mundo</a:t>
            </a:r>
            <a:r>
              <a:rPr lang="es-ES" sz="2400" dirty="0">
                <a:solidFill>
                  <a:srgbClr val="00B0F0"/>
                </a:solidFill>
                <a:latin typeface="Calibri"/>
              </a:rPr>
              <a:t>, </a:t>
            </a:r>
            <a:r>
              <a:rPr lang="es-ES" sz="2400" dirty="0">
                <a:latin typeface="Calibri"/>
              </a:rPr>
              <a:t>y no según Cristo. </a:t>
            </a:r>
          </a:p>
        </p:txBody>
      </p:sp>
      <p:sp>
        <p:nvSpPr>
          <p:cNvPr id="7" name="2 CuadroTexto">
            <a:extLst>
              <a:ext uri="{FF2B5EF4-FFF2-40B4-BE49-F238E27FC236}">
                <a16:creationId xmlns:a16="http://schemas.microsoft.com/office/drawing/2014/main" id="{824795AE-63AD-D1EC-0BDC-D2EABCECA4CD}"/>
              </a:ext>
            </a:extLst>
          </p:cNvPr>
          <p:cNvSpPr txBox="1"/>
          <p:nvPr/>
        </p:nvSpPr>
        <p:spPr>
          <a:xfrm>
            <a:off x="91260" y="4802410"/>
            <a:ext cx="4316455" cy="1943289"/>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Cuídense de que nadie los cautive con la vana y engañosa filosofía que </a:t>
            </a:r>
            <a:r>
              <a:rPr lang="es-ES" sz="2400" u="sng" dirty="0">
                <a:solidFill>
                  <a:srgbClr val="FFFF00"/>
                </a:solidFill>
                <a:latin typeface="Calibri"/>
              </a:rPr>
              <a:t>sigue tradiciones humanas</a:t>
            </a:r>
            <a:r>
              <a:rPr lang="es-ES" sz="2400" dirty="0">
                <a:solidFill>
                  <a:srgbClr val="FFFF00"/>
                </a:solidFill>
                <a:latin typeface="Calibri"/>
              </a:rPr>
              <a:t>, </a:t>
            </a:r>
            <a:r>
              <a:rPr lang="es-ES" sz="2400" dirty="0">
                <a:solidFill>
                  <a:srgbClr val="00B0F0"/>
                </a:solidFill>
                <a:latin typeface="Calibri"/>
              </a:rPr>
              <a:t>la que </a:t>
            </a:r>
            <a:r>
              <a:rPr lang="es-ES" sz="2400" u="sng" dirty="0">
                <a:solidFill>
                  <a:srgbClr val="00B0F0"/>
                </a:solidFill>
                <a:latin typeface="Calibri"/>
              </a:rPr>
              <a:t>está de acuerdo con los principios de este mundo</a:t>
            </a:r>
            <a:r>
              <a:rPr lang="es-ES" sz="2400" dirty="0">
                <a:solidFill>
                  <a:srgbClr val="00B0F0"/>
                </a:solidFill>
                <a:latin typeface="Calibri"/>
              </a:rPr>
              <a:t> </a:t>
            </a:r>
            <a:r>
              <a:rPr lang="es-ES" sz="2400" dirty="0">
                <a:latin typeface="Calibri"/>
              </a:rPr>
              <a:t>y no conforme a Cristo </a:t>
            </a:r>
            <a:r>
              <a:rPr lang="es-ES" sz="2400" dirty="0">
                <a:solidFill>
                  <a:srgbClr val="FFFF00"/>
                </a:solidFill>
                <a:latin typeface="Calibri"/>
              </a:rPr>
              <a:t>(NVI).</a:t>
            </a:r>
          </a:p>
        </p:txBody>
      </p:sp>
    </p:spTree>
    <p:extLst>
      <p:ext uri="{BB962C8B-B14F-4D97-AF65-F5344CB8AC3E}">
        <p14:creationId xmlns:p14="http://schemas.microsoft.com/office/powerpoint/2010/main" val="1213184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E077A-3664-9EB4-795E-738CEB7CAE75}"/>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B5586039-A9DE-7912-33AB-8B64636A409D}"/>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C5D61FB2-7C25-7CCD-CC1E-3252B94D293D}"/>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E7A67BAC-A27D-27AE-D8A7-159356F9FDAE}"/>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88D80DF9-931E-FB32-61D1-B69A13F36B49}"/>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429BC181-5CDC-D581-C285-F4F2E98B7BB9}"/>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DA6D65D8-E39A-7BB4-DE0F-74B1C9AC06BA}"/>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61F433A0-3DC2-D647-C866-525A159BC905}"/>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3F4EEA83-F1DB-25CF-3434-10CEFFB4CC47}"/>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89D8D520-8B92-0E02-C5FC-5EB4D638FFA8}"/>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2:4</a:t>
            </a:r>
          </a:p>
        </p:txBody>
      </p:sp>
      <p:sp>
        <p:nvSpPr>
          <p:cNvPr id="14" name="2 CuadroTexto">
            <a:extLst>
              <a:ext uri="{FF2B5EF4-FFF2-40B4-BE49-F238E27FC236}">
                <a16:creationId xmlns:a16="http://schemas.microsoft.com/office/drawing/2014/main" id="{F20185C8-B21F-A3EB-861B-6EF71DA4F957}"/>
              </a:ext>
            </a:extLst>
          </p:cNvPr>
          <p:cNvSpPr txBox="1"/>
          <p:nvPr/>
        </p:nvSpPr>
        <p:spPr>
          <a:xfrm>
            <a:off x="67983" y="476672"/>
            <a:ext cx="442798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esto lo digo para que nadie os engañe con palabras persuasivas. </a:t>
            </a:r>
          </a:p>
        </p:txBody>
      </p:sp>
      <p:sp>
        <p:nvSpPr>
          <p:cNvPr id="2" name="TextBox 1">
            <a:extLst>
              <a:ext uri="{FF2B5EF4-FFF2-40B4-BE49-F238E27FC236}">
                <a16:creationId xmlns:a16="http://schemas.microsoft.com/office/drawing/2014/main" id="{30CF23F3-EE67-DCF7-BAD7-9308464E19BA}"/>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9831B775-2565-3832-DA22-5243D5E73628}"/>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4" name="2 CuadroTexto">
            <a:extLst>
              <a:ext uri="{FF2B5EF4-FFF2-40B4-BE49-F238E27FC236}">
                <a16:creationId xmlns:a16="http://schemas.microsoft.com/office/drawing/2014/main" id="{E41BC09C-F9A8-BDF9-5CA3-D4553D4720DC}"/>
              </a:ext>
            </a:extLst>
          </p:cNvPr>
          <p:cNvSpPr txBox="1"/>
          <p:nvPr/>
        </p:nvSpPr>
        <p:spPr>
          <a:xfrm>
            <a:off x="5220072" y="5774055"/>
            <a:ext cx="3744416" cy="1019959"/>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Digo esto </a:t>
            </a:r>
            <a:r>
              <a:rPr lang="es-ES" sz="2400" dirty="0">
                <a:solidFill>
                  <a:srgbClr val="FFFF00"/>
                </a:solidFill>
                <a:latin typeface="Calibri"/>
              </a:rPr>
              <a:t>para que nadie los engañe con argumentos que parecen convincentes (NVI).</a:t>
            </a:r>
          </a:p>
        </p:txBody>
      </p:sp>
      <p:sp>
        <p:nvSpPr>
          <p:cNvPr id="5" name="1 CuadroTexto">
            <a:extLst>
              <a:ext uri="{FF2B5EF4-FFF2-40B4-BE49-F238E27FC236}">
                <a16:creationId xmlns:a16="http://schemas.microsoft.com/office/drawing/2014/main" id="{BC15C3B9-84E8-A2D4-6EC6-E27404A038AC}"/>
              </a:ext>
            </a:extLst>
          </p:cNvPr>
          <p:cNvSpPr txBox="1"/>
          <p:nvPr/>
        </p:nvSpPr>
        <p:spPr>
          <a:xfrm>
            <a:off x="147025" y="105273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2:8</a:t>
            </a:r>
          </a:p>
        </p:txBody>
      </p:sp>
      <p:sp>
        <p:nvSpPr>
          <p:cNvPr id="6" name="2 CuadroTexto">
            <a:extLst>
              <a:ext uri="{FF2B5EF4-FFF2-40B4-BE49-F238E27FC236}">
                <a16:creationId xmlns:a16="http://schemas.microsoft.com/office/drawing/2014/main" id="{6C035D98-C40C-FE89-0AA8-8F0F10694BDC}"/>
              </a:ext>
            </a:extLst>
          </p:cNvPr>
          <p:cNvSpPr txBox="1"/>
          <p:nvPr/>
        </p:nvSpPr>
        <p:spPr>
          <a:xfrm>
            <a:off x="35496" y="1556792"/>
            <a:ext cx="442798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Mirad que nadie os engañe por medio de filosofías y huecas sutilezas, </a:t>
            </a:r>
            <a:r>
              <a:rPr lang="es-ES" sz="2400" u="sng" dirty="0">
                <a:solidFill>
                  <a:srgbClr val="FFFF00"/>
                </a:solidFill>
                <a:latin typeface="Calibri"/>
              </a:rPr>
              <a:t>según las tradiciones de los hombres</a:t>
            </a:r>
            <a:r>
              <a:rPr lang="es-ES" sz="2400" dirty="0">
                <a:solidFill>
                  <a:srgbClr val="FFFF00"/>
                </a:solidFill>
                <a:latin typeface="Calibri"/>
              </a:rPr>
              <a:t>, </a:t>
            </a:r>
            <a:r>
              <a:rPr lang="es-ES" sz="2400" dirty="0">
                <a:solidFill>
                  <a:srgbClr val="00B0F0"/>
                </a:solidFill>
                <a:latin typeface="Calibri"/>
              </a:rPr>
              <a:t>conforme a los </a:t>
            </a:r>
            <a:r>
              <a:rPr lang="es-ES" sz="2400" u="sng" dirty="0">
                <a:solidFill>
                  <a:srgbClr val="00B0F0"/>
                </a:solidFill>
                <a:latin typeface="Calibri"/>
              </a:rPr>
              <a:t>rudimentos del mundo</a:t>
            </a:r>
            <a:r>
              <a:rPr lang="es-ES" sz="2400" dirty="0">
                <a:solidFill>
                  <a:srgbClr val="00B0F0"/>
                </a:solidFill>
                <a:latin typeface="Calibri"/>
              </a:rPr>
              <a:t>, </a:t>
            </a:r>
            <a:r>
              <a:rPr lang="es-ES" sz="2400" dirty="0">
                <a:solidFill>
                  <a:srgbClr val="FFFF00"/>
                </a:solidFill>
                <a:latin typeface="Calibri"/>
              </a:rPr>
              <a:t>y no según Cristo. </a:t>
            </a:r>
          </a:p>
        </p:txBody>
      </p:sp>
      <p:sp>
        <p:nvSpPr>
          <p:cNvPr id="7" name="2 CuadroTexto">
            <a:extLst>
              <a:ext uri="{FF2B5EF4-FFF2-40B4-BE49-F238E27FC236}">
                <a16:creationId xmlns:a16="http://schemas.microsoft.com/office/drawing/2014/main" id="{E1B5FFAC-580A-D824-A28D-1B539E7ACC22}"/>
              </a:ext>
            </a:extLst>
          </p:cNvPr>
          <p:cNvSpPr txBox="1"/>
          <p:nvPr/>
        </p:nvSpPr>
        <p:spPr>
          <a:xfrm>
            <a:off x="91260" y="4802410"/>
            <a:ext cx="4316455" cy="1943289"/>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Cuídense de que nadie los cautive con la vana y engañosa filosofía que </a:t>
            </a:r>
            <a:r>
              <a:rPr lang="es-ES" sz="2400" u="sng" dirty="0">
                <a:solidFill>
                  <a:srgbClr val="FFFF00"/>
                </a:solidFill>
                <a:latin typeface="Calibri"/>
              </a:rPr>
              <a:t>sigue tradiciones humanas</a:t>
            </a:r>
            <a:r>
              <a:rPr lang="es-ES" sz="2400" dirty="0">
                <a:solidFill>
                  <a:srgbClr val="FFFF00"/>
                </a:solidFill>
                <a:latin typeface="Calibri"/>
              </a:rPr>
              <a:t>, </a:t>
            </a:r>
            <a:r>
              <a:rPr lang="es-ES" sz="2400" dirty="0">
                <a:solidFill>
                  <a:srgbClr val="00B0F0"/>
                </a:solidFill>
                <a:latin typeface="Calibri"/>
              </a:rPr>
              <a:t>la que </a:t>
            </a:r>
            <a:r>
              <a:rPr lang="es-ES" sz="2400" u="sng" dirty="0">
                <a:solidFill>
                  <a:srgbClr val="00B0F0"/>
                </a:solidFill>
                <a:latin typeface="Calibri"/>
              </a:rPr>
              <a:t>está de acuerdo con los principios de este mundo</a:t>
            </a:r>
            <a:r>
              <a:rPr lang="es-ES" sz="2400" dirty="0">
                <a:solidFill>
                  <a:srgbClr val="00B0F0"/>
                </a:solidFill>
                <a:latin typeface="Calibri"/>
              </a:rPr>
              <a:t> </a:t>
            </a:r>
            <a:r>
              <a:rPr lang="es-ES" sz="2400" dirty="0">
                <a:solidFill>
                  <a:srgbClr val="FFFF00"/>
                </a:solidFill>
                <a:latin typeface="Calibri"/>
              </a:rPr>
              <a:t>y no conforme a Cristo (NVI).</a:t>
            </a:r>
          </a:p>
        </p:txBody>
      </p:sp>
      <p:sp>
        <p:nvSpPr>
          <p:cNvPr id="8" name="TextBox 7">
            <a:extLst>
              <a:ext uri="{FF2B5EF4-FFF2-40B4-BE49-F238E27FC236}">
                <a16:creationId xmlns:a16="http://schemas.microsoft.com/office/drawing/2014/main" id="{48F91CB2-6FF4-2323-3AFC-6EFF8D31A628}"/>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Tree>
    <p:extLst>
      <p:ext uri="{BB962C8B-B14F-4D97-AF65-F5344CB8AC3E}">
        <p14:creationId xmlns:p14="http://schemas.microsoft.com/office/powerpoint/2010/main" val="48718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57BFB-611B-D079-C2BF-58E8DA47B3E9}"/>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D43360FE-8E8E-2CCF-FED6-E8BFFB1C1003}"/>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139C7A35-FB91-5044-4456-156900316106}"/>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483A3FE3-D3A2-1732-F864-F1931F88FD25}"/>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66599B46-1FAE-7FC3-9588-AD3F4E2E6CF0}"/>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27D72C39-5C5A-E279-D9CD-C57836C7CE45}"/>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726DF0F1-6BFB-B358-87C7-500C9975FFB6}"/>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504E9AFE-841A-EA35-C568-DBB0CDBFBE9F}"/>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AD853CD0-A067-80CD-6E4A-B9E7C3898A4D}"/>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2" name="TextBox 1">
            <a:extLst>
              <a:ext uri="{FF2B5EF4-FFF2-40B4-BE49-F238E27FC236}">
                <a16:creationId xmlns:a16="http://schemas.microsoft.com/office/drawing/2014/main" id="{340A361D-514D-354B-DFD6-BD92A08B4B5C}"/>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BDB240B1-0607-9ED0-B92D-F56C95DA2C50}"/>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F821BD69-B7CB-668C-B543-75039BCEB428}"/>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DE070368-1B06-4115-4FE7-0D449B5FEF5B}"/>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055C3CA4-A738-2530-4AF0-B6EE3E6F64E8}"/>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a vosotros, estando muertos en pecados y en la incircuncisión de vuestra carne, os dio vida juntamente con él, perdonándoos todos los pecados, anulando el acta de los decretos que había contra nosotros, que nos era contraria, quitándola de en medio y clavándola en la cruz,</a:t>
            </a:r>
          </a:p>
        </p:txBody>
      </p:sp>
    </p:spTree>
    <p:extLst>
      <p:ext uri="{BB962C8B-B14F-4D97-AF65-F5344CB8AC3E}">
        <p14:creationId xmlns:p14="http://schemas.microsoft.com/office/powerpoint/2010/main" val="100580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A75F7-5403-14AE-B163-89C86C1B1E88}"/>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085052B-C91E-8882-51AF-ABC57BCA5050}"/>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18A2BB1D-6E39-A697-7FB2-061538098B4B}"/>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CB4026AF-5F35-5F25-8AB1-CAD11CAF0783}"/>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7D97406A-C5E7-C49D-25B8-79FA847EBED1}"/>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56E46BD6-B264-2C82-C6CC-DA284643F710}"/>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5D7E59BC-CD33-0D2D-4001-0EB24BB740FD}"/>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F51E1191-FC8B-A3D9-6CBC-595C79B885F8}"/>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021343BB-84E8-8A65-7288-756D722E6D45}"/>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2" name="TextBox 1">
            <a:extLst>
              <a:ext uri="{FF2B5EF4-FFF2-40B4-BE49-F238E27FC236}">
                <a16:creationId xmlns:a16="http://schemas.microsoft.com/office/drawing/2014/main" id="{E2957EF3-A13C-8B20-5E30-2C428E7881A5}"/>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83329029-5E9F-4F3E-1FFC-DBA9D9788EF9}"/>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D1C3F330-2BB0-F39C-587F-446366BC0E23}"/>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73E74B02-4E18-7D54-AD24-B14EA1384683}"/>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8C2B3A97-004B-4EF0-D9D2-B41899AB8952}"/>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dirty="0">
                <a:latin typeface="Calibri"/>
              </a:rPr>
              <a:t>anulando el acta de los decretos que había contra nosotros, que nos era contraria, quitándola de en medio y clavándola en la cruz,</a:t>
            </a:r>
          </a:p>
        </p:txBody>
      </p:sp>
    </p:spTree>
    <p:extLst>
      <p:ext uri="{BB962C8B-B14F-4D97-AF65-F5344CB8AC3E}">
        <p14:creationId xmlns:p14="http://schemas.microsoft.com/office/powerpoint/2010/main" val="3282802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CFACE-B4F0-4282-884B-70EA7DC90BB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6DABAED9-EE37-38C0-8E8B-4548F11680A9}"/>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A47F03C3-55A4-8CAF-AB2E-8746F1594ED8}"/>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3262528A-FD2C-7B26-12AF-F9D9830224D6}"/>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67DA8AC4-C2CF-9A51-C4E9-60EB0A6B1AC5}"/>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30DF3FB2-A5F0-19C9-0084-7779E58AC36D}"/>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64C629FC-22D4-1A81-2974-81102F9A2749}"/>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97E285F5-5A85-A608-64B9-82D2D49AE745}"/>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8583684A-F85C-6CD4-E1F9-C999FBAD17A1}"/>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2" name="TextBox 1">
            <a:extLst>
              <a:ext uri="{FF2B5EF4-FFF2-40B4-BE49-F238E27FC236}">
                <a16:creationId xmlns:a16="http://schemas.microsoft.com/office/drawing/2014/main" id="{877B31E5-A5DB-D5DB-A01F-43B63E9AA49A}"/>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ECE84A6C-4504-B65D-7812-E4A98FD58AF0}"/>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45F00132-C348-1A0E-2DE8-EDD7FB7E8AA9}"/>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352FBBA8-E5EB-F314-27EB-D67C59314DA2}"/>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80DEB4E8-BC05-08F1-930C-6C501C4956C7}"/>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Tree>
    <p:extLst>
      <p:ext uri="{BB962C8B-B14F-4D97-AF65-F5344CB8AC3E}">
        <p14:creationId xmlns:p14="http://schemas.microsoft.com/office/powerpoint/2010/main" val="3795469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5750B-88C6-46B2-7A25-AF7D51981FE4}"/>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04D24338-C582-1B50-5AAF-AE11D6CCE309}"/>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F526A606-DCCF-F72A-2DB1-DF47026305DC}"/>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F5A6B69E-050E-B15A-2DD4-2C4E2766E82C}"/>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CDA2A298-0655-1E98-694E-4AE9CC440E32}"/>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948A5DBC-0F20-DDD0-06BF-78E5B065CA6C}"/>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6C8FEDE7-9155-CE44-F3D7-07350E195C63}"/>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F1259179-DA46-EA14-35AC-9436EBD25290}"/>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9D69EE5A-416D-42D0-399D-7C0D711118DD}"/>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22DCCC1C-1777-B2AE-EAFC-B99491235AD4}"/>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6:23</a:t>
            </a:r>
          </a:p>
        </p:txBody>
      </p:sp>
      <p:sp>
        <p:nvSpPr>
          <p:cNvPr id="14" name="2 CuadroTexto">
            <a:extLst>
              <a:ext uri="{FF2B5EF4-FFF2-40B4-BE49-F238E27FC236}">
                <a16:creationId xmlns:a16="http://schemas.microsoft.com/office/drawing/2014/main" id="{DBFB12C6-C4D2-AE72-92A5-1EC96EF006B7}"/>
              </a:ext>
            </a:extLst>
          </p:cNvPr>
          <p:cNvSpPr txBox="1"/>
          <p:nvPr/>
        </p:nvSpPr>
        <p:spPr>
          <a:xfrm>
            <a:off x="447783" y="407245"/>
            <a:ext cx="371193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la paga del pecado es muerte, mas la dádiva de Dios es vida eterna en Cristo Jesús Señor nuestro. </a:t>
            </a:r>
          </a:p>
        </p:txBody>
      </p:sp>
      <p:sp>
        <p:nvSpPr>
          <p:cNvPr id="2" name="TextBox 1">
            <a:extLst>
              <a:ext uri="{FF2B5EF4-FFF2-40B4-BE49-F238E27FC236}">
                <a16:creationId xmlns:a16="http://schemas.microsoft.com/office/drawing/2014/main" id="{75ABDE25-978F-FE54-1FA1-B17EAAC3039E}"/>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A016F831-81F6-7759-E6C2-B3D12A1640DC}"/>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A20B31EA-D0B3-74CF-A49C-D0C98D826E28}"/>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4202FF20-DD8E-2633-C8A3-0F93EFDC9D9F}"/>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2A9D40B3-B5A9-FC20-9EB2-21E284787095}"/>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Tree>
    <p:extLst>
      <p:ext uri="{BB962C8B-B14F-4D97-AF65-F5344CB8AC3E}">
        <p14:creationId xmlns:p14="http://schemas.microsoft.com/office/powerpoint/2010/main" val="206934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B427A-A97F-99C1-E0D2-39A928112A84}"/>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173E3911-D258-DF6E-9C65-78721DB80C80}"/>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3A80D14B-4567-F119-47BF-D8E8D9067405}"/>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1D5AF2FC-BDD4-5FA9-5D69-3ED7F3891489}"/>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8584B872-ADB4-199F-CD2F-F0C50D6EF42C}"/>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99114924-3765-FA35-76D8-0503F67C74F8}"/>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F803A861-1C9B-1EA8-802F-EC51FEFFB8AE}"/>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7E26B903-8D65-1C00-43E2-8959B197F14D}"/>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F83A3826-6235-34CC-7432-9E4E31BEE817}"/>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318B5469-B86B-289D-A9C2-C76ADA13275E}"/>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6:23</a:t>
            </a:r>
          </a:p>
        </p:txBody>
      </p:sp>
      <p:sp>
        <p:nvSpPr>
          <p:cNvPr id="14" name="2 CuadroTexto">
            <a:extLst>
              <a:ext uri="{FF2B5EF4-FFF2-40B4-BE49-F238E27FC236}">
                <a16:creationId xmlns:a16="http://schemas.microsoft.com/office/drawing/2014/main" id="{FCCF1B26-7E10-D262-BC53-F95A15E012F6}"/>
              </a:ext>
            </a:extLst>
          </p:cNvPr>
          <p:cNvSpPr txBox="1"/>
          <p:nvPr/>
        </p:nvSpPr>
        <p:spPr>
          <a:xfrm>
            <a:off x="447783" y="407245"/>
            <a:ext cx="371193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a:t>
            </a:r>
            <a:r>
              <a:rPr lang="es-ES" sz="2400" dirty="0">
                <a:solidFill>
                  <a:srgbClr val="FFFF00"/>
                </a:solidFill>
                <a:latin typeface="Calibri"/>
              </a:rPr>
              <a:t>la paga del pecado es muerte</a:t>
            </a:r>
            <a:r>
              <a:rPr lang="es-ES" sz="2400" dirty="0">
                <a:latin typeface="Calibri"/>
              </a:rPr>
              <a:t>, mas la dádiva de Dios es vida eterna en Cristo Jesús Señor nuestro. </a:t>
            </a:r>
          </a:p>
        </p:txBody>
      </p:sp>
      <p:sp>
        <p:nvSpPr>
          <p:cNvPr id="2" name="TextBox 1">
            <a:extLst>
              <a:ext uri="{FF2B5EF4-FFF2-40B4-BE49-F238E27FC236}">
                <a16:creationId xmlns:a16="http://schemas.microsoft.com/office/drawing/2014/main" id="{D31CA5D3-0816-377E-E2AB-C7E53E1591BB}"/>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C873050B-B18A-19C6-15DD-7AC1A21CBFB0}"/>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DBD3A061-E80A-AEBD-8639-7E22EB161872}"/>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08FFC679-F703-56F2-C35C-17E352CF8BA9}"/>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E7B18544-BF18-2D24-B2EC-E7A62BB3DF85}"/>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
        <p:nvSpPr>
          <p:cNvPr id="4" name="1 CuadroTexto">
            <a:extLst>
              <a:ext uri="{FF2B5EF4-FFF2-40B4-BE49-F238E27FC236}">
                <a16:creationId xmlns:a16="http://schemas.microsoft.com/office/drawing/2014/main" id="{749B24F3-9932-9F64-0D7C-B1B2D9B63571}"/>
              </a:ext>
            </a:extLst>
          </p:cNvPr>
          <p:cNvSpPr txBox="1"/>
          <p:nvPr/>
        </p:nvSpPr>
        <p:spPr>
          <a:xfrm>
            <a:off x="179512" y="159462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8:1</a:t>
            </a:r>
          </a:p>
        </p:txBody>
      </p:sp>
      <p:sp>
        <p:nvSpPr>
          <p:cNvPr id="7" name="2 CuadroTexto">
            <a:extLst>
              <a:ext uri="{FF2B5EF4-FFF2-40B4-BE49-F238E27FC236}">
                <a16:creationId xmlns:a16="http://schemas.microsoft.com/office/drawing/2014/main" id="{4E2BAE51-9315-0CCA-CA57-C023FBE2069D}"/>
              </a:ext>
            </a:extLst>
          </p:cNvPr>
          <p:cNvSpPr txBox="1"/>
          <p:nvPr/>
        </p:nvSpPr>
        <p:spPr>
          <a:xfrm>
            <a:off x="-21263" y="2029256"/>
            <a:ext cx="461451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Ahora, pues, ninguna condenación hay para los que están en Cristo Jesús, los que no andan conforme a la carne, sino conforme al Espíritu. </a:t>
            </a:r>
          </a:p>
        </p:txBody>
      </p:sp>
    </p:spTree>
    <p:extLst>
      <p:ext uri="{BB962C8B-B14F-4D97-AF65-F5344CB8AC3E}">
        <p14:creationId xmlns:p14="http://schemas.microsoft.com/office/powerpoint/2010/main" val="15201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226A0-C3BB-1448-38A2-C5924A61D725}"/>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2491A847-0AAA-0756-8A2E-2FEB02E0A225}"/>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93FCCAEA-FA7C-7512-69F8-01789EF50EB0}"/>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EBA5B087-DEEE-2EE9-2D0E-27582A8A71E8}"/>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8000CAC5-DC57-7930-BB16-AB2DDD6B82A8}"/>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D60C7F3A-6DA9-15CF-A41B-37259E97EF13}"/>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65B501EC-DB7B-0CCE-9F9F-0CD212C3DE59}"/>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88EEF744-EA4D-1D57-D6E2-3E6CB57E3747}"/>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472DF7C2-CE55-4CA9-98FE-BD3FD380CA21}"/>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50F138FA-C2B5-1FCD-8EE3-E4DE787338FE}"/>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6:23</a:t>
            </a:r>
          </a:p>
        </p:txBody>
      </p:sp>
      <p:sp>
        <p:nvSpPr>
          <p:cNvPr id="14" name="2 CuadroTexto">
            <a:extLst>
              <a:ext uri="{FF2B5EF4-FFF2-40B4-BE49-F238E27FC236}">
                <a16:creationId xmlns:a16="http://schemas.microsoft.com/office/drawing/2014/main" id="{A84294FC-9ABD-E015-DED7-F5C14E82DD8C}"/>
              </a:ext>
            </a:extLst>
          </p:cNvPr>
          <p:cNvSpPr txBox="1"/>
          <p:nvPr/>
        </p:nvSpPr>
        <p:spPr>
          <a:xfrm>
            <a:off x="447783" y="407245"/>
            <a:ext cx="371193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a:t>
            </a:r>
            <a:r>
              <a:rPr lang="es-ES" sz="2400" dirty="0">
                <a:solidFill>
                  <a:srgbClr val="FFFF00"/>
                </a:solidFill>
                <a:latin typeface="Calibri"/>
              </a:rPr>
              <a:t>la paga del pecado es muerte</a:t>
            </a:r>
            <a:r>
              <a:rPr lang="es-ES" sz="2400" dirty="0">
                <a:latin typeface="Calibri"/>
              </a:rPr>
              <a:t>, mas la dádiva de Dios es vida eterna en Cristo Jesús Señor nuestro. </a:t>
            </a:r>
          </a:p>
        </p:txBody>
      </p:sp>
      <p:sp>
        <p:nvSpPr>
          <p:cNvPr id="2" name="TextBox 1">
            <a:extLst>
              <a:ext uri="{FF2B5EF4-FFF2-40B4-BE49-F238E27FC236}">
                <a16:creationId xmlns:a16="http://schemas.microsoft.com/office/drawing/2014/main" id="{D46307E8-09D0-BF07-FFC2-5EA1DB4B73E9}"/>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20C2F3C8-BEB1-263D-A653-7E14B63AA544}"/>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8F473B09-43AA-4187-8691-D619F5B3BB34}"/>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EABD98BD-92AA-5C89-338F-DE31EFCAE307}"/>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F9E599B5-AAD4-F286-EEC2-F38316E8669B}"/>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
        <p:nvSpPr>
          <p:cNvPr id="4" name="1 CuadroTexto">
            <a:extLst>
              <a:ext uri="{FF2B5EF4-FFF2-40B4-BE49-F238E27FC236}">
                <a16:creationId xmlns:a16="http://schemas.microsoft.com/office/drawing/2014/main" id="{C7B4CF80-326B-1E18-15FE-4FA6770A92DA}"/>
              </a:ext>
            </a:extLst>
          </p:cNvPr>
          <p:cNvSpPr txBox="1"/>
          <p:nvPr/>
        </p:nvSpPr>
        <p:spPr>
          <a:xfrm>
            <a:off x="179512" y="159462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8:1</a:t>
            </a:r>
          </a:p>
        </p:txBody>
      </p:sp>
      <p:sp>
        <p:nvSpPr>
          <p:cNvPr id="7" name="2 CuadroTexto">
            <a:extLst>
              <a:ext uri="{FF2B5EF4-FFF2-40B4-BE49-F238E27FC236}">
                <a16:creationId xmlns:a16="http://schemas.microsoft.com/office/drawing/2014/main" id="{CA50D768-9444-BFE8-95E0-75DC86C506EC}"/>
              </a:ext>
            </a:extLst>
          </p:cNvPr>
          <p:cNvSpPr txBox="1"/>
          <p:nvPr/>
        </p:nvSpPr>
        <p:spPr>
          <a:xfrm>
            <a:off x="-21263" y="2029256"/>
            <a:ext cx="461451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Ahora, pues, </a:t>
            </a:r>
            <a:r>
              <a:rPr lang="es-ES" sz="2400" u="sng" dirty="0">
                <a:solidFill>
                  <a:srgbClr val="FFFF00"/>
                </a:solidFill>
                <a:latin typeface="Calibri"/>
              </a:rPr>
              <a:t>ninguna condenación</a:t>
            </a:r>
            <a:r>
              <a:rPr lang="es-ES" sz="2400" dirty="0">
                <a:solidFill>
                  <a:srgbClr val="FFFF00"/>
                </a:solidFill>
                <a:latin typeface="Calibri"/>
              </a:rPr>
              <a:t> hay para los que están en Cristo Jesús, </a:t>
            </a:r>
            <a:r>
              <a:rPr lang="es-ES" sz="2400" dirty="0">
                <a:latin typeface="Calibri"/>
              </a:rPr>
              <a:t>los que no andan conforme a la carne, sino conforme al Espíritu. </a:t>
            </a:r>
          </a:p>
        </p:txBody>
      </p:sp>
      <p:sp>
        <p:nvSpPr>
          <p:cNvPr id="9" name="1 CuadroTexto">
            <a:extLst>
              <a:ext uri="{FF2B5EF4-FFF2-40B4-BE49-F238E27FC236}">
                <a16:creationId xmlns:a16="http://schemas.microsoft.com/office/drawing/2014/main" id="{FB6EA42C-AB2D-5EF4-1D11-F6A37B736F9B}"/>
              </a:ext>
            </a:extLst>
          </p:cNvPr>
          <p:cNvSpPr txBox="1"/>
          <p:nvPr/>
        </p:nvSpPr>
        <p:spPr>
          <a:xfrm>
            <a:off x="164263"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5:8</a:t>
            </a:r>
          </a:p>
        </p:txBody>
      </p:sp>
      <p:sp>
        <p:nvSpPr>
          <p:cNvPr id="10" name="2 CuadroTexto">
            <a:extLst>
              <a:ext uri="{FF2B5EF4-FFF2-40B4-BE49-F238E27FC236}">
                <a16:creationId xmlns:a16="http://schemas.microsoft.com/office/drawing/2014/main" id="{EEC48957-336C-1AE2-764C-9D0DEA2F30EA}"/>
              </a:ext>
            </a:extLst>
          </p:cNvPr>
          <p:cNvSpPr txBox="1"/>
          <p:nvPr/>
        </p:nvSpPr>
        <p:spPr>
          <a:xfrm>
            <a:off x="288428" y="3644997"/>
            <a:ext cx="389443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Dios muestra su amor para con nosotros, en que siendo aún pecadores, Cristo murió por nosotros.</a:t>
            </a:r>
          </a:p>
        </p:txBody>
      </p:sp>
    </p:spTree>
    <p:extLst>
      <p:ext uri="{BB962C8B-B14F-4D97-AF65-F5344CB8AC3E}">
        <p14:creationId xmlns:p14="http://schemas.microsoft.com/office/powerpoint/2010/main" val="139737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5AFA5-7C47-C074-929E-D8E04E398FE8}"/>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8DBFDAEC-4463-B323-B6C7-0DDC72A2DB77}"/>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B446C0E9-E951-B909-A8B9-FD2CBBDF5020}"/>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31F2B99D-7EBD-7DE2-5A34-23260647A014}"/>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2D35EA3C-3FE3-584D-4A3C-6FEAA70462D9}"/>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A49121C1-53CA-FE27-BCD1-FD3A76206D9D}"/>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DF11AE44-D256-9265-C192-8CEE30F03062}"/>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E21BF9A6-70D2-C7B5-9A73-D03F0DE66B6F}"/>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FAB8E6B7-1CB2-DBD2-82C7-38C311A1F1D1}"/>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FC4DCF4E-D5D1-56B0-B29F-A6C655753074}"/>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6:23</a:t>
            </a:r>
          </a:p>
        </p:txBody>
      </p:sp>
      <p:sp>
        <p:nvSpPr>
          <p:cNvPr id="14" name="2 CuadroTexto">
            <a:extLst>
              <a:ext uri="{FF2B5EF4-FFF2-40B4-BE49-F238E27FC236}">
                <a16:creationId xmlns:a16="http://schemas.microsoft.com/office/drawing/2014/main" id="{51496AF2-17E4-D257-0264-05A79880D6C8}"/>
              </a:ext>
            </a:extLst>
          </p:cNvPr>
          <p:cNvSpPr txBox="1"/>
          <p:nvPr/>
        </p:nvSpPr>
        <p:spPr>
          <a:xfrm>
            <a:off x="447783" y="407245"/>
            <a:ext cx="371193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a:t>
            </a:r>
            <a:r>
              <a:rPr lang="es-ES" sz="2400" dirty="0">
                <a:solidFill>
                  <a:srgbClr val="FFFF00"/>
                </a:solidFill>
                <a:latin typeface="Calibri"/>
              </a:rPr>
              <a:t>la paga del pecado es muerte</a:t>
            </a:r>
            <a:r>
              <a:rPr lang="es-ES" sz="2400" dirty="0">
                <a:latin typeface="Calibri"/>
              </a:rPr>
              <a:t>, mas la dádiva de Dios es vida eterna en Cristo Jesús Señor nuestro. </a:t>
            </a:r>
          </a:p>
        </p:txBody>
      </p:sp>
      <p:sp>
        <p:nvSpPr>
          <p:cNvPr id="2" name="TextBox 1">
            <a:extLst>
              <a:ext uri="{FF2B5EF4-FFF2-40B4-BE49-F238E27FC236}">
                <a16:creationId xmlns:a16="http://schemas.microsoft.com/office/drawing/2014/main" id="{9D6E71B9-13F1-BA7E-3FCA-0AC418309C0E}"/>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4BA7E6A4-48A8-5731-FCB2-1A1DA76B491F}"/>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C5A852C3-5987-DA8C-637C-ACDCB40442FC}"/>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BC7EF363-017F-96D6-6F2E-82AAE2CE6ABD}"/>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B4285985-5505-2A2C-0074-468E63E86358}"/>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
        <p:nvSpPr>
          <p:cNvPr id="4" name="1 CuadroTexto">
            <a:extLst>
              <a:ext uri="{FF2B5EF4-FFF2-40B4-BE49-F238E27FC236}">
                <a16:creationId xmlns:a16="http://schemas.microsoft.com/office/drawing/2014/main" id="{D4BFFAD3-7A8B-F879-403F-EEC210DF17B0}"/>
              </a:ext>
            </a:extLst>
          </p:cNvPr>
          <p:cNvSpPr txBox="1"/>
          <p:nvPr/>
        </p:nvSpPr>
        <p:spPr>
          <a:xfrm>
            <a:off x="179512" y="159462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8:1</a:t>
            </a:r>
          </a:p>
        </p:txBody>
      </p:sp>
      <p:sp>
        <p:nvSpPr>
          <p:cNvPr id="7" name="2 CuadroTexto">
            <a:extLst>
              <a:ext uri="{FF2B5EF4-FFF2-40B4-BE49-F238E27FC236}">
                <a16:creationId xmlns:a16="http://schemas.microsoft.com/office/drawing/2014/main" id="{EB4DBE05-DD9C-A036-94F6-1C3DFCDE795B}"/>
              </a:ext>
            </a:extLst>
          </p:cNvPr>
          <p:cNvSpPr txBox="1"/>
          <p:nvPr/>
        </p:nvSpPr>
        <p:spPr>
          <a:xfrm>
            <a:off x="-21263" y="2029256"/>
            <a:ext cx="461451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Ahora, pues, </a:t>
            </a:r>
            <a:r>
              <a:rPr lang="es-ES" sz="2400" u="sng" dirty="0">
                <a:solidFill>
                  <a:srgbClr val="FFFF00"/>
                </a:solidFill>
                <a:latin typeface="Calibri"/>
              </a:rPr>
              <a:t>ninguna condenación</a:t>
            </a:r>
            <a:r>
              <a:rPr lang="es-ES" sz="2400" dirty="0">
                <a:solidFill>
                  <a:srgbClr val="FFFF00"/>
                </a:solidFill>
                <a:latin typeface="Calibri"/>
              </a:rPr>
              <a:t> hay para los que están en Cristo Jesús, </a:t>
            </a:r>
            <a:r>
              <a:rPr lang="es-ES" sz="2400" dirty="0">
                <a:latin typeface="Calibri"/>
              </a:rPr>
              <a:t>los que no andan conforme a la carne, sino conforme al Espíritu. </a:t>
            </a:r>
          </a:p>
        </p:txBody>
      </p:sp>
      <p:sp>
        <p:nvSpPr>
          <p:cNvPr id="9" name="1 CuadroTexto">
            <a:extLst>
              <a:ext uri="{FF2B5EF4-FFF2-40B4-BE49-F238E27FC236}">
                <a16:creationId xmlns:a16="http://schemas.microsoft.com/office/drawing/2014/main" id="{659A607A-CAFA-0C54-EA18-8800F2AEB816}"/>
              </a:ext>
            </a:extLst>
          </p:cNvPr>
          <p:cNvSpPr txBox="1"/>
          <p:nvPr/>
        </p:nvSpPr>
        <p:spPr>
          <a:xfrm>
            <a:off x="164263"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5:8</a:t>
            </a:r>
          </a:p>
        </p:txBody>
      </p:sp>
      <p:sp>
        <p:nvSpPr>
          <p:cNvPr id="10" name="2 CuadroTexto">
            <a:extLst>
              <a:ext uri="{FF2B5EF4-FFF2-40B4-BE49-F238E27FC236}">
                <a16:creationId xmlns:a16="http://schemas.microsoft.com/office/drawing/2014/main" id="{319D75F6-E248-8CED-B205-D1D191364C52}"/>
              </a:ext>
            </a:extLst>
          </p:cNvPr>
          <p:cNvSpPr txBox="1"/>
          <p:nvPr/>
        </p:nvSpPr>
        <p:spPr>
          <a:xfrm>
            <a:off x="288428" y="3644997"/>
            <a:ext cx="389443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Dios muestra su amor para con nosotros, en que siendo aún pecadores, </a:t>
            </a:r>
            <a:r>
              <a:rPr lang="es-ES" sz="2400" dirty="0">
                <a:latin typeface="Calibri"/>
              </a:rPr>
              <a:t>Cristo murió por nosotros.</a:t>
            </a:r>
          </a:p>
        </p:txBody>
      </p:sp>
    </p:spTree>
    <p:extLst>
      <p:ext uri="{BB962C8B-B14F-4D97-AF65-F5344CB8AC3E}">
        <p14:creationId xmlns:p14="http://schemas.microsoft.com/office/powerpoint/2010/main" val="3616214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9FED2-C2D9-BBF9-4C70-2E62EBCACE05}"/>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BF45049C-D627-5831-5FDB-854249368E5D}"/>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DF2383FD-BB4B-3C35-747E-6F1835BF4DD8}"/>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F6A133D8-41A7-63F2-D264-AA34C7715308}"/>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CF2CD6EE-3C19-FB16-40B2-1C88FB030EE3}"/>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FF600453-4AC4-C6B1-6A96-BA04E4B896FC}"/>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9D82D485-1F6C-93C2-E6EA-984CC1DF2729}"/>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C21CAC82-E1DE-247F-440C-7B39D98F4613}"/>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097C2446-4391-D4E2-F544-D4B6B7599BDC}"/>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AFFFBC20-D05C-ED31-BD80-29E23E1D5ECA}"/>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6:23</a:t>
            </a:r>
          </a:p>
        </p:txBody>
      </p:sp>
      <p:sp>
        <p:nvSpPr>
          <p:cNvPr id="14" name="2 CuadroTexto">
            <a:extLst>
              <a:ext uri="{FF2B5EF4-FFF2-40B4-BE49-F238E27FC236}">
                <a16:creationId xmlns:a16="http://schemas.microsoft.com/office/drawing/2014/main" id="{A6643D95-0AFD-BCC1-DE81-12BA3699D3EB}"/>
              </a:ext>
            </a:extLst>
          </p:cNvPr>
          <p:cNvSpPr txBox="1"/>
          <p:nvPr/>
        </p:nvSpPr>
        <p:spPr>
          <a:xfrm>
            <a:off x="447783" y="407245"/>
            <a:ext cx="371193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a:t>
            </a:r>
            <a:r>
              <a:rPr lang="es-ES" sz="2400" dirty="0">
                <a:solidFill>
                  <a:srgbClr val="FFFF00"/>
                </a:solidFill>
                <a:latin typeface="Calibri"/>
              </a:rPr>
              <a:t>la paga del pecado es muerte</a:t>
            </a:r>
            <a:r>
              <a:rPr lang="es-ES" sz="2400" dirty="0">
                <a:latin typeface="Calibri"/>
              </a:rPr>
              <a:t>, mas la dádiva de Dios es vida eterna en Cristo Jesús Señor nuestro. </a:t>
            </a:r>
          </a:p>
        </p:txBody>
      </p:sp>
      <p:sp>
        <p:nvSpPr>
          <p:cNvPr id="2" name="TextBox 1">
            <a:extLst>
              <a:ext uri="{FF2B5EF4-FFF2-40B4-BE49-F238E27FC236}">
                <a16:creationId xmlns:a16="http://schemas.microsoft.com/office/drawing/2014/main" id="{014F19BD-A501-3D42-F85C-D8C19A6FEEEF}"/>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96C11E5B-E739-4898-9FB7-CE23CCF4065F}"/>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FCBB774D-ED9B-4A16-2010-3FCAC808B2E3}"/>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712C404A-9D6C-6B2C-305F-FE4CC9B32A80}"/>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8318E690-F0F1-C204-44E0-1CCAF43D3BE5}"/>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
        <p:nvSpPr>
          <p:cNvPr id="4" name="1 CuadroTexto">
            <a:extLst>
              <a:ext uri="{FF2B5EF4-FFF2-40B4-BE49-F238E27FC236}">
                <a16:creationId xmlns:a16="http://schemas.microsoft.com/office/drawing/2014/main" id="{47386F14-4A36-A708-0868-1CFF2F741731}"/>
              </a:ext>
            </a:extLst>
          </p:cNvPr>
          <p:cNvSpPr txBox="1"/>
          <p:nvPr/>
        </p:nvSpPr>
        <p:spPr>
          <a:xfrm>
            <a:off x="179512" y="159462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8:1</a:t>
            </a:r>
          </a:p>
        </p:txBody>
      </p:sp>
      <p:sp>
        <p:nvSpPr>
          <p:cNvPr id="7" name="2 CuadroTexto">
            <a:extLst>
              <a:ext uri="{FF2B5EF4-FFF2-40B4-BE49-F238E27FC236}">
                <a16:creationId xmlns:a16="http://schemas.microsoft.com/office/drawing/2014/main" id="{F5152D57-0C5E-1721-7A28-52C1400C171F}"/>
              </a:ext>
            </a:extLst>
          </p:cNvPr>
          <p:cNvSpPr txBox="1"/>
          <p:nvPr/>
        </p:nvSpPr>
        <p:spPr>
          <a:xfrm>
            <a:off x="-21263" y="2029256"/>
            <a:ext cx="461451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Ahora, pues, </a:t>
            </a:r>
            <a:r>
              <a:rPr lang="es-ES" sz="2400" u="sng" dirty="0">
                <a:solidFill>
                  <a:srgbClr val="FFFF00"/>
                </a:solidFill>
                <a:latin typeface="Calibri"/>
              </a:rPr>
              <a:t>ninguna condenación</a:t>
            </a:r>
            <a:r>
              <a:rPr lang="es-ES" sz="2400" dirty="0">
                <a:solidFill>
                  <a:srgbClr val="FFFF00"/>
                </a:solidFill>
                <a:latin typeface="Calibri"/>
              </a:rPr>
              <a:t> hay para los que están en Cristo Jesús, </a:t>
            </a:r>
            <a:r>
              <a:rPr lang="es-ES" sz="2400" dirty="0">
                <a:latin typeface="Calibri"/>
              </a:rPr>
              <a:t>los que no andan conforme a la carne, sino conforme al Espíritu. </a:t>
            </a:r>
          </a:p>
        </p:txBody>
      </p:sp>
      <p:sp>
        <p:nvSpPr>
          <p:cNvPr id="9" name="1 CuadroTexto">
            <a:extLst>
              <a:ext uri="{FF2B5EF4-FFF2-40B4-BE49-F238E27FC236}">
                <a16:creationId xmlns:a16="http://schemas.microsoft.com/office/drawing/2014/main" id="{1632CCEA-4496-AB59-2E86-2E43FAC00489}"/>
              </a:ext>
            </a:extLst>
          </p:cNvPr>
          <p:cNvSpPr txBox="1"/>
          <p:nvPr/>
        </p:nvSpPr>
        <p:spPr>
          <a:xfrm>
            <a:off x="164263"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5:8</a:t>
            </a:r>
          </a:p>
        </p:txBody>
      </p:sp>
      <p:sp>
        <p:nvSpPr>
          <p:cNvPr id="10" name="2 CuadroTexto">
            <a:extLst>
              <a:ext uri="{FF2B5EF4-FFF2-40B4-BE49-F238E27FC236}">
                <a16:creationId xmlns:a16="http://schemas.microsoft.com/office/drawing/2014/main" id="{D51668F2-EDE3-D1DD-587A-8A711EC49D55}"/>
              </a:ext>
            </a:extLst>
          </p:cNvPr>
          <p:cNvSpPr txBox="1"/>
          <p:nvPr/>
        </p:nvSpPr>
        <p:spPr>
          <a:xfrm>
            <a:off x="288428" y="3644997"/>
            <a:ext cx="389443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Dios muestra su amor para con nosotros, en que siendo aún pecadores, </a:t>
            </a:r>
            <a:r>
              <a:rPr lang="es-ES" sz="2400" dirty="0">
                <a:solidFill>
                  <a:srgbClr val="00B0F0"/>
                </a:solidFill>
                <a:latin typeface="Calibri"/>
              </a:rPr>
              <a:t>Cristo murió por nosotros.</a:t>
            </a:r>
          </a:p>
        </p:txBody>
      </p:sp>
      <p:sp>
        <p:nvSpPr>
          <p:cNvPr id="11" name="TextBox 10">
            <a:extLst>
              <a:ext uri="{FF2B5EF4-FFF2-40B4-BE49-F238E27FC236}">
                <a16:creationId xmlns:a16="http://schemas.microsoft.com/office/drawing/2014/main" id="{7EC72B2A-65F9-6064-F8F9-724B8C044583}"/>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Tree>
    <p:extLst>
      <p:ext uri="{BB962C8B-B14F-4D97-AF65-F5344CB8AC3E}">
        <p14:creationId xmlns:p14="http://schemas.microsoft.com/office/powerpoint/2010/main" val="157680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29870-8139-7666-2DA1-11EDACF577F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C21573FB-3765-F98F-2EED-6C87300E1FE1}"/>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2:1</a:t>
            </a:r>
          </a:p>
        </p:txBody>
      </p:sp>
      <p:sp>
        <p:nvSpPr>
          <p:cNvPr id="5" name="2 CuadroTexto">
            <a:extLst>
              <a:ext uri="{FF2B5EF4-FFF2-40B4-BE49-F238E27FC236}">
                <a16:creationId xmlns:a16="http://schemas.microsoft.com/office/drawing/2014/main" id="{5F62DFFE-4D44-0605-A758-15962307E598}"/>
              </a:ext>
            </a:extLst>
          </p:cNvPr>
          <p:cNvSpPr txBox="1"/>
          <p:nvPr/>
        </p:nvSpPr>
        <p:spPr>
          <a:xfrm>
            <a:off x="0" y="477599"/>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quiero que sepáis cuán gran lucha sostengo por vosotros, y por los que están en </a:t>
            </a:r>
            <a:r>
              <a:rPr lang="es-ES" sz="2400" dirty="0" err="1">
                <a:latin typeface="Calibri"/>
              </a:rPr>
              <a:t>Laodicea</a:t>
            </a:r>
            <a:r>
              <a:rPr lang="es-ES" sz="2400" dirty="0">
                <a:latin typeface="Calibri"/>
              </a:rPr>
              <a:t>, y por todos los que nunca han visto mi rostro. </a:t>
            </a:r>
          </a:p>
        </p:txBody>
      </p:sp>
      <p:sp>
        <p:nvSpPr>
          <p:cNvPr id="3" name="TextBox 2">
            <a:extLst>
              <a:ext uri="{FF2B5EF4-FFF2-40B4-BE49-F238E27FC236}">
                <a16:creationId xmlns:a16="http://schemas.microsoft.com/office/drawing/2014/main" id="{3652A847-1A50-B58E-2900-3ADC3B6232A6}"/>
              </a:ext>
            </a:extLst>
          </p:cNvPr>
          <p:cNvSpPr txBox="1"/>
          <p:nvPr/>
        </p:nvSpPr>
        <p:spPr>
          <a:xfrm>
            <a:off x="4614514" y="14333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 name="TextBox 1">
            <a:extLst>
              <a:ext uri="{FF2B5EF4-FFF2-40B4-BE49-F238E27FC236}">
                <a16:creationId xmlns:a16="http://schemas.microsoft.com/office/drawing/2014/main" id="{62CD7BC1-AB8C-835E-9130-696F903019AA}"/>
              </a:ext>
            </a:extLst>
          </p:cNvPr>
          <p:cNvSpPr txBox="1"/>
          <p:nvPr/>
        </p:nvSpPr>
        <p:spPr>
          <a:xfrm>
            <a:off x="4615187" y="17914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Tree>
    <p:extLst>
      <p:ext uri="{BB962C8B-B14F-4D97-AF65-F5344CB8AC3E}">
        <p14:creationId xmlns:p14="http://schemas.microsoft.com/office/powerpoint/2010/main" val="373436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A8BBA-79E5-41D5-E8F0-04FC6F950FA5}"/>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AAEC1CA7-FBFC-877A-64CF-E963A605A74A}"/>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C9569705-DE21-C8CC-0A3C-F9677D784C55}"/>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853635FC-3A5E-3C13-02D1-9D0685717EE9}"/>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12A6E515-70A0-0546-B924-96C9F7A4FED0}"/>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4A92C571-5F80-74D2-87E9-858EEAE816E4}"/>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E7448EEA-B136-7CDB-3314-FC38BDCE37DD}"/>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62247157-3612-32EF-81B0-C92EC37F690B}"/>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174764DB-F148-B7F7-15A8-63B90EAF59EC}"/>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A4C8439A-923E-2090-3721-436F7404AE64}"/>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2:15</a:t>
            </a:r>
          </a:p>
        </p:txBody>
      </p:sp>
      <p:sp>
        <p:nvSpPr>
          <p:cNvPr id="14" name="2 CuadroTexto">
            <a:extLst>
              <a:ext uri="{FF2B5EF4-FFF2-40B4-BE49-F238E27FC236}">
                <a16:creationId xmlns:a16="http://schemas.microsoft.com/office/drawing/2014/main" id="{F5F74E05-C716-282E-5617-C7A9CE7A1A1D}"/>
              </a:ext>
            </a:extLst>
          </p:cNvPr>
          <p:cNvSpPr txBox="1"/>
          <p:nvPr/>
        </p:nvSpPr>
        <p:spPr>
          <a:xfrm>
            <a:off x="0" y="407245"/>
            <a:ext cx="4606823"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Aboliendo en su carne las enemistades, la ley de los mandamientos expresados en ordenanzas, para crear en sí mismo de los dos un solo y nuevo hombre, haciendo la paz, </a:t>
            </a:r>
          </a:p>
        </p:txBody>
      </p:sp>
      <p:sp>
        <p:nvSpPr>
          <p:cNvPr id="2" name="TextBox 1">
            <a:extLst>
              <a:ext uri="{FF2B5EF4-FFF2-40B4-BE49-F238E27FC236}">
                <a16:creationId xmlns:a16="http://schemas.microsoft.com/office/drawing/2014/main" id="{EA3F3FF2-DC55-9B68-777B-1B0785AD2F1E}"/>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9061D7BA-688B-4CB9-4DDF-1AE5B8A6A818}"/>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7BEEC66B-4F44-2B2D-8241-9AF7EC697A6A}"/>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8A6F484E-1994-6B6C-F02E-F4935939D77D}"/>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E6C07269-2477-665B-AE76-5E85B006F87D}"/>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
        <p:nvSpPr>
          <p:cNvPr id="11" name="TextBox 10">
            <a:extLst>
              <a:ext uri="{FF2B5EF4-FFF2-40B4-BE49-F238E27FC236}">
                <a16:creationId xmlns:a16="http://schemas.microsoft.com/office/drawing/2014/main" id="{4F71D36C-FE04-B7D0-0AA5-381BE69C902D}"/>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Tree>
    <p:extLst>
      <p:ext uri="{BB962C8B-B14F-4D97-AF65-F5344CB8AC3E}">
        <p14:creationId xmlns:p14="http://schemas.microsoft.com/office/powerpoint/2010/main" val="131786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76162-5CF7-A5AE-15D3-1F3674A538F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3C0CDFB-E060-4405-2B5A-AC9328C59483}"/>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84099D12-BEEA-5E8D-1AC8-52D4D650727A}"/>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5EC1013A-17BD-1B15-954A-44E13B46E802}"/>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D2F32803-F77D-96E0-F522-020E720C77A7}"/>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BE074B8B-C058-1083-8714-745DDC16F7C4}"/>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C946B1B9-ADA0-7C3D-1C3D-7CE1A2CA02E0}"/>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F952DB3A-EC00-D792-AC6B-8EA21E652570}"/>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BBE0EBC5-2D3C-F1F5-95EC-335E38AC116A}"/>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60BE8724-81C8-FCF3-A83A-681C14E230BF}"/>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2:15</a:t>
            </a:r>
          </a:p>
        </p:txBody>
      </p:sp>
      <p:sp>
        <p:nvSpPr>
          <p:cNvPr id="14" name="2 CuadroTexto">
            <a:extLst>
              <a:ext uri="{FF2B5EF4-FFF2-40B4-BE49-F238E27FC236}">
                <a16:creationId xmlns:a16="http://schemas.microsoft.com/office/drawing/2014/main" id="{3AC1480A-3F6B-DA1A-EAAD-C1D8D7D4FED4}"/>
              </a:ext>
            </a:extLst>
          </p:cNvPr>
          <p:cNvSpPr txBox="1"/>
          <p:nvPr/>
        </p:nvSpPr>
        <p:spPr>
          <a:xfrm>
            <a:off x="0" y="407245"/>
            <a:ext cx="4606823"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Aboliendo en su carne las enemistades, la ley de los mandamientos expresados en ordenanzas,</a:t>
            </a:r>
            <a:r>
              <a:rPr lang="es-ES" sz="2400" dirty="0">
                <a:latin typeface="Calibri"/>
              </a:rPr>
              <a:t> para crear en sí mismo de los dos un solo y nuevo hombre, haciendo la paz, </a:t>
            </a:r>
          </a:p>
        </p:txBody>
      </p:sp>
      <p:sp>
        <p:nvSpPr>
          <p:cNvPr id="2" name="TextBox 1">
            <a:extLst>
              <a:ext uri="{FF2B5EF4-FFF2-40B4-BE49-F238E27FC236}">
                <a16:creationId xmlns:a16="http://schemas.microsoft.com/office/drawing/2014/main" id="{EF412CD2-C9A4-8FDC-4699-B85C01670A6C}"/>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931A4EE1-4A65-8334-C237-11C7D195EABF}"/>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FF1E601B-0321-75EF-C5F9-1329F0D93188}"/>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369E4090-96DC-1A73-E885-7CBE93CB41D1}"/>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E31BC5E1-2FBB-3D37-B920-060B5D49DBB6}"/>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
        <p:nvSpPr>
          <p:cNvPr id="11" name="TextBox 10">
            <a:extLst>
              <a:ext uri="{FF2B5EF4-FFF2-40B4-BE49-F238E27FC236}">
                <a16:creationId xmlns:a16="http://schemas.microsoft.com/office/drawing/2014/main" id="{E45BE821-C0F1-6C3B-AA53-491A145D63CD}"/>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Tree>
    <p:extLst>
      <p:ext uri="{BB962C8B-B14F-4D97-AF65-F5344CB8AC3E}">
        <p14:creationId xmlns:p14="http://schemas.microsoft.com/office/powerpoint/2010/main" val="2743860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A375A-A35D-F927-787C-7F1D3356FB5B}"/>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56878D3-B830-523C-FD7E-2F320E42D9BB}"/>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2DC4FDA8-5F3F-1E4C-DC52-F54A4C20183B}"/>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2CFC93E7-D1C2-DB00-E589-9EEE25354520}"/>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4F2C73E9-16B5-810E-FFD3-7FB932954C09}"/>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08498EAD-83CB-324C-3E29-7F66DEC862D6}"/>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0E988BB5-68CC-56EC-5C85-88B7F61B4314}"/>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5E9CD9BE-49B9-0FA8-0E3F-DB802A1996E6}"/>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C8D29859-54FD-16D5-5DCA-E48421B6434C}"/>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BB4E467E-2C4C-1E0E-B196-85B445D5BE4E}"/>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2:15</a:t>
            </a:r>
          </a:p>
        </p:txBody>
      </p:sp>
      <p:sp>
        <p:nvSpPr>
          <p:cNvPr id="14" name="2 CuadroTexto">
            <a:extLst>
              <a:ext uri="{FF2B5EF4-FFF2-40B4-BE49-F238E27FC236}">
                <a16:creationId xmlns:a16="http://schemas.microsoft.com/office/drawing/2014/main" id="{822606F1-0ACC-6E8C-E4A3-4F451CDA6F80}"/>
              </a:ext>
            </a:extLst>
          </p:cNvPr>
          <p:cNvSpPr txBox="1"/>
          <p:nvPr/>
        </p:nvSpPr>
        <p:spPr>
          <a:xfrm>
            <a:off x="0" y="407245"/>
            <a:ext cx="4606823"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Aboliendo en su carne las enemistades, la ley de los mandamientos expresados en ordenanzas,</a:t>
            </a:r>
            <a:r>
              <a:rPr lang="es-ES" sz="2400" dirty="0">
                <a:latin typeface="Calibri"/>
              </a:rPr>
              <a:t> </a:t>
            </a:r>
            <a:r>
              <a:rPr lang="es-ES" sz="2400" dirty="0">
                <a:solidFill>
                  <a:srgbClr val="00B0F0"/>
                </a:solidFill>
                <a:latin typeface="Calibri"/>
              </a:rPr>
              <a:t>para crear en sí mismo de los dos un solo y nuevo hombre, haciendo la paz, </a:t>
            </a:r>
          </a:p>
        </p:txBody>
      </p:sp>
      <p:sp>
        <p:nvSpPr>
          <p:cNvPr id="2" name="TextBox 1">
            <a:extLst>
              <a:ext uri="{FF2B5EF4-FFF2-40B4-BE49-F238E27FC236}">
                <a16:creationId xmlns:a16="http://schemas.microsoft.com/office/drawing/2014/main" id="{64182F52-CF64-8486-A68A-9A69103C90C2}"/>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6F88218D-480C-D4F0-5F28-48E59A509BF1}"/>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F5D32ADE-A818-6583-CB59-6A2097440899}"/>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8687F1B5-3E71-7F5C-C467-BE4E80D1E502}"/>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34CE6B88-1F8A-330A-1BE4-F71CEF72FCEB}"/>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
        <p:nvSpPr>
          <p:cNvPr id="11" name="TextBox 10">
            <a:extLst>
              <a:ext uri="{FF2B5EF4-FFF2-40B4-BE49-F238E27FC236}">
                <a16:creationId xmlns:a16="http://schemas.microsoft.com/office/drawing/2014/main" id="{CF184C10-8172-38FD-49D3-B18B93F5FBAD}"/>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4" name="1 CuadroTexto">
            <a:extLst>
              <a:ext uri="{FF2B5EF4-FFF2-40B4-BE49-F238E27FC236}">
                <a16:creationId xmlns:a16="http://schemas.microsoft.com/office/drawing/2014/main" id="{E69149BD-778C-B1E9-35CF-866314248E5E}"/>
              </a:ext>
            </a:extLst>
          </p:cNvPr>
          <p:cNvSpPr txBox="1"/>
          <p:nvPr/>
        </p:nvSpPr>
        <p:spPr>
          <a:xfrm>
            <a:off x="287016" y="227687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10:1</a:t>
            </a:r>
          </a:p>
        </p:txBody>
      </p:sp>
      <p:sp>
        <p:nvSpPr>
          <p:cNvPr id="7" name="2 CuadroTexto">
            <a:extLst>
              <a:ext uri="{FF2B5EF4-FFF2-40B4-BE49-F238E27FC236}">
                <a16:creationId xmlns:a16="http://schemas.microsoft.com/office/drawing/2014/main" id="{793FCB73-91C9-CC76-0EF3-86BBF185133F}"/>
              </a:ext>
            </a:extLst>
          </p:cNvPr>
          <p:cNvSpPr txBox="1"/>
          <p:nvPr/>
        </p:nvSpPr>
        <p:spPr>
          <a:xfrm>
            <a:off x="35496" y="2762111"/>
            <a:ext cx="4606823"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la ley, teniendo la sombra de los bienes venideros, no la imagen misma de las cosas, nunca puede, por los mismos sacrificios que se ofrecen continuamente cada año, hacer perfectos a los que se acercan. </a:t>
            </a:r>
          </a:p>
        </p:txBody>
      </p:sp>
    </p:spTree>
    <p:extLst>
      <p:ext uri="{BB962C8B-B14F-4D97-AF65-F5344CB8AC3E}">
        <p14:creationId xmlns:p14="http://schemas.microsoft.com/office/powerpoint/2010/main" val="277428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083A5-11E7-20B2-E43E-AAB5AF10CE08}"/>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0BEE9A33-7B86-C894-0E52-3F3DE6310069}"/>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9D1F5A8B-E847-737E-E888-7A8B60C7A4DC}"/>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4520BC55-CFA4-3F26-C7E1-A928F381C538}"/>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6CFDDF01-8491-BD1B-ED8E-0D783DACF04B}"/>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E8763BA6-B21C-47B9-7537-C5D09D629C30}"/>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F4F4E59A-35F9-38F8-248F-5D9BB98C6F5B}"/>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D389FCCC-C9A0-8FFE-1240-DFDCD6D326B3}"/>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5A4485E4-E731-CB97-41E4-EF92C7ADF2A0}"/>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FF368BD8-51E1-A3F0-B798-98CEB54A351E}"/>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2:15</a:t>
            </a:r>
          </a:p>
        </p:txBody>
      </p:sp>
      <p:sp>
        <p:nvSpPr>
          <p:cNvPr id="14" name="2 CuadroTexto">
            <a:extLst>
              <a:ext uri="{FF2B5EF4-FFF2-40B4-BE49-F238E27FC236}">
                <a16:creationId xmlns:a16="http://schemas.microsoft.com/office/drawing/2014/main" id="{0A0DB4F6-FD25-BA65-1B0C-96AD45C7EEE2}"/>
              </a:ext>
            </a:extLst>
          </p:cNvPr>
          <p:cNvSpPr txBox="1"/>
          <p:nvPr/>
        </p:nvSpPr>
        <p:spPr>
          <a:xfrm>
            <a:off x="0" y="407245"/>
            <a:ext cx="4606823"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Aboliendo en su carne las enemistades, la ley de los mandamientos expresados en ordenanzas,</a:t>
            </a:r>
            <a:r>
              <a:rPr lang="es-ES" sz="2400" dirty="0">
                <a:latin typeface="Calibri"/>
              </a:rPr>
              <a:t> </a:t>
            </a:r>
            <a:r>
              <a:rPr lang="es-ES" sz="2400" dirty="0">
                <a:solidFill>
                  <a:srgbClr val="00B0F0"/>
                </a:solidFill>
                <a:latin typeface="Calibri"/>
              </a:rPr>
              <a:t>para crear en sí mismo de los dos un solo y nuevo hombre, haciendo la paz, </a:t>
            </a:r>
          </a:p>
        </p:txBody>
      </p:sp>
      <p:sp>
        <p:nvSpPr>
          <p:cNvPr id="2" name="TextBox 1">
            <a:extLst>
              <a:ext uri="{FF2B5EF4-FFF2-40B4-BE49-F238E27FC236}">
                <a16:creationId xmlns:a16="http://schemas.microsoft.com/office/drawing/2014/main" id="{0AF31A1C-7D27-A749-769D-4686F1F85D72}"/>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8535EA55-4AF9-49A2-0AF9-9BFDC67F5B2E}"/>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237B0E9E-1D58-1B45-0780-35E1FF2D36EF}"/>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270629DB-2284-84F2-8EC4-DF99BC7838AF}"/>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D7A6CC8F-8249-E14C-494D-6B772F7AE0C9}"/>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
        <p:nvSpPr>
          <p:cNvPr id="11" name="TextBox 10">
            <a:extLst>
              <a:ext uri="{FF2B5EF4-FFF2-40B4-BE49-F238E27FC236}">
                <a16:creationId xmlns:a16="http://schemas.microsoft.com/office/drawing/2014/main" id="{580C824A-075B-8C6D-AB68-6F4634E187A1}"/>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4" name="1 CuadroTexto">
            <a:extLst>
              <a:ext uri="{FF2B5EF4-FFF2-40B4-BE49-F238E27FC236}">
                <a16:creationId xmlns:a16="http://schemas.microsoft.com/office/drawing/2014/main" id="{54E3C834-6C32-4C55-6C64-9D50135C5154}"/>
              </a:ext>
            </a:extLst>
          </p:cNvPr>
          <p:cNvSpPr txBox="1"/>
          <p:nvPr/>
        </p:nvSpPr>
        <p:spPr>
          <a:xfrm>
            <a:off x="287016" y="227687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10:1</a:t>
            </a:r>
          </a:p>
        </p:txBody>
      </p:sp>
      <p:sp>
        <p:nvSpPr>
          <p:cNvPr id="7" name="2 CuadroTexto">
            <a:extLst>
              <a:ext uri="{FF2B5EF4-FFF2-40B4-BE49-F238E27FC236}">
                <a16:creationId xmlns:a16="http://schemas.microsoft.com/office/drawing/2014/main" id="{809ADCE6-4BDF-59D1-EB06-6467B2D6032B}"/>
              </a:ext>
            </a:extLst>
          </p:cNvPr>
          <p:cNvSpPr txBox="1"/>
          <p:nvPr/>
        </p:nvSpPr>
        <p:spPr>
          <a:xfrm>
            <a:off x="35496" y="2762111"/>
            <a:ext cx="4606823"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la ley, teniendo la sombra de los bienes venideros, no la imagen misma de las cosas, </a:t>
            </a:r>
            <a:r>
              <a:rPr lang="es-ES" sz="2400" dirty="0">
                <a:latin typeface="Calibri"/>
              </a:rPr>
              <a:t>nunca puede, por los mismos sacrificios que se ofrecen continuamente cada año, hacer perfectos a los que se acercan. </a:t>
            </a:r>
          </a:p>
        </p:txBody>
      </p:sp>
    </p:spTree>
    <p:extLst>
      <p:ext uri="{BB962C8B-B14F-4D97-AF65-F5344CB8AC3E}">
        <p14:creationId xmlns:p14="http://schemas.microsoft.com/office/powerpoint/2010/main" val="5339207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65DA5-6CE9-C6CA-C477-AAAE6959ADE0}"/>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C78D590A-3165-706D-F267-63B29373A5F5}"/>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ABDE42A5-1801-AE01-C1FE-04F67010A7FC}"/>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8C0F02A5-7A28-F1D6-04F4-68C1F4906A87}"/>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E019F595-10FF-87FC-AF71-177A8A4111C4}"/>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06189045-A322-436C-45C7-3D914DA15659}"/>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2E7CEF2C-3E6C-6B42-2802-FF6473F6DDAE}"/>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9C4D2E9E-B5DB-39F5-C4BB-319BA8B11717}"/>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D639B5A9-99F0-9556-707C-C9BFB7BDB9A0}"/>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2AA57628-C68A-58BE-D82A-A1E2CBCB5248}"/>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2:15</a:t>
            </a:r>
          </a:p>
        </p:txBody>
      </p:sp>
      <p:sp>
        <p:nvSpPr>
          <p:cNvPr id="14" name="2 CuadroTexto">
            <a:extLst>
              <a:ext uri="{FF2B5EF4-FFF2-40B4-BE49-F238E27FC236}">
                <a16:creationId xmlns:a16="http://schemas.microsoft.com/office/drawing/2014/main" id="{54F56845-9E06-EBFD-E6EE-A9FB2CE1531D}"/>
              </a:ext>
            </a:extLst>
          </p:cNvPr>
          <p:cNvSpPr txBox="1"/>
          <p:nvPr/>
        </p:nvSpPr>
        <p:spPr>
          <a:xfrm>
            <a:off x="0" y="407245"/>
            <a:ext cx="4606823"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Aboliendo en su carne las enemistades, la ley de los mandamientos expresados en ordenanzas,</a:t>
            </a:r>
            <a:r>
              <a:rPr lang="es-ES" sz="2400" dirty="0">
                <a:latin typeface="Calibri"/>
              </a:rPr>
              <a:t> </a:t>
            </a:r>
            <a:r>
              <a:rPr lang="es-ES" sz="2400" dirty="0">
                <a:solidFill>
                  <a:srgbClr val="00B0F0"/>
                </a:solidFill>
                <a:latin typeface="Calibri"/>
              </a:rPr>
              <a:t>para crear en sí mismo de los dos un solo y nuevo hombre, haciendo la paz, </a:t>
            </a:r>
          </a:p>
        </p:txBody>
      </p:sp>
      <p:sp>
        <p:nvSpPr>
          <p:cNvPr id="2" name="TextBox 1">
            <a:extLst>
              <a:ext uri="{FF2B5EF4-FFF2-40B4-BE49-F238E27FC236}">
                <a16:creationId xmlns:a16="http://schemas.microsoft.com/office/drawing/2014/main" id="{AE11F4A6-6CDD-0D0D-58CF-2279D6838153}"/>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D97F9630-8653-E8B7-027A-F04D6BFB198F}"/>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EED3B7B8-31A7-D7B7-5A89-2916EF8829E5}"/>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824485C1-107C-DF43-F0F2-D49899239AD0}"/>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3EAB69AD-DBB1-6898-24F1-EA5997A11C7B}"/>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
        <p:nvSpPr>
          <p:cNvPr id="11" name="TextBox 10">
            <a:extLst>
              <a:ext uri="{FF2B5EF4-FFF2-40B4-BE49-F238E27FC236}">
                <a16:creationId xmlns:a16="http://schemas.microsoft.com/office/drawing/2014/main" id="{09286EBD-F8E3-4604-7E75-7FF9ACB03219}"/>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4" name="1 CuadroTexto">
            <a:extLst>
              <a:ext uri="{FF2B5EF4-FFF2-40B4-BE49-F238E27FC236}">
                <a16:creationId xmlns:a16="http://schemas.microsoft.com/office/drawing/2014/main" id="{A78146B1-8993-C5EE-806F-2D405AC36E00}"/>
              </a:ext>
            </a:extLst>
          </p:cNvPr>
          <p:cNvSpPr txBox="1"/>
          <p:nvPr/>
        </p:nvSpPr>
        <p:spPr>
          <a:xfrm>
            <a:off x="287016" y="227687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10:1</a:t>
            </a:r>
          </a:p>
        </p:txBody>
      </p:sp>
      <p:sp>
        <p:nvSpPr>
          <p:cNvPr id="7" name="2 CuadroTexto">
            <a:extLst>
              <a:ext uri="{FF2B5EF4-FFF2-40B4-BE49-F238E27FC236}">
                <a16:creationId xmlns:a16="http://schemas.microsoft.com/office/drawing/2014/main" id="{1AA47DF5-DB6F-8D07-6641-F1D75A6D709D}"/>
              </a:ext>
            </a:extLst>
          </p:cNvPr>
          <p:cNvSpPr txBox="1"/>
          <p:nvPr/>
        </p:nvSpPr>
        <p:spPr>
          <a:xfrm>
            <a:off x="35496" y="2762111"/>
            <a:ext cx="4606823"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la ley, teniendo la sombra de los bienes venideros, no la imagen misma de las cosas, </a:t>
            </a:r>
            <a:r>
              <a:rPr lang="es-ES" sz="2400" dirty="0">
                <a:solidFill>
                  <a:srgbClr val="00B0F0"/>
                </a:solidFill>
                <a:latin typeface="Calibri"/>
              </a:rPr>
              <a:t>nunca puede, por los mismos sacrificios que se ofrecen continuamente cada año, hacer perfectos a los que se acercan. </a:t>
            </a:r>
          </a:p>
        </p:txBody>
      </p:sp>
      <p:sp>
        <p:nvSpPr>
          <p:cNvPr id="9" name="TextBox 8">
            <a:extLst>
              <a:ext uri="{FF2B5EF4-FFF2-40B4-BE49-F238E27FC236}">
                <a16:creationId xmlns:a16="http://schemas.microsoft.com/office/drawing/2014/main" id="{578D54CA-BE19-66F4-E5EF-0BAC9CBAC759}"/>
              </a:ext>
            </a:extLst>
          </p:cNvPr>
          <p:cNvSpPr txBox="1"/>
          <p:nvPr/>
        </p:nvSpPr>
        <p:spPr>
          <a:xfrm>
            <a:off x="4584138" y="464543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Tree>
    <p:extLst>
      <p:ext uri="{BB962C8B-B14F-4D97-AF65-F5344CB8AC3E}">
        <p14:creationId xmlns:p14="http://schemas.microsoft.com/office/powerpoint/2010/main" val="282952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47BAE-365A-AB4A-9972-195BEBCC8723}"/>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83043D2-34F2-F45C-80BC-83880B873186}"/>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0F4AFA44-573B-BA7C-5B86-6BB9E31CC40F}"/>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6E4AE171-2100-05C9-47DF-34AF5C576F4E}"/>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66A0712D-5C86-DA69-9E5C-AAAA6079BF28}"/>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E88B41E6-B96E-EE40-E9DB-AF6BA4C3D2D6}"/>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75E8BF39-8BCD-12FD-3556-99ECA4AD7015}"/>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09FEF601-C72E-C61D-2CF4-876DA3EC46E3}"/>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C67386B3-512A-85DA-C3AF-1FDE4B942A38}"/>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C37D1894-64B8-E4E9-3DF3-3DF722889FE6}"/>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3:31</a:t>
            </a:r>
          </a:p>
        </p:txBody>
      </p:sp>
      <p:sp>
        <p:nvSpPr>
          <p:cNvPr id="14" name="2 CuadroTexto">
            <a:extLst>
              <a:ext uri="{FF2B5EF4-FFF2-40B4-BE49-F238E27FC236}">
                <a16:creationId xmlns:a16="http://schemas.microsoft.com/office/drawing/2014/main" id="{E3E111ED-3AC3-EA5F-8BDE-1FE51D02F65F}"/>
              </a:ext>
            </a:extLst>
          </p:cNvPr>
          <p:cNvSpPr txBox="1"/>
          <p:nvPr/>
        </p:nvSpPr>
        <p:spPr>
          <a:xfrm>
            <a:off x="107504" y="404664"/>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¿Luego por la fe invalidamos la ley? En ninguna manera, sino que confirmamos la ley. </a:t>
            </a:r>
          </a:p>
        </p:txBody>
      </p:sp>
      <p:sp>
        <p:nvSpPr>
          <p:cNvPr id="2" name="TextBox 1">
            <a:extLst>
              <a:ext uri="{FF2B5EF4-FFF2-40B4-BE49-F238E27FC236}">
                <a16:creationId xmlns:a16="http://schemas.microsoft.com/office/drawing/2014/main" id="{E6FD3A58-7FB9-DADA-BCB4-1F00BBBFA5DB}"/>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7E7E0AB9-3DA2-256D-B823-9FB060354037}"/>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EACFCB8D-1EF3-D8C1-0BFC-2A7C9EC61E85}"/>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2CEBB968-F5B1-3F7C-4E60-569AB5533B0F}"/>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22E40427-1006-1D69-9C31-55FD14124BDE}"/>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
        <p:nvSpPr>
          <p:cNvPr id="11" name="TextBox 10">
            <a:extLst>
              <a:ext uri="{FF2B5EF4-FFF2-40B4-BE49-F238E27FC236}">
                <a16:creationId xmlns:a16="http://schemas.microsoft.com/office/drawing/2014/main" id="{BEDC617A-C740-5FB5-6158-1E4ADC01D35E}"/>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7ED60F99-E68E-1B61-B4D6-DF45399CBA53}"/>
              </a:ext>
            </a:extLst>
          </p:cNvPr>
          <p:cNvSpPr txBox="1"/>
          <p:nvPr/>
        </p:nvSpPr>
        <p:spPr>
          <a:xfrm>
            <a:off x="4584138" y="464543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Tree>
    <p:extLst>
      <p:ext uri="{BB962C8B-B14F-4D97-AF65-F5344CB8AC3E}">
        <p14:creationId xmlns:p14="http://schemas.microsoft.com/office/powerpoint/2010/main" val="278051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6A474-05F3-3EB6-C413-C159BFA80F2C}"/>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D15DA5EB-2AF8-887E-D24F-13D21CAD0CC0}"/>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2E40B412-51C1-F163-8321-2D03F48C5B63}"/>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45F740D3-900A-1924-0C9E-4C9FB85F0746}"/>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F279D434-789A-AC0A-CAAB-CFA41FA25B03}"/>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83683A28-666B-26D6-8471-62EED75A1B8B}"/>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25545D16-281D-E0A3-8AB7-E930114CE486}"/>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4FBF003D-5A7D-E0F1-6B00-0669195B16EA}"/>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6CD768FA-06B8-16D4-4BD4-9717068CB931}"/>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5E8E1E74-2F68-88DD-A23E-1CCA1AD48362}"/>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3:31</a:t>
            </a:r>
          </a:p>
        </p:txBody>
      </p:sp>
      <p:sp>
        <p:nvSpPr>
          <p:cNvPr id="14" name="2 CuadroTexto">
            <a:extLst>
              <a:ext uri="{FF2B5EF4-FFF2-40B4-BE49-F238E27FC236}">
                <a16:creationId xmlns:a16="http://schemas.microsoft.com/office/drawing/2014/main" id="{4CC2E18C-85C2-ACC4-CF56-B82C385F5AD0}"/>
              </a:ext>
            </a:extLst>
          </p:cNvPr>
          <p:cNvSpPr txBox="1"/>
          <p:nvPr/>
        </p:nvSpPr>
        <p:spPr>
          <a:xfrm>
            <a:off x="107504" y="404664"/>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¿Luego por la fe invalidamos la ley? </a:t>
            </a:r>
            <a:r>
              <a:rPr lang="es-ES" sz="2400" dirty="0">
                <a:latin typeface="Calibri"/>
              </a:rPr>
              <a:t>En ninguna manera, sino que confirmamos la ley. </a:t>
            </a:r>
          </a:p>
        </p:txBody>
      </p:sp>
      <p:sp>
        <p:nvSpPr>
          <p:cNvPr id="2" name="TextBox 1">
            <a:extLst>
              <a:ext uri="{FF2B5EF4-FFF2-40B4-BE49-F238E27FC236}">
                <a16:creationId xmlns:a16="http://schemas.microsoft.com/office/drawing/2014/main" id="{3C258A5F-FBEF-4D21-85D7-D3002273F88E}"/>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A026B9C3-DC4F-6D5E-3C3F-1E9EF5ADC912}"/>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91A850B3-7898-242A-5E1A-E1C756AC8B96}"/>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A23F6BD1-FA98-1EC5-02AF-D9A7D9F7EDA0}"/>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4579B85B-F7D7-585E-9B30-61AAB72D3619}"/>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
        <p:nvSpPr>
          <p:cNvPr id="11" name="TextBox 10">
            <a:extLst>
              <a:ext uri="{FF2B5EF4-FFF2-40B4-BE49-F238E27FC236}">
                <a16:creationId xmlns:a16="http://schemas.microsoft.com/office/drawing/2014/main" id="{D8FA63DE-1DBD-0C7C-5C1A-4E005FDD58A9}"/>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1E4AE85D-F805-1A56-604C-B7C82FA23DF3}"/>
              </a:ext>
            </a:extLst>
          </p:cNvPr>
          <p:cNvSpPr txBox="1"/>
          <p:nvPr/>
        </p:nvSpPr>
        <p:spPr>
          <a:xfrm>
            <a:off x="4584138" y="464543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Tree>
    <p:extLst>
      <p:ext uri="{BB962C8B-B14F-4D97-AF65-F5344CB8AC3E}">
        <p14:creationId xmlns:p14="http://schemas.microsoft.com/office/powerpoint/2010/main" val="53094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C28EB-A82E-4D39-C6AC-EA06675879AA}"/>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0ABCDECF-EEAE-E723-A1DA-9E0FB897D03F}"/>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6011086C-4CB7-DD2D-8906-8B17A85B1B04}"/>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A89A1898-9B36-EA49-37D5-5C31520080D7}"/>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075EFA31-E33A-8A62-51E4-7469E1C02FF3}"/>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D1116268-2F16-0CF3-48E6-05B25E47A734}"/>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61E6844A-770E-B2EE-4094-AC6AB9E125F0}"/>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B1E41B4B-9C07-45F3-F0AD-30ED6EF2DEF1}"/>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A3B8131D-CFD5-A50F-645A-024BB0E2D685}"/>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7C198E07-3CAC-D83F-0AD0-31012531F3B9}"/>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3:31</a:t>
            </a:r>
          </a:p>
        </p:txBody>
      </p:sp>
      <p:sp>
        <p:nvSpPr>
          <p:cNvPr id="14" name="2 CuadroTexto">
            <a:extLst>
              <a:ext uri="{FF2B5EF4-FFF2-40B4-BE49-F238E27FC236}">
                <a16:creationId xmlns:a16="http://schemas.microsoft.com/office/drawing/2014/main" id="{BA33806A-E75C-1006-A006-4F546192C9F7}"/>
              </a:ext>
            </a:extLst>
          </p:cNvPr>
          <p:cNvSpPr txBox="1"/>
          <p:nvPr/>
        </p:nvSpPr>
        <p:spPr>
          <a:xfrm>
            <a:off x="107504" y="404664"/>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¿Luego por la fe invalidamos la ley? </a:t>
            </a:r>
            <a:r>
              <a:rPr lang="es-ES" sz="2400" dirty="0">
                <a:solidFill>
                  <a:srgbClr val="00B0F0"/>
                </a:solidFill>
                <a:latin typeface="Calibri"/>
              </a:rPr>
              <a:t>En ninguna manera, sino que confirmamos la ley. </a:t>
            </a:r>
          </a:p>
        </p:txBody>
      </p:sp>
      <p:sp>
        <p:nvSpPr>
          <p:cNvPr id="2" name="TextBox 1">
            <a:extLst>
              <a:ext uri="{FF2B5EF4-FFF2-40B4-BE49-F238E27FC236}">
                <a16:creationId xmlns:a16="http://schemas.microsoft.com/office/drawing/2014/main" id="{24FD2F0C-BBE5-1A7F-2145-94617F160EB3}"/>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B119B4E7-87EA-D44C-B83E-2FF2419B1524}"/>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44BBCAD3-49CD-3282-5721-2E6D5A1D3764}"/>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257C464E-0F06-BE40-D63C-493B17AC03CB}"/>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DA58AB4A-A8BE-CF1A-17EA-028441146400}"/>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
        <p:nvSpPr>
          <p:cNvPr id="11" name="TextBox 10">
            <a:extLst>
              <a:ext uri="{FF2B5EF4-FFF2-40B4-BE49-F238E27FC236}">
                <a16:creationId xmlns:a16="http://schemas.microsoft.com/office/drawing/2014/main" id="{F8C75FD7-4110-79CC-EA65-673EFDA6425C}"/>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42E26976-2AF5-B0D0-0993-3FE9F1DE913B}"/>
              </a:ext>
            </a:extLst>
          </p:cNvPr>
          <p:cNvSpPr txBox="1"/>
          <p:nvPr/>
        </p:nvSpPr>
        <p:spPr>
          <a:xfrm>
            <a:off x="4584138" y="464543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4" name="1 CuadroTexto">
            <a:extLst>
              <a:ext uri="{FF2B5EF4-FFF2-40B4-BE49-F238E27FC236}">
                <a16:creationId xmlns:a16="http://schemas.microsoft.com/office/drawing/2014/main" id="{19EE2DC6-4D56-F5B2-AEC8-E42A8ACDE990}"/>
              </a:ext>
            </a:extLst>
          </p:cNvPr>
          <p:cNvSpPr txBox="1"/>
          <p:nvPr/>
        </p:nvSpPr>
        <p:spPr>
          <a:xfrm>
            <a:off x="179512"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7:7</a:t>
            </a:r>
          </a:p>
        </p:txBody>
      </p:sp>
      <p:sp>
        <p:nvSpPr>
          <p:cNvPr id="7" name="2 CuadroTexto">
            <a:extLst>
              <a:ext uri="{FF2B5EF4-FFF2-40B4-BE49-F238E27FC236}">
                <a16:creationId xmlns:a16="http://schemas.microsoft.com/office/drawing/2014/main" id="{BCF9660E-131B-94F2-8932-8F50B2789EDB}"/>
              </a:ext>
            </a:extLst>
          </p:cNvPr>
          <p:cNvSpPr txBox="1"/>
          <p:nvPr/>
        </p:nvSpPr>
        <p:spPr>
          <a:xfrm>
            <a:off x="179512" y="1700808"/>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¿Qué diremos, pues? ¿La ley es pecado? En ninguna manera. Pero yo no conocí el pecado sino por la ley; porque tampoco conociera la codicia, si la ley no dijera: No codiciarás.</a:t>
            </a:r>
          </a:p>
        </p:txBody>
      </p:sp>
    </p:spTree>
    <p:extLst>
      <p:ext uri="{BB962C8B-B14F-4D97-AF65-F5344CB8AC3E}">
        <p14:creationId xmlns:p14="http://schemas.microsoft.com/office/powerpoint/2010/main" val="325235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C1953-1AB3-F61C-E2C1-37951C77D300}"/>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A1A1F22C-27DB-0EF3-BF36-AE07C99BA70B}"/>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A9F8A03F-754A-D550-2CAE-86631EF186D5}"/>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479DB546-DD54-D76D-84CE-103EE5FB6054}"/>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6BBDA1D4-27C2-1F91-4CFB-9324A00126E0}"/>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82BEB899-BBA8-5F35-9CBF-A5B7D0D1F72C}"/>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F449010D-DA9C-4D68-747D-A9F63D0EC7B9}"/>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DBBDD171-EC97-4C71-D391-E1546CBF179C}"/>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9CBB7ECC-9D39-2294-579A-2B44360CF646}"/>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5923E3EA-A4D2-9001-CA9C-98F7E59FC4A0}"/>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3:31</a:t>
            </a:r>
          </a:p>
        </p:txBody>
      </p:sp>
      <p:sp>
        <p:nvSpPr>
          <p:cNvPr id="14" name="2 CuadroTexto">
            <a:extLst>
              <a:ext uri="{FF2B5EF4-FFF2-40B4-BE49-F238E27FC236}">
                <a16:creationId xmlns:a16="http://schemas.microsoft.com/office/drawing/2014/main" id="{6DEE9132-CC3C-333C-4E6D-1B6002354E07}"/>
              </a:ext>
            </a:extLst>
          </p:cNvPr>
          <p:cNvSpPr txBox="1"/>
          <p:nvPr/>
        </p:nvSpPr>
        <p:spPr>
          <a:xfrm>
            <a:off x="107504" y="404664"/>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¿Luego por la fe invalidamos la ley? </a:t>
            </a:r>
            <a:r>
              <a:rPr lang="es-ES" sz="2400" dirty="0">
                <a:solidFill>
                  <a:srgbClr val="00B0F0"/>
                </a:solidFill>
                <a:latin typeface="Calibri"/>
              </a:rPr>
              <a:t>En ninguna manera, sino que confirmamos la ley. </a:t>
            </a:r>
          </a:p>
        </p:txBody>
      </p:sp>
      <p:sp>
        <p:nvSpPr>
          <p:cNvPr id="2" name="TextBox 1">
            <a:extLst>
              <a:ext uri="{FF2B5EF4-FFF2-40B4-BE49-F238E27FC236}">
                <a16:creationId xmlns:a16="http://schemas.microsoft.com/office/drawing/2014/main" id="{9B687631-F869-146A-2125-BD14B6532ACF}"/>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5E76011F-006C-89C7-3B6D-EC6B29C9BEDF}"/>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E04A5774-BB92-A2FB-264D-F32C6E102724}"/>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C3E80FEA-CF7B-4F0E-203F-17CCA2FCE740}"/>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55BAF63E-577B-EFCA-B986-7B7723C1448E}"/>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
        <p:nvSpPr>
          <p:cNvPr id="11" name="TextBox 10">
            <a:extLst>
              <a:ext uri="{FF2B5EF4-FFF2-40B4-BE49-F238E27FC236}">
                <a16:creationId xmlns:a16="http://schemas.microsoft.com/office/drawing/2014/main" id="{34FB9354-44CB-5DEF-7F31-51F434412911}"/>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078A76C6-8336-E960-07B1-D705D421521F}"/>
              </a:ext>
            </a:extLst>
          </p:cNvPr>
          <p:cNvSpPr txBox="1"/>
          <p:nvPr/>
        </p:nvSpPr>
        <p:spPr>
          <a:xfrm>
            <a:off x="4584138" y="464543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4" name="1 CuadroTexto">
            <a:extLst>
              <a:ext uri="{FF2B5EF4-FFF2-40B4-BE49-F238E27FC236}">
                <a16:creationId xmlns:a16="http://schemas.microsoft.com/office/drawing/2014/main" id="{ACA55FCC-94EB-351B-4D9B-066D7FF60858}"/>
              </a:ext>
            </a:extLst>
          </p:cNvPr>
          <p:cNvSpPr txBox="1"/>
          <p:nvPr/>
        </p:nvSpPr>
        <p:spPr>
          <a:xfrm>
            <a:off x="179512"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7:7</a:t>
            </a:r>
          </a:p>
        </p:txBody>
      </p:sp>
      <p:sp>
        <p:nvSpPr>
          <p:cNvPr id="7" name="2 CuadroTexto">
            <a:extLst>
              <a:ext uri="{FF2B5EF4-FFF2-40B4-BE49-F238E27FC236}">
                <a16:creationId xmlns:a16="http://schemas.microsoft.com/office/drawing/2014/main" id="{C73DF7D8-A5F5-D157-41B2-AF34A692E8A1}"/>
              </a:ext>
            </a:extLst>
          </p:cNvPr>
          <p:cNvSpPr txBox="1"/>
          <p:nvPr/>
        </p:nvSpPr>
        <p:spPr>
          <a:xfrm>
            <a:off x="179512" y="1700808"/>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¿Qué diremos, pues? ¿La ley es pecado?</a:t>
            </a:r>
            <a:r>
              <a:rPr lang="es-ES" sz="2400" dirty="0">
                <a:latin typeface="Calibri"/>
              </a:rPr>
              <a:t> En ninguna manera. Pero yo no conocí el pecado sino por la ley; porque tampoco conociera la codicia, si la ley no dijera: No codiciarás.</a:t>
            </a:r>
          </a:p>
        </p:txBody>
      </p:sp>
    </p:spTree>
    <p:extLst>
      <p:ext uri="{BB962C8B-B14F-4D97-AF65-F5344CB8AC3E}">
        <p14:creationId xmlns:p14="http://schemas.microsoft.com/office/powerpoint/2010/main" val="3215166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009F7-94B8-C402-61D1-0305D508537F}"/>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BE9A368-FE08-F148-108B-2877B9BACA78}"/>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9AB661F1-3BB1-C712-E27A-A72471A289B7}"/>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AFD530F5-BB19-913E-9259-C8A93C5B03D2}"/>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2CCD97B8-0A77-051D-FF89-F8C09CE01994}"/>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47782726-B78A-5B49-7461-08084022ED28}"/>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0AF49F75-23F4-1A4A-093A-F74CF6FB70C1}"/>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4CE2D24C-6E0F-0F84-F8F8-C59E6434F152}"/>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77074378-EDA5-B6AC-DE3B-17F1D360E826}"/>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5DAB8C20-FD0F-8F19-F216-ABD9EE222E33}"/>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3:31</a:t>
            </a:r>
          </a:p>
        </p:txBody>
      </p:sp>
      <p:sp>
        <p:nvSpPr>
          <p:cNvPr id="14" name="2 CuadroTexto">
            <a:extLst>
              <a:ext uri="{FF2B5EF4-FFF2-40B4-BE49-F238E27FC236}">
                <a16:creationId xmlns:a16="http://schemas.microsoft.com/office/drawing/2014/main" id="{B4CA63E5-77B2-2B43-AB50-0A14E67C6C24}"/>
              </a:ext>
            </a:extLst>
          </p:cNvPr>
          <p:cNvSpPr txBox="1"/>
          <p:nvPr/>
        </p:nvSpPr>
        <p:spPr>
          <a:xfrm>
            <a:off x="107504" y="404664"/>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¿Luego por la fe invalidamos la ley? </a:t>
            </a:r>
            <a:r>
              <a:rPr lang="es-ES" sz="2400" dirty="0">
                <a:solidFill>
                  <a:srgbClr val="00B0F0"/>
                </a:solidFill>
                <a:latin typeface="Calibri"/>
              </a:rPr>
              <a:t>En ninguna manera, sino que confirmamos la ley. </a:t>
            </a:r>
          </a:p>
        </p:txBody>
      </p:sp>
      <p:sp>
        <p:nvSpPr>
          <p:cNvPr id="2" name="TextBox 1">
            <a:extLst>
              <a:ext uri="{FF2B5EF4-FFF2-40B4-BE49-F238E27FC236}">
                <a16:creationId xmlns:a16="http://schemas.microsoft.com/office/drawing/2014/main" id="{807A112E-B05A-D2F2-487F-A5B573E23A43}"/>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89796FEB-52C3-4A60-E5C6-34874E48CEA8}"/>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70E121BE-B549-00B1-819B-D4C9EFCD1E95}"/>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B9D04EC4-C19D-339B-4DFF-448D4ED8003C}"/>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99414CA7-902D-3B4E-B990-F570E5E955FC}"/>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
        <p:nvSpPr>
          <p:cNvPr id="11" name="TextBox 10">
            <a:extLst>
              <a:ext uri="{FF2B5EF4-FFF2-40B4-BE49-F238E27FC236}">
                <a16:creationId xmlns:a16="http://schemas.microsoft.com/office/drawing/2014/main" id="{3D87BF43-D193-A70C-3087-592074038FBB}"/>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65705DA5-DAD4-F268-2CEE-D5B8C1D839CB}"/>
              </a:ext>
            </a:extLst>
          </p:cNvPr>
          <p:cNvSpPr txBox="1"/>
          <p:nvPr/>
        </p:nvSpPr>
        <p:spPr>
          <a:xfrm>
            <a:off x="4584138" y="464543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4" name="1 CuadroTexto">
            <a:extLst>
              <a:ext uri="{FF2B5EF4-FFF2-40B4-BE49-F238E27FC236}">
                <a16:creationId xmlns:a16="http://schemas.microsoft.com/office/drawing/2014/main" id="{842970D4-4AA1-62D0-416F-1A5D90A2A70C}"/>
              </a:ext>
            </a:extLst>
          </p:cNvPr>
          <p:cNvSpPr txBox="1"/>
          <p:nvPr/>
        </p:nvSpPr>
        <p:spPr>
          <a:xfrm>
            <a:off x="179512"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7:7</a:t>
            </a:r>
          </a:p>
        </p:txBody>
      </p:sp>
      <p:sp>
        <p:nvSpPr>
          <p:cNvPr id="7" name="2 CuadroTexto">
            <a:extLst>
              <a:ext uri="{FF2B5EF4-FFF2-40B4-BE49-F238E27FC236}">
                <a16:creationId xmlns:a16="http://schemas.microsoft.com/office/drawing/2014/main" id="{20770EF7-465D-52C7-E1BB-02C511D833F5}"/>
              </a:ext>
            </a:extLst>
          </p:cNvPr>
          <p:cNvSpPr txBox="1"/>
          <p:nvPr/>
        </p:nvSpPr>
        <p:spPr>
          <a:xfrm>
            <a:off x="179512" y="1700808"/>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¿Qué diremos, pues? ¿La ley es pecado?</a:t>
            </a:r>
            <a:r>
              <a:rPr lang="es-ES" sz="2400" dirty="0">
                <a:latin typeface="Calibri"/>
              </a:rPr>
              <a:t> </a:t>
            </a:r>
            <a:r>
              <a:rPr lang="es-ES" sz="2400" dirty="0">
                <a:solidFill>
                  <a:srgbClr val="00B0F0"/>
                </a:solidFill>
                <a:latin typeface="Calibri"/>
              </a:rPr>
              <a:t>En ninguna manera. Pero yo no conocí el pecado sino por la ley;</a:t>
            </a:r>
            <a:r>
              <a:rPr lang="es-ES" sz="2400" dirty="0">
                <a:latin typeface="Calibri"/>
              </a:rPr>
              <a:t> porque tampoco conociera la codicia, si la ley no dijera: No codiciarás.</a:t>
            </a:r>
          </a:p>
        </p:txBody>
      </p:sp>
    </p:spTree>
    <p:extLst>
      <p:ext uri="{BB962C8B-B14F-4D97-AF65-F5344CB8AC3E}">
        <p14:creationId xmlns:p14="http://schemas.microsoft.com/office/powerpoint/2010/main" val="282987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ECE4A-F148-DCC5-C278-4FFD868C954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03DD2DB-F9C4-453F-4EED-3F326A6A400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2:1</a:t>
            </a:r>
          </a:p>
        </p:txBody>
      </p:sp>
      <p:sp>
        <p:nvSpPr>
          <p:cNvPr id="5" name="2 CuadroTexto">
            <a:extLst>
              <a:ext uri="{FF2B5EF4-FFF2-40B4-BE49-F238E27FC236}">
                <a16:creationId xmlns:a16="http://schemas.microsoft.com/office/drawing/2014/main" id="{294A6AE5-D335-CBD7-4F3A-1F79AA801303}"/>
              </a:ext>
            </a:extLst>
          </p:cNvPr>
          <p:cNvSpPr txBox="1"/>
          <p:nvPr/>
        </p:nvSpPr>
        <p:spPr>
          <a:xfrm>
            <a:off x="0" y="477599"/>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quiero que sepáis </a:t>
            </a:r>
            <a:r>
              <a:rPr lang="es-ES" sz="2400" u="sng" dirty="0">
                <a:solidFill>
                  <a:srgbClr val="FFFF00"/>
                </a:solidFill>
                <a:latin typeface="Calibri"/>
              </a:rPr>
              <a:t>cuán gran lucha sostengo</a:t>
            </a:r>
            <a:r>
              <a:rPr lang="es-ES" sz="2400" dirty="0">
                <a:solidFill>
                  <a:srgbClr val="FFFF00"/>
                </a:solidFill>
                <a:latin typeface="Calibri"/>
              </a:rPr>
              <a:t> por vosotros, y por los que están en </a:t>
            </a:r>
            <a:r>
              <a:rPr lang="es-ES" sz="2400" dirty="0" err="1">
                <a:solidFill>
                  <a:srgbClr val="FFFF00"/>
                </a:solidFill>
                <a:latin typeface="Calibri"/>
              </a:rPr>
              <a:t>Laodicea</a:t>
            </a:r>
            <a:r>
              <a:rPr lang="es-ES" sz="2400" dirty="0">
                <a:solidFill>
                  <a:srgbClr val="FFFF00"/>
                </a:solidFill>
                <a:latin typeface="Calibri"/>
              </a:rPr>
              <a:t>, y por todos los que nunca han visto mi rostro. </a:t>
            </a:r>
          </a:p>
        </p:txBody>
      </p:sp>
      <p:sp>
        <p:nvSpPr>
          <p:cNvPr id="3" name="TextBox 2">
            <a:extLst>
              <a:ext uri="{FF2B5EF4-FFF2-40B4-BE49-F238E27FC236}">
                <a16:creationId xmlns:a16="http://schemas.microsoft.com/office/drawing/2014/main" id="{A3EE46E7-875F-0C29-46CC-875CA6D230E7}"/>
              </a:ext>
            </a:extLst>
          </p:cNvPr>
          <p:cNvSpPr txBox="1"/>
          <p:nvPr/>
        </p:nvSpPr>
        <p:spPr>
          <a:xfrm>
            <a:off x="4614514" y="14333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 name="TextBox 1">
            <a:extLst>
              <a:ext uri="{FF2B5EF4-FFF2-40B4-BE49-F238E27FC236}">
                <a16:creationId xmlns:a16="http://schemas.microsoft.com/office/drawing/2014/main" id="{66FAAC4D-9F67-A04D-0164-97C474F74A82}"/>
              </a:ext>
            </a:extLst>
          </p:cNvPr>
          <p:cNvSpPr txBox="1"/>
          <p:nvPr/>
        </p:nvSpPr>
        <p:spPr>
          <a:xfrm>
            <a:off x="4615187" y="17914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7" name="1 CuadroTexto">
            <a:extLst>
              <a:ext uri="{FF2B5EF4-FFF2-40B4-BE49-F238E27FC236}">
                <a16:creationId xmlns:a16="http://schemas.microsoft.com/office/drawing/2014/main" id="{E0450F37-7053-D1DE-C69B-108F37965815}"/>
              </a:ext>
            </a:extLst>
          </p:cNvPr>
          <p:cNvSpPr txBox="1"/>
          <p:nvPr/>
        </p:nvSpPr>
        <p:spPr>
          <a:xfrm>
            <a:off x="4890518" y="409913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6:12</a:t>
            </a:r>
          </a:p>
        </p:txBody>
      </p:sp>
      <p:sp>
        <p:nvSpPr>
          <p:cNvPr id="8" name="2 CuadroTexto">
            <a:extLst>
              <a:ext uri="{FF2B5EF4-FFF2-40B4-BE49-F238E27FC236}">
                <a16:creationId xmlns:a16="http://schemas.microsoft.com/office/drawing/2014/main" id="{DF228196-2645-3907-7B04-F0041A75145D}"/>
              </a:ext>
            </a:extLst>
          </p:cNvPr>
          <p:cNvSpPr txBox="1"/>
          <p:nvPr/>
        </p:nvSpPr>
        <p:spPr>
          <a:xfrm>
            <a:off x="4911218" y="4581128"/>
            <a:ext cx="424847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no tenemos lucha contra sangre y carne, sino contra principados, contra potestades, contra los gobernadores de las tinieblas de este siglo, contra huestes espirituales de maldad en las regiones celestes.</a:t>
            </a:r>
          </a:p>
        </p:txBody>
      </p:sp>
    </p:spTree>
    <p:extLst>
      <p:ext uri="{BB962C8B-B14F-4D97-AF65-F5344CB8AC3E}">
        <p14:creationId xmlns:p14="http://schemas.microsoft.com/office/powerpoint/2010/main" val="26298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67C6E-2934-2743-7A78-318BDD253D05}"/>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BBA649BF-CE02-0151-7AC3-73ABCA9B9A5A}"/>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A7ACA254-0ED8-73AE-CC5D-BF59261B30C5}"/>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B1F6A34A-77DB-BB2C-0BBD-F8332F7AF55B}"/>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3179E452-1FA1-63BC-5063-22BEBA7A656B}"/>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D1DA9260-FBE1-9761-3216-188E04AE52DA}"/>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F8C02BEB-C467-0714-4F41-E1881FE73A03}"/>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48D48F33-AEE1-7693-7AEC-5328BDA37F4E}"/>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9E6C35C0-6487-ADF9-12DE-605168656F2D}"/>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EB8B42D8-1158-5651-F4D7-123953C3DCE6}"/>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3:31</a:t>
            </a:r>
          </a:p>
        </p:txBody>
      </p:sp>
      <p:sp>
        <p:nvSpPr>
          <p:cNvPr id="14" name="2 CuadroTexto">
            <a:extLst>
              <a:ext uri="{FF2B5EF4-FFF2-40B4-BE49-F238E27FC236}">
                <a16:creationId xmlns:a16="http://schemas.microsoft.com/office/drawing/2014/main" id="{0C5C56C7-D157-5B70-446D-C60C1A47F4C4}"/>
              </a:ext>
            </a:extLst>
          </p:cNvPr>
          <p:cNvSpPr txBox="1"/>
          <p:nvPr/>
        </p:nvSpPr>
        <p:spPr>
          <a:xfrm>
            <a:off x="107504" y="404664"/>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¿Luego por la fe invalidamos la ley? </a:t>
            </a:r>
            <a:r>
              <a:rPr lang="es-ES" sz="2400" dirty="0">
                <a:solidFill>
                  <a:srgbClr val="00B0F0"/>
                </a:solidFill>
                <a:latin typeface="Calibri"/>
              </a:rPr>
              <a:t>En ninguna manera, sino que confirmamos la ley. </a:t>
            </a:r>
          </a:p>
        </p:txBody>
      </p:sp>
      <p:sp>
        <p:nvSpPr>
          <p:cNvPr id="2" name="TextBox 1">
            <a:extLst>
              <a:ext uri="{FF2B5EF4-FFF2-40B4-BE49-F238E27FC236}">
                <a16:creationId xmlns:a16="http://schemas.microsoft.com/office/drawing/2014/main" id="{6F4FAFA4-409C-9880-FCBE-3D60A1314C41}"/>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A2FAB90D-E8B7-2BFF-CF10-23F5DD5E1A70}"/>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A260DD3D-E14C-2C9E-8E54-A796A296B4AB}"/>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76B37997-2624-39F7-1905-9FCE78E27C35}"/>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7CFB68DE-8AD8-FEA2-3760-8C5D2D56493B}"/>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
        <p:nvSpPr>
          <p:cNvPr id="11" name="TextBox 10">
            <a:extLst>
              <a:ext uri="{FF2B5EF4-FFF2-40B4-BE49-F238E27FC236}">
                <a16:creationId xmlns:a16="http://schemas.microsoft.com/office/drawing/2014/main" id="{0CAF4263-8153-E01F-8351-3A3EC7E6BC18}"/>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424869DF-9B23-5BEF-3BA2-B824395C33F3}"/>
              </a:ext>
            </a:extLst>
          </p:cNvPr>
          <p:cNvSpPr txBox="1"/>
          <p:nvPr/>
        </p:nvSpPr>
        <p:spPr>
          <a:xfrm>
            <a:off x="4584138" y="464543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4" name="1 CuadroTexto">
            <a:extLst>
              <a:ext uri="{FF2B5EF4-FFF2-40B4-BE49-F238E27FC236}">
                <a16:creationId xmlns:a16="http://schemas.microsoft.com/office/drawing/2014/main" id="{5A301310-A0D0-E720-4B44-E0741CBD485E}"/>
              </a:ext>
            </a:extLst>
          </p:cNvPr>
          <p:cNvSpPr txBox="1"/>
          <p:nvPr/>
        </p:nvSpPr>
        <p:spPr>
          <a:xfrm>
            <a:off x="179512"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7:7</a:t>
            </a:r>
          </a:p>
        </p:txBody>
      </p:sp>
      <p:sp>
        <p:nvSpPr>
          <p:cNvPr id="7" name="2 CuadroTexto">
            <a:extLst>
              <a:ext uri="{FF2B5EF4-FFF2-40B4-BE49-F238E27FC236}">
                <a16:creationId xmlns:a16="http://schemas.microsoft.com/office/drawing/2014/main" id="{D2B7E0A5-348D-CADD-93A6-270A35777B30}"/>
              </a:ext>
            </a:extLst>
          </p:cNvPr>
          <p:cNvSpPr txBox="1"/>
          <p:nvPr/>
        </p:nvSpPr>
        <p:spPr>
          <a:xfrm>
            <a:off x="179512" y="1700808"/>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¿Qué diremos, pues? ¿La ley es pecado?</a:t>
            </a:r>
            <a:r>
              <a:rPr lang="es-ES" sz="2400" dirty="0">
                <a:latin typeface="Calibri"/>
              </a:rPr>
              <a:t> </a:t>
            </a:r>
            <a:r>
              <a:rPr lang="es-ES" sz="2400" dirty="0">
                <a:solidFill>
                  <a:srgbClr val="00B0F0"/>
                </a:solidFill>
                <a:latin typeface="Calibri"/>
              </a:rPr>
              <a:t>En ninguna manera. Pero yo no conocí el pecado sino por la ley;</a:t>
            </a:r>
            <a:r>
              <a:rPr lang="es-ES" sz="2400" dirty="0">
                <a:latin typeface="Calibri"/>
              </a:rPr>
              <a:t> </a:t>
            </a:r>
            <a:r>
              <a:rPr lang="es-ES" sz="2400" dirty="0">
                <a:solidFill>
                  <a:srgbClr val="FFFF00"/>
                </a:solidFill>
                <a:latin typeface="Calibri"/>
              </a:rPr>
              <a:t>porque tampoco conociera la codicia, si la ley no dijera: No codiciarás.</a:t>
            </a:r>
          </a:p>
        </p:txBody>
      </p:sp>
      <p:sp>
        <p:nvSpPr>
          <p:cNvPr id="10" name="1 CuadroTexto">
            <a:extLst>
              <a:ext uri="{FF2B5EF4-FFF2-40B4-BE49-F238E27FC236}">
                <a16:creationId xmlns:a16="http://schemas.microsoft.com/office/drawing/2014/main" id="{3CA55151-A916-0FFA-46E7-87E8B45B6528}"/>
              </a:ext>
            </a:extLst>
          </p:cNvPr>
          <p:cNvSpPr txBox="1"/>
          <p:nvPr/>
        </p:nvSpPr>
        <p:spPr>
          <a:xfrm>
            <a:off x="179512" y="350193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1Juan 3:4</a:t>
            </a:r>
          </a:p>
        </p:txBody>
      </p:sp>
      <p:sp>
        <p:nvSpPr>
          <p:cNvPr id="13" name="2 CuadroTexto">
            <a:extLst>
              <a:ext uri="{FF2B5EF4-FFF2-40B4-BE49-F238E27FC236}">
                <a16:creationId xmlns:a16="http://schemas.microsoft.com/office/drawing/2014/main" id="{150B5DC7-00A4-7B78-519A-9C66BB3D000B}"/>
              </a:ext>
            </a:extLst>
          </p:cNvPr>
          <p:cNvSpPr txBox="1"/>
          <p:nvPr/>
        </p:nvSpPr>
        <p:spPr>
          <a:xfrm>
            <a:off x="72681" y="3993217"/>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Todo aquel que comete pecado, infringe también la ley; pues el pecado es infracción de la ley. </a:t>
            </a:r>
          </a:p>
        </p:txBody>
      </p:sp>
    </p:spTree>
    <p:extLst>
      <p:ext uri="{BB962C8B-B14F-4D97-AF65-F5344CB8AC3E}">
        <p14:creationId xmlns:p14="http://schemas.microsoft.com/office/powerpoint/2010/main" val="74832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160DB-7D3A-D1E1-26A2-28BC94B0738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6EC5CEE-4D6B-EAC9-463A-CA1DEE777CC1}"/>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B39206B9-172C-48BE-404F-311423C128CD}"/>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1D7A24FF-C4CF-006A-7BB0-9A01FE7261D7}"/>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393ACDA0-86DA-94FD-6547-2251D85C5E29}"/>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7C7C72F3-2B26-793D-8B73-8932C7D5BBD4}"/>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F9623506-893C-49D6-7CFB-7A92C54CCB04}"/>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63DD5253-B348-89EC-87B2-A784AAE2A4DA}"/>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B27D5261-4582-E59A-F62F-6113BB44A91C}"/>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72B664FF-07A3-0EB2-4BB3-232F57E27505}"/>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3:31</a:t>
            </a:r>
          </a:p>
        </p:txBody>
      </p:sp>
      <p:sp>
        <p:nvSpPr>
          <p:cNvPr id="14" name="2 CuadroTexto">
            <a:extLst>
              <a:ext uri="{FF2B5EF4-FFF2-40B4-BE49-F238E27FC236}">
                <a16:creationId xmlns:a16="http://schemas.microsoft.com/office/drawing/2014/main" id="{CAA11F14-98C3-FCC8-546B-9D19243D0743}"/>
              </a:ext>
            </a:extLst>
          </p:cNvPr>
          <p:cNvSpPr txBox="1"/>
          <p:nvPr/>
        </p:nvSpPr>
        <p:spPr>
          <a:xfrm>
            <a:off x="107504" y="404664"/>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¿Luego por la fe invalidamos la ley? </a:t>
            </a:r>
            <a:r>
              <a:rPr lang="es-ES" sz="2400" dirty="0">
                <a:solidFill>
                  <a:srgbClr val="00B0F0"/>
                </a:solidFill>
                <a:latin typeface="Calibri"/>
              </a:rPr>
              <a:t>En ninguna manera, sino que confirmamos la ley. </a:t>
            </a:r>
          </a:p>
        </p:txBody>
      </p:sp>
      <p:sp>
        <p:nvSpPr>
          <p:cNvPr id="2" name="TextBox 1">
            <a:extLst>
              <a:ext uri="{FF2B5EF4-FFF2-40B4-BE49-F238E27FC236}">
                <a16:creationId xmlns:a16="http://schemas.microsoft.com/office/drawing/2014/main" id="{856F2774-92E0-197A-065A-3D60A6DBBC0F}"/>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FF5F5E6B-1A04-C852-F9A9-747B7FB8B520}"/>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4FB86E5D-7C15-AC5B-BA6D-339CE3C10C23}"/>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1921B45B-751E-7A88-2133-E62AE88913A2}"/>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AFFA662A-DC46-9A4C-6DF0-396B0BD635C1}"/>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
        <p:nvSpPr>
          <p:cNvPr id="11" name="TextBox 10">
            <a:extLst>
              <a:ext uri="{FF2B5EF4-FFF2-40B4-BE49-F238E27FC236}">
                <a16:creationId xmlns:a16="http://schemas.microsoft.com/office/drawing/2014/main" id="{AA429F43-65CC-F3DF-31E7-B1200E14B7BA}"/>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66955BAA-2EC2-2FEC-3CB2-C93C58C46F8E}"/>
              </a:ext>
            </a:extLst>
          </p:cNvPr>
          <p:cNvSpPr txBox="1"/>
          <p:nvPr/>
        </p:nvSpPr>
        <p:spPr>
          <a:xfrm>
            <a:off x="4584138" y="464543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4" name="1 CuadroTexto">
            <a:extLst>
              <a:ext uri="{FF2B5EF4-FFF2-40B4-BE49-F238E27FC236}">
                <a16:creationId xmlns:a16="http://schemas.microsoft.com/office/drawing/2014/main" id="{3292DA1F-F6B9-89E3-6682-E2BA663D8D10}"/>
              </a:ext>
            </a:extLst>
          </p:cNvPr>
          <p:cNvSpPr txBox="1"/>
          <p:nvPr/>
        </p:nvSpPr>
        <p:spPr>
          <a:xfrm>
            <a:off x="179512"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7:7</a:t>
            </a:r>
          </a:p>
        </p:txBody>
      </p:sp>
      <p:sp>
        <p:nvSpPr>
          <p:cNvPr id="7" name="2 CuadroTexto">
            <a:extLst>
              <a:ext uri="{FF2B5EF4-FFF2-40B4-BE49-F238E27FC236}">
                <a16:creationId xmlns:a16="http://schemas.microsoft.com/office/drawing/2014/main" id="{D03088C2-B65A-015D-F92E-5AE6E90ACB3C}"/>
              </a:ext>
            </a:extLst>
          </p:cNvPr>
          <p:cNvSpPr txBox="1"/>
          <p:nvPr/>
        </p:nvSpPr>
        <p:spPr>
          <a:xfrm>
            <a:off x="179512" y="1700808"/>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¿Qué diremos, pues? ¿La ley es pecado?</a:t>
            </a:r>
            <a:r>
              <a:rPr lang="es-ES" sz="2400" dirty="0">
                <a:latin typeface="Calibri"/>
              </a:rPr>
              <a:t> </a:t>
            </a:r>
            <a:r>
              <a:rPr lang="es-ES" sz="2400" dirty="0">
                <a:solidFill>
                  <a:srgbClr val="00B0F0"/>
                </a:solidFill>
                <a:latin typeface="Calibri"/>
              </a:rPr>
              <a:t>En ninguna manera. Pero yo no conocí el pecado sino por la ley;</a:t>
            </a:r>
            <a:r>
              <a:rPr lang="es-ES" sz="2400" dirty="0">
                <a:latin typeface="Calibri"/>
              </a:rPr>
              <a:t> </a:t>
            </a:r>
            <a:r>
              <a:rPr lang="es-ES" sz="2400" dirty="0">
                <a:solidFill>
                  <a:srgbClr val="FFFF00"/>
                </a:solidFill>
                <a:latin typeface="Calibri"/>
              </a:rPr>
              <a:t>porque tampoco conociera la codicia, si la ley no dijera: No codiciarás.</a:t>
            </a:r>
          </a:p>
        </p:txBody>
      </p:sp>
      <p:sp>
        <p:nvSpPr>
          <p:cNvPr id="10" name="1 CuadroTexto">
            <a:extLst>
              <a:ext uri="{FF2B5EF4-FFF2-40B4-BE49-F238E27FC236}">
                <a16:creationId xmlns:a16="http://schemas.microsoft.com/office/drawing/2014/main" id="{C5DF6E33-E80B-3F82-B53C-868424F06E9A}"/>
              </a:ext>
            </a:extLst>
          </p:cNvPr>
          <p:cNvSpPr txBox="1"/>
          <p:nvPr/>
        </p:nvSpPr>
        <p:spPr>
          <a:xfrm>
            <a:off x="179512" y="350193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1Juan 3:4</a:t>
            </a:r>
          </a:p>
        </p:txBody>
      </p:sp>
      <p:sp>
        <p:nvSpPr>
          <p:cNvPr id="13" name="2 CuadroTexto">
            <a:extLst>
              <a:ext uri="{FF2B5EF4-FFF2-40B4-BE49-F238E27FC236}">
                <a16:creationId xmlns:a16="http://schemas.microsoft.com/office/drawing/2014/main" id="{B8B941DC-BF40-C568-CC00-5089CADE28E9}"/>
              </a:ext>
            </a:extLst>
          </p:cNvPr>
          <p:cNvSpPr txBox="1"/>
          <p:nvPr/>
        </p:nvSpPr>
        <p:spPr>
          <a:xfrm>
            <a:off x="72681" y="3993217"/>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Todo aquel que comete pecado, infringe también la ley;</a:t>
            </a:r>
            <a:r>
              <a:rPr lang="es-ES" sz="2400" dirty="0">
                <a:latin typeface="Calibri"/>
              </a:rPr>
              <a:t> pues el pecado es infracción de la ley. </a:t>
            </a:r>
          </a:p>
        </p:txBody>
      </p:sp>
    </p:spTree>
    <p:extLst>
      <p:ext uri="{BB962C8B-B14F-4D97-AF65-F5344CB8AC3E}">
        <p14:creationId xmlns:p14="http://schemas.microsoft.com/office/powerpoint/2010/main" val="3505912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AF205-4245-1DDA-5039-D4FC299FD2DD}"/>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071A2B9A-3D15-AC34-09DA-3E5D0ADBE4ED}"/>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CC072F47-72B5-03FE-DF8E-6AA52F17EFCA}"/>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E375A094-F9BE-F91D-9D40-CD453819681D}"/>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E2E421A0-2FD2-CA8C-B000-4058F9F743A7}"/>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DB7ED6CF-17B3-67DC-4485-59044EF05FFC}"/>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2A798441-FA73-6C96-A9B8-8AA8F40C9D4B}"/>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98CB73B6-897D-4146-0DED-41B84F09C89D}"/>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2791799C-B206-1CAB-745E-EAD09A3627B3}"/>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BB618878-3726-E226-7881-EA3C739774B9}"/>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3:31</a:t>
            </a:r>
          </a:p>
        </p:txBody>
      </p:sp>
      <p:sp>
        <p:nvSpPr>
          <p:cNvPr id="14" name="2 CuadroTexto">
            <a:extLst>
              <a:ext uri="{FF2B5EF4-FFF2-40B4-BE49-F238E27FC236}">
                <a16:creationId xmlns:a16="http://schemas.microsoft.com/office/drawing/2014/main" id="{C517D825-57F3-CB9A-8CCE-88AACE4D77B2}"/>
              </a:ext>
            </a:extLst>
          </p:cNvPr>
          <p:cNvSpPr txBox="1"/>
          <p:nvPr/>
        </p:nvSpPr>
        <p:spPr>
          <a:xfrm>
            <a:off x="107504" y="404664"/>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¿Luego por la fe invalidamos la ley? </a:t>
            </a:r>
            <a:r>
              <a:rPr lang="es-ES" sz="2400" dirty="0">
                <a:solidFill>
                  <a:srgbClr val="00B0F0"/>
                </a:solidFill>
                <a:latin typeface="Calibri"/>
              </a:rPr>
              <a:t>En ninguna manera, sino que confirmamos la ley. </a:t>
            </a:r>
          </a:p>
        </p:txBody>
      </p:sp>
      <p:sp>
        <p:nvSpPr>
          <p:cNvPr id="2" name="TextBox 1">
            <a:extLst>
              <a:ext uri="{FF2B5EF4-FFF2-40B4-BE49-F238E27FC236}">
                <a16:creationId xmlns:a16="http://schemas.microsoft.com/office/drawing/2014/main" id="{0A77D7B5-AD5E-5A4C-18C7-D735498EE24C}"/>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6CE1153A-41F6-E040-A231-291E8331C9F3}"/>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5E6FA507-B28E-EDB3-9E29-D0305E8399E5}"/>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B429E626-BD3C-FCE8-0712-D41AEEF56E66}"/>
              </a:ext>
            </a:extLst>
          </p:cNvPr>
          <p:cNvSpPr txBox="1"/>
          <p:nvPr/>
        </p:nvSpPr>
        <p:spPr>
          <a:xfrm>
            <a:off x="46253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2:13, 14</a:t>
            </a:r>
          </a:p>
        </p:txBody>
      </p:sp>
      <p:sp>
        <p:nvSpPr>
          <p:cNvPr id="6" name="2 CuadroTexto">
            <a:extLst>
              <a:ext uri="{FF2B5EF4-FFF2-40B4-BE49-F238E27FC236}">
                <a16:creationId xmlns:a16="http://schemas.microsoft.com/office/drawing/2014/main" id="{AEA3910F-4A58-2695-E3DB-099B3007D600}"/>
              </a:ext>
            </a:extLst>
          </p:cNvPr>
          <p:cNvSpPr txBox="1"/>
          <p:nvPr/>
        </p:nvSpPr>
        <p:spPr>
          <a:xfrm>
            <a:off x="0" y="5517232"/>
            <a:ext cx="9144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a:t>
            </a:r>
            <a:r>
              <a:rPr lang="es-ES" sz="2400" u="sng" dirty="0">
                <a:solidFill>
                  <a:srgbClr val="FFFF00"/>
                </a:solidFill>
                <a:latin typeface="Calibri"/>
              </a:rPr>
              <a:t>estando muertos en pecados y en la incircuncisión de vuestra carne</a:t>
            </a:r>
            <a:r>
              <a:rPr lang="es-ES" sz="2400" dirty="0">
                <a:solidFill>
                  <a:srgbClr val="FFFF00"/>
                </a:solidFill>
                <a:latin typeface="Calibri"/>
              </a:rPr>
              <a:t>, os dio vida juntamente con él, perdonándoos todos los pecados, </a:t>
            </a:r>
            <a:r>
              <a:rPr lang="es-ES" sz="2400" u="sng" dirty="0">
                <a:solidFill>
                  <a:srgbClr val="00B0F0"/>
                </a:solidFill>
                <a:latin typeface="Calibri"/>
              </a:rPr>
              <a:t>anulando el acta de los decretos que había contra nosotros</a:t>
            </a:r>
            <a:r>
              <a:rPr lang="es-ES" sz="2400" dirty="0">
                <a:solidFill>
                  <a:srgbClr val="00B0F0"/>
                </a:solidFill>
                <a:latin typeface="Calibri"/>
              </a:rPr>
              <a:t>, que nos era contraria, quitándola de en medio y </a:t>
            </a:r>
            <a:r>
              <a:rPr lang="es-ES" sz="2400" u="sng" dirty="0">
                <a:solidFill>
                  <a:srgbClr val="00B0F0"/>
                </a:solidFill>
                <a:latin typeface="Calibri"/>
              </a:rPr>
              <a:t>clavándola en la cruz</a:t>
            </a:r>
            <a:r>
              <a:rPr lang="es-ES" sz="2400" dirty="0">
                <a:latin typeface="Calibri"/>
              </a:rPr>
              <a:t>,</a:t>
            </a:r>
          </a:p>
        </p:txBody>
      </p:sp>
      <p:sp>
        <p:nvSpPr>
          <p:cNvPr id="11" name="TextBox 10">
            <a:extLst>
              <a:ext uri="{FF2B5EF4-FFF2-40B4-BE49-F238E27FC236}">
                <a16:creationId xmlns:a16="http://schemas.microsoft.com/office/drawing/2014/main" id="{9A42C5F6-EF05-BD15-D0BF-AB5206105A2A}"/>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55723CA5-C10F-1DB3-95DC-6C8C23457F40}"/>
              </a:ext>
            </a:extLst>
          </p:cNvPr>
          <p:cNvSpPr txBox="1"/>
          <p:nvPr/>
        </p:nvSpPr>
        <p:spPr>
          <a:xfrm>
            <a:off x="4584138" y="464543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4" name="1 CuadroTexto">
            <a:extLst>
              <a:ext uri="{FF2B5EF4-FFF2-40B4-BE49-F238E27FC236}">
                <a16:creationId xmlns:a16="http://schemas.microsoft.com/office/drawing/2014/main" id="{86AB4709-1982-6064-B782-F0E4EB782720}"/>
              </a:ext>
            </a:extLst>
          </p:cNvPr>
          <p:cNvSpPr txBox="1"/>
          <p:nvPr/>
        </p:nvSpPr>
        <p:spPr>
          <a:xfrm>
            <a:off x="179512"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7:7</a:t>
            </a:r>
          </a:p>
        </p:txBody>
      </p:sp>
      <p:sp>
        <p:nvSpPr>
          <p:cNvPr id="7" name="2 CuadroTexto">
            <a:extLst>
              <a:ext uri="{FF2B5EF4-FFF2-40B4-BE49-F238E27FC236}">
                <a16:creationId xmlns:a16="http://schemas.microsoft.com/office/drawing/2014/main" id="{9FB39309-4EE3-B815-1C03-AD7E7F4533C6}"/>
              </a:ext>
            </a:extLst>
          </p:cNvPr>
          <p:cNvSpPr txBox="1"/>
          <p:nvPr/>
        </p:nvSpPr>
        <p:spPr>
          <a:xfrm>
            <a:off x="179512" y="1700808"/>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¿Qué diremos, pues? ¿La ley es pecado?</a:t>
            </a:r>
            <a:r>
              <a:rPr lang="es-ES" sz="2400" dirty="0">
                <a:latin typeface="Calibri"/>
              </a:rPr>
              <a:t> </a:t>
            </a:r>
            <a:r>
              <a:rPr lang="es-ES" sz="2400" dirty="0">
                <a:solidFill>
                  <a:srgbClr val="00B0F0"/>
                </a:solidFill>
                <a:latin typeface="Calibri"/>
              </a:rPr>
              <a:t>En ninguna manera. Pero yo no conocí el pecado sino por la ley;</a:t>
            </a:r>
            <a:r>
              <a:rPr lang="es-ES" sz="2400" dirty="0">
                <a:latin typeface="Calibri"/>
              </a:rPr>
              <a:t> </a:t>
            </a:r>
            <a:r>
              <a:rPr lang="es-ES" sz="2400" dirty="0">
                <a:solidFill>
                  <a:srgbClr val="FFFF00"/>
                </a:solidFill>
                <a:latin typeface="Calibri"/>
              </a:rPr>
              <a:t>porque tampoco conociera la codicia, si la ley no dijera: No codiciarás.</a:t>
            </a:r>
          </a:p>
        </p:txBody>
      </p:sp>
      <p:sp>
        <p:nvSpPr>
          <p:cNvPr id="10" name="1 CuadroTexto">
            <a:extLst>
              <a:ext uri="{FF2B5EF4-FFF2-40B4-BE49-F238E27FC236}">
                <a16:creationId xmlns:a16="http://schemas.microsoft.com/office/drawing/2014/main" id="{5CE2C375-E8F4-D597-EFB6-7B98C19B93D0}"/>
              </a:ext>
            </a:extLst>
          </p:cNvPr>
          <p:cNvSpPr txBox="1"/>
          <p:nvPr/>
        </p:nvSpPr>
        <p:spPr>
          <a:xfrm>
            <a:off x="179512" y="350193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1Juan 3:4</a:t>
            </a:r>
          </a:p>
        </p:txBody>
      </p:sp>
      <p:sp>
        <p:nvSpPr>
          <p:cNvPr id="13" name="2 CuadroTexto">
            <a:extLst>
              <a:ext uri="{FF2B5EF4-FFF2-40B4-BE49-F238E27FC236}">
                <a16:creationId xmlns:a16="http://schemas.microsoft.com/office/drawing/2014/main" id="{198D1857-37E4-7BC4-CCC1-5F13EC80335E}"/>
              </a:ext>
            </a:extLst>
          </p:cNvPr>
          <p:cNvSpPr txBox="1"/>
          <p:nvPr/>
        </p:nvSpPr>
        <p:spPr>
          <a:xfrm>
            <a:off x="72681" y="3993217"/>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Todo aquel que comete pecado, infringe también la ley;</a:t>
            </a:r>
            <a:r>
              <a:rPr lang="es-ES" sz="2400" dirty="0">
                <a:latin typeface="Calibri"/>
              </a:rPr>
              <a:t> </a:t>
            </a:r>
            <a:r>
              <a:rPr lang="es-ES" sz="2400" dirty="0">
                <a:solidFill>
                  <a:srgbClr val="00B0F0"/>
                </a:solidFill>
                <a:latin typeface="Calibri"/>
              </a:rPr>
              <a:t>pues el pecado es infracción de la ley. </a:t>
            </a:r>
          </a:p>
        </p:txBody>
      </p:sp>
    </p:spTree>
    <p:extLst>
      <p:ext uri="{BB962C8B-B14F-4D97-AF65-F5344CB8AC3E}">
        <p14:creationId xmlns:p14="http://schemas.microsoft.com/office/powerpoint/2010/main" val="17576078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4F516-C8DE-7010-5FE5-FB98A03A65D0}"/>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8742A8DE-6222-DBFE-84A1-F2779E4C262F}"/>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FF38A052-42B4-193F-E38F-DF5ACE4C910B}"/>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6C231293-8835-A1E6-FD79-F2305920E6D3}"/>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C536FDA2-3E42-DBEB-4DC1-06C201C11599}"/>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F022282D-7B26-92A5-F47E-7783118ECB0B}"/>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FC0251DE-2855-A812-7869-7ABE2D08E11A}"/>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A32BFA09-0B79-4690-0DB6-282DD75690AB}"/>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A012AAC6-9BF0-6CD5-9DBE-5FBF26825D65}"/>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A00D484B-2CC2-92DB-545A-23FC40176C88}"/>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3:31</a:t>
            </a:r>
          </a:p>
        </p:txBody>
      </p:sp>
      <p:sp>
        <p:nvSpPr>
          <p:cNvPr id="14" name="2 CuadroTexto">
            <a:extLst>
              <a:ext uri="{FF2B5EF4-FFF2-40B4-BE49-F238E27FC236}">
                <a16:creationId xmlns:a16="http://schemas.microsoft.com/office/drawing/2014/main" id="{82484BB3-A564-1FFC-E615-A00B62D58F62}"/>
              </a:ext>
            </a:extLst>
          </p:cNvPr>
          <p:cNvSpPr txBox="1"/>
          <p:nvPr/>
        </p:nvSpPr>
        <p:spPr>
          <a:xfrm>
            <a:off x="107504" y="404664"/>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¿Luego por la fe invalidamos la ley? </a:t>
            </a:r>
            <a:r>
              <a:rPr lang="es-ES" sz="2400" dirty="0">
                <a:solidFill>
                  <a:srgbClr val="00B0F0"/>
                </a:solidFill>
                <a:latin typeface="Calibri"/>
              </a:rPr>
              <a:t>En ninguna manera, sino que confirmamos la ley. </a:t>
            </a:r>
          </a:p>
        </p:txBody>
      </p:sp>
      <p:sp>
        <p:nvSpPr>
          <p:cNvPr id="2" name="TextBox 1">
            <a:extLst>
              <a:ext uri="{FF2B5EF4-FFF2-40B4-BE49-F238E27FC236}">
                <a16:creationId xmlns:a16="http://schemas.microsoft.com/office/drawing/2014/main" id="{28EE09AA-BC47-A56D-846C-538F253CBE73}"/>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05BE7683-5D91-A1DD-7BE1-B926B49270A4}"/>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68CA71E3-E2DA-9ABA-7F1E-D6E10C23F63F}"/>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2B03D481-C9E5-131B-865D-7CD9AE4A0B2C}"/>
              </a:ext>
            </a:extLst>
          </p:cNvPr>
          <p:cNvSpPr txBox="1"/>
          <p:nvPr/>
        </p:nvSpPr>
        <p:spPr>
          <a:xfrm>
            <a:off x="311391" y="4905199"/>
            <a:ext cx="3828561"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5:17</a:t>
            </a:r>
          </a:p>
        </p:txBody>
      </p:sp>
      <p:sp>
        <p:nvSpPr>
          <p:cNvPr id="6" name="2 CuadroTexto">
            <a:extLst>
              <a:ext uri="{FF2B5EF4-FFF2-40B4-BE49-F238E27FC236}">
                <a16:creationId xmlns:a16="http://schemas.microsoft.com/office/drawing/2014/main" id="{1B7037D8-5107-2B6D-6C48-8F7600421AFE}"/>
              </a:ext>
            </a:extLst>
          </p:cNvPr>
          <p:cNvSpPr txBox="1"/>
          <p:nvPr/>
        </p:nvSpPr>
        <p:spPr>
          <a:xfrm>
            <a:off x="72681" y="5362296"/>
            <a:ext cx="413995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No penséis que he venido para abrogar la ley o los profetas; no he venido para abrogar, sino para cumplir.</a:t>
            </a:r>
          </a:p>
        </p:txBody>
      </p:sp>
      <p:sp>
        <p:nvSpPr>
          <p:cNvPr id="11" name="TextBox 10">
            <a:extLst>
              <a:ext uri="{FF2B5EF4-FFF2-40B4-BE49-F238E27FC236}">
                <a16:creationId xmlns:a16="http://schemas.microsoft.com/office/drawing/2014/main" id="{BA8E4484-6C99-4780-0FF8-2B14F0CE7008}"/>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25CC2601-CE27-5F0C-0332-07B1C3ACE264}"/>
              </a:ext>
            </a:extLst>
          </p:cNvPr>
          <p:cNvSpPr txBox="1"/>
          <p:nvPr/>
        </p:nvSpPr>
        <p:spPr>
          <a:xfrm>
            <a:off x="4584138" y="464543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4" name="1 CuadroTexto">
            <a:extLst>
              <a:ext uri="{FF2B5EF4-FFF2-40B4-BE49-F238E27FC236}">
                <a16:creationId xmlns:a16="http://schemas.microsoft.com/office/drawing/2014/main" id="{EE2C1AB1-7FF8-5D9D-3DE3-7F3D2A7814BC}"/>
              </a:ext>
            </a:extLst>
          </p:cNvPr>
          <p:cNvSpPr txBox="1"/>
          <p:nvPr/>
        </p:nvSpPr>
        <p:spPr>
          <a:xfrm>
            <a:off x="179512"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7:7</a:t>
            </a:r>
          </a:p>
        </p:txBody>
      </p:sp>
      <p:sp>
        <p:nvSpPr>
          <p:cNvPr id="7" name="2 CuadroTexto">
            <a:extLst>
              <a:ext uri="{FF2B5EF4-FFF2-40B4-BE49-F238E27FC236}">
                <a16:creationId xmlns:a16="http://schemas.microsoft.com/office/drawing/2014/main" id="{2A030BF4-A971-CEDB-869A-B2113A8F8A19}"/>
              </a:ext>
            </a:extLst>
          </p:cNvPr>
          <p:cNvSpPr txBox="1"/>
          <p:nvPr/>
        </p:nvSpPr>
        <p:spPr>
          <a:xfrm>
            <a:off x="179512" y="1700808"/>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¿Qué diremos, pues? ¿La ley es pecado?</a:t>
            </a:r>
            <a:r>
              <a:rPr lang="es-ES" sz="2400" dirty="0">
                <a:latin typeface="Calibri"/>
              </a:rPr>
              <a:t> </a:t>
            </a:r>
            <a:r>
              <a:rPr lang="es-ES" sz="2400" dirty="0">
                <a:solidFill>
                  <a:srgbClr val="00B0F0"/>
                </a:solidFill>
                <a:latin typeface="Calibri"/>
              </a:rPr>
              <a:t>En ninguna manera. Pero yo no conocí el pecado sino por la ley;</a:t>
            </a:r>
            <a:r>
              <a:rPr lang="es-ES" sz="2400" dirty="0">
                <a:latin typeface="Calibri"/>
              </a:rPr>
              <a:t> </a:t>
            </a:r>
            <a:r>
              <a:rPr lang="es-ES" sz="2400" dirty="0">
                <a:solidFill>
                  <a:srgbClr val="FFFF00"/>
                </a:solidFill>
                <a:latin typeface="Calibri"/>
              </a:rPr>
              <a:t>porque tampoco conociera la codicia, si la ley no dijera: No codiciarás.</a:t>
            </a:r>
          </a:p>
        </p:txBody>
      </p:sp>
      <p:sp>
        <p:nvSpPr>
          <p:cNvPr id="10" name="1 CuadroTexto">
            <a:extLst>
              <a:ext uri="{FF2B5EF4-FFF2-40B4-BE49-F238E27FC236}">
                <a16:creationId xmlns:a16="http://schemas.microsoft.com/office/drawing/2014/main" id="{503EAE90-F21D-B684-2802-B4D50DA55D19}"/>
              </a:ext>
            </a:extLst>
          </p:cNvPr>
          <p:cNvSpPr txBox="1"/>
          <p:nvPr/>
        </p:nvSpPr>
        <p:spPr>
          <a:xfrm>
            <a:off x="179512" y="350193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1Juan 3:4</a:t>
            </a:r>
          </a:p>
        </p:txBody>
      </p:sp>
      <p:sp>
        <p:nvSpPr>
          <p:cNvPr id="13" name="2 CuadroTexto">
            <a:extLst>
              <a:ext uri="{FF2B5EF4-FFF2-40B4-BE49-F238E27FC236}">
                <a16:creationId xmlns:a16="http://schemas.microsoft.com/office/drawing/2014/main" id="{AA6702FD-1C01-D794-50B4-455D5256D2AA}"/>
              </a:ext>
            </a:extLst>
          </p:cNvPr>
          <p:cNvSpPr txBox="1"/>
          <p:nvPr/>
        </p:nvSpPr>
        <p:spPr>
          <a:xfrm>
            <a:off x="72681" y="3993217"/>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Todo aquel que comete pecado, infringe también la ley;</a:t>
            </a:r>
            <a:r>
              <a:rPr lang="es-ES" sz="2400" dirty="0">
                <a:latin typeface="Calibri"/>
              </a:rPr>
              <a:t> </a:t>
            </a:r>
            <a:r>
              <a:rPr lang="es-ES" sz="2400" dirty="0">
                <a:solidFill>
                  <a:srgbClr val="00B0F0"/>
                </a:solidFill>
                <a:latin typeface="Calibri"/>
              </a:rPr>
              <a:t>pues el pecado es infracción de la ley. </a:t>
            </a:r>
          </a:p>
        </p:txBody>
      </p:sp>
    </p:spTree>
    <p:extLst>
      <p:ext uri="{BB962C8B-B14F-4D97-AF65-F5344CB8AC3E}">
        <p14:creationId xmlns:p14="http://schemas.microsoft.com/office/powerpoint/2010/main" val="3209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C305-AD4B-6247-2E52-2D5A7921B54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F34BC92-A6A3-3EDC-31A5-A0223B2E32CD}"/>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369D0A76-286F-EC31-3276-798F026CE917}"/>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559739BB-BB8F-2CCD-2C08-3C0F27ED06AE}"/>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7910C05D-4A3B-2A2D-A7CC-C22634392D47}"/>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A5260FFE-D91D-16BB-2D97-F8F74C38504B}"/>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A33FA921-20D9-0FD5-8857-B27C4586DD5E}"/>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380D4BB3-C4FE-871A-D507-C0EF60BEE2DF}"/>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FB39C6BE-CD5C-5DBA-FCDF-D2082945ED9A}"/>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2DE16790-2BB6-20C7-0281-D74B5C1A17A4}"/>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3:31</a:t>
            </a:r>
          </a:p>
        </p:txBody>
      </p:sp>
      <p:sp>
        <p:nvSpPr>
          <p:cNvPr id="14" name="2 CuadroTexto">
            <a:extLst>
              <a:ext uri="{FF2B5EF4-FFF2-40B4-BE49-F238E27FC236}">
                <a16:creationId xmlns:a16="http://schemas.microsoft.com/office/drawing/2014/main" id="{F7FE70F4-B334-EBC1-A295-435861A954DE}"/>
              </a:ext>
            </a:extLst>
          </p:cNvPr>
          <p:cNvSpPr txBox="1"/>
          <p:nvPr/>
        </p:nvSpPr>
        <p:spPr>
          <a:xfrm>
            <a:off x="107504" y="404664"/>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¿Luego por la fe invalidamos la ley? </a:t>
            </a:r>
            <a:r>
              <a:rPr lang="es-ES" sz="2400" dirty="0">
                <a:solidFill>
                  <a:srgbClr val="00B0F0"/>
                </a:solidFill>
                <a:latin typeface="Calibri"/>
              </a:rPr>
              <a:t>En ninguna manera, sino que confirmamos la ley. </a:t>
            </a:r>
          </a:p>
        </p:txBody>
      </p:sp>
      <p:sp>
        <p:nvSpPr>
          <p:cNvPr id="2" name="TextBox 1">
            <a:extLst>
              <a:ext uri="{FF2B5EF4-FFF2-40B4-BE49-F238E27FC236}">
                <a16:creationId xmlns:a16="http://schemas.microsoft.com/office/drawing/2014/main" id="{BFC3D355-3E28-FF71-FA8A-754839023745}"/>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82BCFC28-E1C5-4D1D-8282-FDE8533ED293}"/>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9B2229DE-700F-015F-4C02-FAD7F29014C3}"/>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56374BB0-53A5-37C0-B555-953432F276E5}"/>
              </a:ext>
            </a:extLst>
          </p:cNvPr>
          <p:cNvSpPr txBox="1"/>
          <p:nvPr/>
        </p:nvSpPr>
        <p:spPr>
          <a:xfrm>
            <a:off x="311391" y="4905199"/>
            <a:ext cx="3828561"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5:17</a:t>
            </a:r>
          </a:p>
        </p:txBody>
      </p:sp>
      <p:sp>
        <p:nvSpPr>
          <p:cNvPr id="6" name="2 CuadroTexto">
            <a:extLst>
              <a:ext uri="{FF2B5EF4-FFF2-40B4-BE49-F238E27FC236}">
                <a16:creationId xmlns:a16="http://schemas.microsoft.com/office/drawing/2014/main" id="{025B7284-382E-1EA3-A04A-95A7335BE0AA}"/>
              </a:ext>
            </a:extLst>
          </p:cNvPr>
          <p:cNvSpPr txBox="1"/>
          <p:nvPr/>
        </p:nvSpPr>
        <p:spPr>
          <a:xfrm>
            <a:off x="72681" y="5362296"/>
            <a:ext cx="413995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No penséis que he venido para abrogar la ley o los profetas; </a:t>
            </a:r>
            <a:r>
              <a:rPr lang="es-ES" sz="2400" dirty="0">
                <a:latin typeface="Calibri"/>
              </a:rPr>
              <a:t>no he venido para abrogar, sino para cumplir.</a:t>
            </a:r>
          </a:p>
        </p:txBody>
      </p:sp>
      <p:sp>
        <p:nvSpPr>
          <p:cNvPr id="11" name="TextBox 10">
            <a:extLst>
              <a:ext uri="{FF2B5EF4-FFF2-40B4-BE49-F238E27FC236}">
                <a16:creationId xmlns:a16="http://schemas.microsoft.com/office/drawing/2014/main" id="{2222F773-B394-A86E-6091-A74C3292A25F}"/>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6F70C122-B6C1-AABB-CCD1-78DDAAB455B4}"/>
              </a:ext>
            </a:extLst>
          </p:cNvPr>
          <p:cNvSpPr txBox="1"/>
          <p:nvPr/>
        </p:nvSpPr>
        <p:spPr>
          <a:xfrm>
            <a:off x="4584138" y="464543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4" name="1 CuadroTexto">
            <a:extLst>
              <a:ext uri="{FF2B5EF4-FFF2-40B4-BE49-F238E27FC236}">
                <a16:creationId xmlns:a16="http://schemas.microsoft.com/office/drawing/2014/main" id="{C31CE6C2-AEA3-97D2-48B9-5A03EA82C625}"/>
              </a:ext>
            </a:extLst>
          </p:cNvPr>
          <p:cNvSpPr txBox="1"/>
          <p:nvPr/>
        </p:nvSpPr>
        <p:spPr>
          <a:xfrm>
            <a:off x="179512"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7:7</a:t>
            </a:r>
          </a:p>
        </p:txBody>
      </p:sp>
      <p:sp>
        <p:nvSpPr>
          <p:cNvPr id="7" name="2 CuadroTexto">
            <a:extLst>
              <a:ext uri="{FF2B5EF4-FFF2-40B4-BE49-F238E27FC236}">
                <a16:creationId xmlns:a16="http://schemas.microsoft.com/office/drawing/2014/main" id="{DB86A7D3-4D76-858D-4EE7-DB7411E22F2B}"/>
              </a:ext>
            </a:extLst>
          </p:cNvPr>
          <p:cNvSpPr txBox="1"/>
          <p:nvPr/>
        </p:nvSpPr>
        <p:spPr>
          <a:xfrm>
            <a:off x="179512" y="1700808"/>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¿Qué diremos, pues? ¿La ley es pecado?</a:t>
            </a:r>
            <a:r>
              <a:rPr lang="es-ES" sz="2400" dirty="0">
                <a:latin typeface="Calibri"/>
              </a:rPr>
              <a:t> </a:t>
            </a:r>
            <a:r>
              <a:rPr lang="es-ES" sz="2400" dirty="0">
                <a:solidFill>
                  <a:srgbClr val="00B0F0"/>
                </a:solidFill>
                <a:latin typeface="Calibri"/>
              </a:rPr>
              <a:t>En ninguna manera. Pero yo no conocí el pecado sino por la ley;</a:t>
            </a:r>
            <a:r>
              <a:rPr lang="es-ES" sz="2400" dirty="0">
                <a:latin typeface="Calibri"/>
              </a:rPr>
              <a:t> </a:t>
            </a:r>
            <a:r>
              <a:rPr lang="es-ES" sz="2400" dirty="0">
                <a:solidFill>
                  <a:srgbClr val="FFFF00"/>
                </a:solidFill>
                <a:latin typeface="Calibri"/>
              </a:rPr>
              <a:t>porque tampoco conociera la codicia, si la ley no dijera: No codiciarás.</a:t>
            </a:r>
          </a:p>
        </p:txBody>
      </p:sp>
      <p:sp>
        <p:nvSpPr>
          <p:cNvPr id="10" name="1 CuadroTexto">
            <a:extLst>
              <a:ext uri="{FF2B5EF4-FFF2-40B4-BE49-F238E27FC236}">
                <a16:creationId xmlns:a16="http://schemas.microsoft.com/office/drawing/2014/main" id="{4A42E112-D8B5-8071-5CEF-F006E5B143D0}"/>
              </a:ext>
            </a:extLst>
          </p:cNvPr>
          <p:cNvSpPr txBox="1"/>
          <p:nvPr/>
        </p:nvSpPr>
        <p:spPr>
          <a:xfrm>
            <a:off x="179512" y="350193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1Juan 3:4</a:t>
            </a:r>
          </a:p>
        </p:txBody>
      </p:sp>
      <p:sp>
        <p:nvSpPr>
          <p:cNvPr id="13" name="2 CuadroTexto">
            <a:extLst>
              <a:ext uri="{FF2B5EF4-FFF2-40B4-BE49-F238E27FC236}">
                <a16:creationId xmlns:a16="http://schemas.microsoft.com/office/drawing/2014/main" id="{DF470041-DB49-E3CB-0942-CCDDD0AE9C24}"/>
              </a:ext>
            </a:extLst>
          </p:cNvPr>
          <p:cNvSpPr txBox="1"/>
          <p:nvPr/>
        </p:nvSpPr>
        <p:spPr>
          <a:xfrm>
            <a:off x="72681" y="3993217"/>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Todo aquel que comete pecado, infringe también la ley;</a:t>
            </a:r>
            <a:r>
              <a:rPr lang="es-ES" sz="2400" dirty="0">
                <a:latin typeface="Calibri"/>
              </a:rPr>
              <a:t> </a:t>
            </a:r>
            <a:r>
              <a:rPr lang="es-ES" sz="2400" dirty="0">
                <a:solidFill>
                  <a:srgbClr val="00B0F0"/>
                </a:solidFill>
                <a:latin typeface="Calibri"/>
              </a:rPr>
              <a:t>pues el pecado es infracción de la ley. </a:t>
            </a:r>
          </a:p>
        </p:txBody>
      </p:sp>
    </p:spTree>
    <p:extLst>
      <p:ext uri="{BB962C8B-B14F-4D97-AF65-F5344CB8AC3E}">
        <p14:creationId xmlns:p14="http://schemas.microsoft.com/office/powerpoint/2010/main" val="14859846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10408-0EDB-7435-9D2F-89B9A89404A5}"/>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BDCE72AD-AB5C-25A2-3812-1BEDCD875F66}"/>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9B93D4D9-B22D-4E5D-BC94-DC097F195C75}"/>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0435CE61-4129-5B1C-0BF7-6FD638A3405A}"/>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98BB27ED-D9A0-2FEA-5D29-834B4DDB708A}"/>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BB096CBA-2726-26E3-9D9F-70535E8A76F0}"/>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3B95E484-E2C4-95D2-EBF9-72395803DDCE}"/>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1FBBC38E-D3B0-4A8A-9DA5-7DB1C7986E5C}"/>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45FFCD95-AFE0-1F4F-5220-5F88E827FD29}"/>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33A7C76B-39E3-4519-7F99-8D3C485EAA5F}"/>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3:31</a:t>
            </a:r>
          </a:p>
        </p:txBody>
      </p:sp>
      <p:sp>
        <p:nvSpPr>
          <p:cNvPr id="14" name="2 CuadroTexto">
            <a:extLst>
              <a:ext uri="{FF2B5EF4-FFF2-40B4-BE49-F238E27FC236}">
                <a16:creationId xmlns:a16="http://schemas.microsoft.com/office/drawing/2014/main" id="{0466DDD6-3C7C-6618-7FD6-4AC557DE60A7}"/>
              </a:ext>
            </a:extLst>
          </p:cNvPr>
          <p:cNvSpPr txBox="1"/>
          <p:nvPr/>
        </p:nvSpPr>
        <p:spPr>
          <a:xfrm>
            <a:off x="107504" y="404664"/>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¿Luego por la fe invalidamos la ley? </a:t>
            </a:r>
            <a:r>
              <a:rPr lang="es-ES" sz="2400" dirty="0">
                <a:solidFill>
                  <a:srgbClr val="00B0F0"/>
                </a:solidFill>
                <a:latin typeface="Calibri"/>
              </a:rPr>
              <a:t>En ninguna manera, sino que confirmamos la ley. </a:t>
            </a:r>
          </a:p>
        </p:txBody>
      </p:sp>
      <p:sp>
        <p:nvSpPr>
          <p:cNvPr id="2" name="TextBox 1">
            <a:extLst>
              <a:ext uri="{FF2B5EF4-FFF2-40B4-BE49-F238E27FC236}">
                <a16:creationId xmlns:a16="http://schemas.microsoft.com/office/drawing/2014/main" id="{620265DB-FA32-BF69-2118-5731F9DFAEB5}"/>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6F701E5C-686B-84C3-679D-21F5DA343497}"/>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A4A7C028-8399-CC35-C480-0FF1AFDE34DA}"/>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251FA86A-C96D-1EFF-C282-B6BE9CB64AF4}"/>
              </a:ext>
            </a:extLst>
          </p:cNvPr>
          <p:cNvSpPr txBox="1"/>
          <p:nvPr/>
        </p:nvSpPr>
        <p:spPr>
          <a:xfrm>
            <a:off x="311391" y="4905199"/>
            <a:ext cx="3828561"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5:17</a:t>
            </a:r>
          </a:p>
        </p:txBody>
      </p:sp>
      <p:sp>
        <p:nvSpPr>
          <p:cNvPr id="6" name="2 CuadroTexto">
            <a:extLst>
              <a:ext uri="{FF2B5EF4-FFF2-40B4-BE49-F238E27FC236}">
                <a16:creationId xmlns:a16="http://schemas.microsoft.com/office/drawing/2014/main" id="{5A3A4CA0-1909-ACDB-7A6E-7B44072AD21D}"/>
              </a:ext>
            </a:extLst>
          </p:cNvPr>
          <p:cNvSpPr txBox="1"/>
          <p:nvPr/>
        </p:nvSpPr>
        <p:spPr>
          <a:xfrm>
            <a:off x="72681" y="5362296"/>
            <a:ext cx="413995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No penséis que he venido para abrogar la ley o los profetas; </a:t>
            </a:r>
            <a:r>
              <a:rPr lang="es-ES" sz="2400" dirty="0">
                <a:solidFill>
                  <a:srgbClr val="00B0F0"/>
                </a:solidFill>
                <a:latin typeface="Calibri"/>
              </a:rPr>
              <a:t>no he venido para abrogar, sino para cumplir.</a:t>
            </a:r>
          </a:p>
        </p:txBody>
      </p:sp>
      <p:sp>
        <p:nvSpPr>
          <p:cNvPr id="11" name="TextBox 10">
            <a:extLst>
              <a:ext uri="{FF2B5EF4-FFF2-40B4-BE49-F238E27FC236}">
                <a16:creationId xmlns:a16="http://schemas.microsoft.com/office/drawing/2014/main" id="{A866D2F8-2CB6-881F-CDBD-6F8D50774E85}"/>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7BAD4EB7-CBAE-854B-556F-F07221404040}"/>
              </a:ext>
            </a:extLst>
          </p:cNvPr>
          <p:cNvSpPr txBox="1"/>
          <p:nvPr/>
        </p:nvSpPr>
        <p:spPr>
          <a:xfrm>
            <a:off x="4584138" y="464543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4" name="1 CuadroTexto">
            <a:extLst>
              <a:ext uri="{FF2B5EF4-FFF2-40B4-BE49-F238E27FC236}">
                <a16:creationId xmlns:a16="http://schemas.microsoft.com/office/drawing/2014/main" id="{36F19654-6E5C-C7F6-4563-DE23862F0CE8}"/>
              </a:ext>
            </a:extLst>
          </p:cNvPr>
          <p:cNvSpPr txBox="1"/>
          <p:nvPr/>
        </p:nvSpPr>
        <p:spPr>
          <a:xfrm>
            <a:off x="179512"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7:7</a:t>
            </a:r>
          </a:p>
        </p:txBody>
      </p:sp>
      <p:sp>
        <p:nvSpPr>
          <p:cNvPr id="7" name="2 CuadroTexto">
            <a:extLst>
              <a:ext uri="{FF2B5EF4-FFF2-40B4-BE49-F238E27FC236}">
                <a16:creationId xmlns:a16="http://schemas.microsoft.com/office/drawing/2014/main" id="{09876C23-0F62-77CE-A2D3-FBCA10FD1962}"/>
              </a:ext>
            </a:extLst>
          </p:cNvPr>
          <p:cNvSpPr txBox="1"/>
          <p:nvPr/>
        </p:nvSpPr>
        <p:spPr>
          <a:xfrm>
            <a:off x="179512" y="1700808"/>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¿Qué diremos, pues? ¿La ley es pecado?</a:t>
            </a:r>
            <a:r>
              <a:rPr lang="es-ES" sz="2400" dirty="0">
                <a:latin typeface="Calibri"/>
              </a:rPr>
              <a:t> </a:t>
            </a:r>
            <a:r>
              <a:rPr lang="es-ES" sz="2400" dirty="0">
                <a:solidFill>
                  <a:srgbClr val="00B0F0"/>
                </a:solidFill>
                <a:latin typeface="Calibri"/>
              </a:rPr>
              <a:t>En ninguna manera. Pero yo no conocí el pecado sino por la ley;</a:t>
            </a:r>
            <a:r>
              <a:rPr lang="es-ES" sz="2400" dirty="0">
                <a:latin typeface="Calibri"/>
              </a:rPr>
              <a:t> </a:t>
            </a:r>
            <a:r>
              <a:rPr lang="es-ES" sz="2400" dirty="0">
                <a:solidFill>
                  <a:srgbClr val="FFFF00"/>
                </a:solidFill>
                <a:latin typeface="Calibri"/>
              </a:rPr>
              <a:t>porque tampoco conociera la codicia, si la ley no dijera: No codiciarás.</a:t>
            </a:r>
          </a:p>
        </p:txBody>
      </p:sp>
      <p:sp>
        <p:nvSpPr>
          <p:cNvPr id="10" name="1 CuadroTexto">
            <a:extLst>
              <a:ext uri="{FF2B5EF4-FFF2-40B4-BE49-F238E27FC236}">
                <a16:creationId xmlns:a16="http://schemas.microsoft.com/office/drawing/2014/main" id="{4DB8344C-0AF2-113B-2CA7-4B6C14E9A299}"/>
              </a:ext>
            </a:extLst>
          </p:cNvPr>
          <p:cNvSpPr txBox="1"/>
          <p:nvPr/>
        </p:nvSpPr>
        <p:spPr>
          <a:xfrm>
            <a:off x="179512" y="350193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1Juan 3:4</a:t>
            </a:r>
          </a:p>
        </p:txBody>
      </p:sp>
      <p:sp>
        <p:nvSpPr>
          <p:cNvPr id="13" name="2 CuadroTexto">
            <a:extLst>
              <a:ext uri="{FF2B5EF4-FFF2-40B4-BE49-F238E27FC236}">
                <a16:creationId xmlns:a16="http://schemas.microsoft.com/office/drawing/2014/main" id="{CB9D2D33-35EE-A319-B184-CB7192892E31}"/>
              </a:ext>
            </a:extLst>
          </p:cNvPr>
          <p:cNvSpPr txBox="1"/>
          <p:nvPr/>
        </p:nvSpPr>
        <p:spPr>
          <a:xfrm>
            <a:off x="72681" y="3993217"/>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Todo aquel que comete pecado, infringe también la ley;</a:t>
            </a:r>
            <a:r>
              <a:rPr lang="es-ES" sz="2400" dirty="0">
                <a:latin typeface="Calibri"/>
              </a:rPr>
              <a:t> </a:t>
            </a:r>
            <a:r>
              <a:rPr lang="es-ES" sz="2400" dirty="0">
                <a:solidFill>
                  <a:srgbClr val="00B0F0"/>
                </a:solidFill>
                <a:latin typeface="Calibri"/>
              </a:rPr>
              <a:t>pues el pecado es infracción de la ley. </a:t>
            </a:r>
          </a:p>
        </p:txBody>
      </p:sp>
      <p:sp>
        <p:nvSpPr>
          <p:cNvPr id="16" name="1 CuadroTexto">
            <a:extLst>
              <a:ext uri="{FF2B5EF4-FFF2-40B4-BE49-F238E27FC236}">
                <a16:creationId xmlns:a16="http://schemas.microsoft.com/office/drawing/2014/main" id="{D0BB5005-37F8-E093-CC34-7D9A3CE57872}"/>
              </a:ext>
            </a:extLst>
          </p:cNvPr>
          <p:cNvSpPr txBox="1"/>
          <p:nvPr/>
        </p:nvSpPr>
        <p:spPr>
          <a:xfrm>
            <a:off x="4991238" y="5572088"/>
            <a:ext cx="3828561"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14:15</a:t>
            </a:r>
          </a:p>
        </p:txBody>
      </p:sp>
      <p:sp>
        <p:nvSpPr>
          <p:cNvPr id="17" name="2 CuadroTexto">
            <a:extLst>
              <a:ext uri="{FF2B5EF4-FFF2-40B4-BE49-F238E27FC236}">
                <a16:creationId xmlns:a16="http://schemas.microsoft.com/office/drawing/2014/main" id="{8DD545F5-D017-0128-DA3A-D9F37CFDB00A}"/>
              </a:ext>
            </a:extLst>
          </p:cNvPr>
          <p:cNvSpPr txBox="1"/>
          <p:nvPr/>
        </p:nvSpPr>
        <p:spPr>
          <a:xfrm>
            <a:off x="4752528" y="6029185"/>
            <a:ext cx="4139952"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 me amáis, guardad mis mandamientos.</a:t>
            </a:r>
          </a:p>
        </p:txBody>
      </p:sp>
    </p:spTree>
    <p:extLst>
      <p:ext uri="{BB962C8B-B14F-4D97-AF65-F5344CB8AC3E}">
        <p14:creationId xmlns:p14="http://schemas.microsoft.com/office/powerpoint/2010/main" val="247978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15959-32A1-8474-6733-B753BF8FF4A9}"/>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6B61A03-280D-EBE6-A184-5C71C57D0A3F}"/>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E982C058-2AF4-3ED1-050E-151469EEA2D1}"/>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71C2F285-BDC3-C5A0-1A34-518526212327}"/>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D05584B8-56AB-C6A0-29D6-9B8775AE115D}"/>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920915FC-4AE1-003B-5586-BC47A92E793E}"/>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171072D3-CD00-C789-27C8-65F875777AC7}"/>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CB18A990-3689-9F3E-A93C-0716CD8F80BD}"/>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A657CA87-6244-52A6-F1EB-5F6660B6B7A9}"/>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2B89F9BD-8E18-3E84-9A08-F56DB9340DE8}"/>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3:31</a:t>
            </a:r>
          </a:p>
        </p:txBody>
      </p:sp>
      <p:sp>
        <p:nvSpPr>
          <p:cNvPr id="14" name="2 CuadroTexto">
            <a:extLst>
              <a:ext uri="{FF2B5EF4-FFF2-40B4-BE49-F238E27FC236}">
                <a16:creationId xmlns:a16="http://schemas.microsoft.com/office/drawing/2014/main" id="{6779E046-4228-76F0-96EF-63B95EE065AB}"/>
              </a:ext>
            </a:extLst>
          </p:cNvPr>
          <p:cNvSpPr txBox="1"/>
          <p:nvPr/>
        </p:nvSpPr>
        <p:spPr>
          <a:xfrm>
            <a:off x="107504" y="404664"/>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¿Luego por la fe invalidamos la ley? </a:t>
            </a:r>
            <a:r>
              <a:rPr lang="es-ES" sz="2400" dirty="0">
                <a:solidFill>
                  <a:srgbClr val="00B0F0"/>
                </a:solidFill>
                <a:latin typeface="Calibri"/>
              </a:rPr>
              <a:t>En ninguna manera, sino que confirmamos la ley. </a:t>
            </a:r>
          </a:p>
        </p:txBody>
      </p:sp>
      <p:sp>
        <p:nvSpPr>
          <p:cNvPr id="2" name="TextBox 1">
            <a:extLst>
              <a:ext uri="{FF2B5EF4-FFF2-40B4-BE49-F238E27FC236}">
                <a16:creationId xmlns:a16="http://schemas.microsoft.com/office/drawing/2014/main" id="{3AF5AE2D-3537-D6BA-36F8-3C3CDF347D1A}"/>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309BB261-88F6-68E5-EAEA-70052814F0E6}"/>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7B46DA13-D747-4265-689E-DC827DC1F05B}"/>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6D9FF49C-942B-8596-C940-EC52B7BE2B42}"/>
              </a:ext>
            </a:extLst>
          </p:cNvPr>
          <p:cNvSpPr txBox="1"/>
          <p:nvPr/>
        </p:nvSpPr>
        <p:spPr>
          <a:xfrm>
            <a:off x="311391" y="4905199"/>
            <a:ext cx="3828561"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5:17</a:t>
            </a:r>
          </a:p>
        </p:txBody>
      </p:sp>
      <p:sp>
        <p:nvSpPr>
          <p:cNvPr id="6" name="2 CuadroTexto">
            <a:extLst>
              <a:ext uri="{FF2B5EF4-FFF2-40B4-BE49-F238E27FC236}">
                <a16:creationId xmlns:a16="http://schemas.microsoft.com/office/drawing/2014/main" id="{0211929E-B4A7-81DC-CC17-363D2FCCBC1D}"/>
              </a:ext>
            </a:extLst>
          </p:cNvPr>
          <p:cNvSpPr txBox="1"/>
          <p:nvPr/>
        </p:nvSpPr>
        <p:spPr>
          <a:xfrm>
            <a:off x="72681" y="5362296"/>
            <a:ext cx="413995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No penséis que he venido para abrogar la ley o los profetas; </a:t>
            </a:r>
            <a:r>
              <a:rPr lang="es-ES" sz="2400" dirty="0">
                <a:solidFill>
                  <a:srgbClr val="00B0F0"/>
                </a:solidFill>
                <a:latin typeface="Calibri"/>
              </a:rPr>
              <a:t>no he venido para abrogar, sino para cumplir.</a:t>
            </a:r>
          </a:p>
        </p:txBody>
      </p:sp>
      <p:sp>
        <p:nvSpPr>
          <p:cNvPr id="11" name="TextBox 10">
            <a:extLst>
              <a:ext uri="{FF2B5EF4-FFF2-40B4-BE49-F238E27FC236}">
                <a16:creationId xmlns:a16="http://schemas.microsoft.com/office/drawing/2014/main" id="{AB1F3D9E-6B8A-ACF9-CF70-7AF82EDC2D8F}"/>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BE23B400-B63C-4EE3-A50E-CED18DF119A6}"/>
              </a:ext>
            </a:extLst>
          </p:cNvPr>
          <p:cNvSpPr txBox="1"/>
          <p:nvPr/>
        </p:nvSpPr>
        <p:spPr>
          <a:xfrm>
            <a:off x="4584138" y="464543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4" name="1 CuadroTexto">
            <a:extLst>
              <a:ext uri="{FF2B5EF4-FFF2-40B4-BE49-F238E27FC236}">
                <a16:creationId xmlns:a16="http://schemas.microsoft.com/office/drawing/2014/main" id="{0E148ADB-C62E-D935-9CEB-EF2A490355E4}"/>
              </a:ext>
            </a:extLst>
          </p:cNvPr>
          <p:cNvSpPr txBox="1"/>
          <p:nvPr/>
        </p:nvSpPr>
        <p:spPr>
          <a:xfrm>
            <a:off x="179512"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7:7</a:t>
            </a:r>
          </a:p>
        </p:txBody>
      </p:sp>
      <p:sp>
        <p:nvSpPr>
          <p:cNvPr id="7" name="2 CuadroTexto">
            <a:extLst>
              <a:ext uri="{FF2B5EF4-FFF2-40B4-BE49-F238E27FC236}">
                <a16:creationId xmlns:a16="http://schemas.microsoft.com/office/drawing/2014/main" id="{8FD2072C-3EDC-7EA5-4203-723B78BF9178}"/>
              </a:ext>
            </a:extLst>
          </p:cNvPr>
          <p:cNvSpPr txBox="1"/>
          <p:nvPr/>
        </p:nvSpPr>
        <p:spPr>
          <a:xfrm>
            <a:off x="179512" y="1700808"/>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¿Qué diremos, pues? ¿La ley es pecado?</a:t>
            </a:r>
            <a:r>
              <a:rPr lang="es-ES" sz="2400" dirty="0">
                <a:latin typeface="Calibri"/>
              </a:rPr>
              <a:t> </a:t>
            </a:r>
            <a:r>
              <a:rPr lang="es-ES" sz="2400" dirty="0">
                <a:solidFill>
                  <a:srgbClr val="00B0F0"/>
                </a:solidFill>
                <a:latin typeface="Calibri"/>
              </a:rPr>
              <a:t>En ninguna manera. Pero yo no conocí el pecado sino por la ley;</a:t>
            </a:r>
            <a:r>
              <a:rPr lang="es-ES" sz="2400" dirty="0">
                <a:latin typeface="Calibri"/>
              </a:rPr>
              <a:t> </a:t>
            </a:r>
            <a:r>
              <a:rPr lang="es-ES" sz="2400" dirty="0">
                <a:solidFill>
                  <a:srgbClr val="FFFF00"/>
                </a:solidFill>
                <a:latin typeface="Calibri"/>
              </a:rPr>
              <a:t>porque tampoco conociera la codicia, si la ley no dijera: No codiciarás.</a:t>
            </a:r>
          </a:p>
        </p:txBody>
      </p:sp>
      <p:sp>
        <p:nvSpPr>
          <p:cNvPr id="10" name="1 CuadroTexto">
            <a:extLst>
              <a:ext uri="{FF2B5EF4-FFF2-40B4-BE49-F238E27FC236}">
                <a16:creationId xmlns:a16="http://schemas.microsoft.com/office/drawing/2014/main" id="{667DF739-2047-50B2-4665-73E76C2E01AB}"/>
              </a:ext>
            </a:extLst>
          </p:cNvPr>
          <p:cNvSpPr txBox="1"/>
          <p:nvPr/>
        </p:nvSpPr>
        <p:spPr>
          <a:xfrm>
            <a:off x="179512" y="350193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1Juan 3:4</a:t>
            </a:r>
          </a:p>
        </p:txBody>
      </p:sp>
      <p:sp>
        <p:nvSpPr>
          <p:cNvPr id="13" name="2 CuadroTexto">
            <a:extLst>
              <a:ext uri="{FF2B5EF4-FFF2-40B4-BE49-F238E27FC236}">
                <a16:creationId xmlns:a16="http://schemas.microsoft.com/office/drawing/2014/main" id="{8876C934-1BC2-2E7D-D505-A2FE229CC474}"/>
              </a:ext>
            </a:extLst>
          </p:cNvPr>
          <p:cNvSpPr txBox="1"/>
          <p:nvPr/>
        </p:nvSpPr>
        <p:spPr>
          <a:xfrm>
            <a:off x="72681" y="3993217"/>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Todo aquel que comete pecado, infringe también la ley;</a:t>
            </a:r>
            <a:r>
              <a:rPr lang="es-ES" sz="2400" dirty="0">
                <a:latin typeface="Calibri"/>
              </a:rPr>
              <a:t> </a:t>
            </a:r>
            <a:r>
              <a:rPr lang="es-ES" sz="2400" dirty="0">
                <a:solidFill>
                  <a:srgbClr val="00B0F0"/>
                </a:solidFill>
                <a:latin typeface="Calibri"/>
              </a:rPr>
              <a:t>pues el pecado es infracción de la ley. </a:t>
            </a:r>
          </a:p>
        </p:txBody>
      </p:sp>
      <p:sp>
        <p:nvSpPr>
          <p:cNvPr id="16" name="1 CuadroTexto">
            <a:extLst>
              <a:ext uri="{FF2B5EF4-FFF2-40B4-BE49-F238E27FC236}">
                <a16:creationId xmlns:a16="http://schemas.microsoft.com/office/drawing/2014/main" id="{2FD09090-D172-20EF-E702-F139A989C2F7}"/>
              </a:ext>
            </a:extLst>
          </p:cNvPr>
          <p:cNvSpPr txBox="1"/>
          <p:nvPr/>
        </p:nvSpPr>
        <p:spPr>
          <a:xfrm>
            <a:off x="4991238" y="5572088"/>
            <a:ext cx="3828561"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14:15</a:t>
            </a:r>
          </a:p>
        </p:txBody>
      </p:sp>
      <p:sp>
        <p:nvSpPr>
          <p:cNvPr id="17" name="2 CuadroTexto">
            <a:extLst>
              <a:ext uri="{FF2B5EF4-FFF2-40B4-BE49-F238E27FC236}">
                <a16:creationId xmlns:a16="http://schemas.microsoft.com/office/drawing/2014/main" id="{D8833196-46D2-038F-E98A-F6A439E43E42}"/>
              </a:ext>
            </a:extLst>
          </p:cNvPr>
          <p:cNvSpPr txBox="1"/>
          <p:nvPr/>
        </p:nvSpPr>
        <p:spPr>
          <a:xfrm>
            <a:off x="4752528" y="6029185"/>
            <a:ext cx="4139952"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me amáis, </a:t>
            </a:r>
            <a:r>
              <a:rPr lang="es-ES" sz="2400" dirty="0">
                <a:latin typeface="Calibri"/>
              </a:rPr>
              <a:t>guardad mis mandamientos.</a:t>
            </a:r>
          </a:p>
        </p:txBody>
      </p:sp>
    </p:spTree>
    <p:extLst>
      <p:ext uri="{BB962C8B-B14F-4D97-AF65-F5344CB8AC3E}">
        <p14:creationId xmlns:p14="http://schemas.microsoft.com/office/powerpoint/2010/main" val="41261334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3F80C-F310-59CC-1D45-E9DEBEC700AC}"/>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568E347D-2088-B7B8-6A8E-0658FCA819F0}"/>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6D97DB32-A22C-44E2-F9F8-D7CCD7A304CE}"/>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1" name="TextBox 20">
            <a:extLst>
              <a:ext uri="{FF2B5EF4-FFF2-40B4-BE49-F238E27FC236}">
                <a16:creationId xmlns:a16="http://schemas.microsoft.com/office/drawing/2014/main" id="{F1695B65-D560-87F1-F3B3-405EC076C6FB}"/>
              </a:ext>
            </a:extLst>
          </p:cNvPr>
          <p:cNvSpPr txBox="1"/>
          <p:nvPr/>
        </p:nvSpPr>
        <p:spPr>
          <a:xfrm>
            <a:off x="4628759" y="13750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22" name="TextBox 21">
            <a:extLst>
              <a:ext uri="{FF2B5EF4-FFF2-40B4-BE49-F238E27FC236}">
                <a16:creationId xmlns:a16="http://schemas.microsoft.com/office/drawing/2014/main" id="{D1ACBEE4-4909-9AA8-9DB4-EB9B6D20410A}"/>
              </a:ext>
            </a:extLst>
          </p:cNvPr>
          <p:cNvSpPr txBox="1"/>
          <p:nvPr/>
        </p:nvSpPr>
        <p:spPr>
          <a:xfrm>
            <a:off x="4607496" y="1956746"/>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
        <p:nvSpPr>
          <p:cNvPr id="23" name="TextBox 22">
            <a:extLst>
              <a:ext uri="{FF2B5EF4-FFF2-40B4-BE49-F238E27FC236}">
                <a16:creationId xmlns:a16="http://schemas.microsoft.com/office/drawing/2014/main" id="{E697980E-89D9-4AE7-406A-79DAD4AE67C7}"/>
              </a:ext>
            </a:extLst>
          </p:cNvPr>
          <p:cNvSpPr txBox="1"/>
          <p:nvPr/>
        </p:nvSpPr>
        <p:spPr>
          <a:xfrm>
            <a:off x="6062906" y="1953405"/>
            <a:ext cx="153541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unidos en amor</a:t>
            </a:r>
          </a:p>
        </p:txBody>
      </p:sp>
      <p:sp>
        <p:nvSpPr>
          <p:cNvPr id="24" name="TextBox 23">
            <a:extLst>
              <a:ext uri="{FF2B5EF4-FFF2-40B4-BE49-F238E27FC236}">
                <a16:creationId xmlns:a16="http://schemas.microsoft.com/office/drawing/2014/main" id="{0B6BFDF7-7943-4544-450F-EE72537CA621}"/>
              </a:ext>
            </a:extLst>
          </p:cNvPr>
          <p:cNvSpPr txBox="1"/>
          <p:nvPr/>
        </p:nvSpPr>
        <p:spPr>
          <a:xfrm>
            <a:off x="7607453" y="1956746"/>
            <a:ext cx="154868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Esten convencidos</a:t>
            </a:r>
          </a:p>
        </p:txBody>
      </p:sp>
      <p:sp>
        <p:nvSpPr>
          <p:cNvPr id="29" name="TextBox 28">
            <a:extLst>
              <a:ext uri="{FF2B5EF4-FFF2-40B4-BE49-F238E27FC236}">
                <a16:creationId xmlns:a16="http://schemas.microsoft.com/office/drawing/2014/main" id="{D8E5C489-724A-3A3E-90B8-05F1001F3B6A}"/>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5" name="TextBox 14">
            <a:extLst>
              <a:ext uri="{FF2B5EF4-FFF2-40B4-BE49-F238E27FC236}">
                <a16:creationId xmlns:a16="http://schemas.microsoft.com/office/drawing/2014/main" id="{4C1E5672-ACFA-9F06-FBF4-EA113E487A28}"/>
              </a:ext>
            </a:extLst>
          </p:cNvPr>
          <p:cNvSpPr txBox="1"/>
          <p:nvPr/>
        </p:nvSpPr>
        <p:spPr>
          <a:xfrm>
            <a:off x="4614514" y="25555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Hemos recibido a Cristo escuchando su palabra y aceptándole por fe</a:t>
            </a:r>
          </a:p>
        </p:txBody>
      </p:sp>
      <p:sp>
        <p:nvSpPr>
          <p:cNvPr id="12" name="1 CuadroTexto">
            <a:extLst>
              <a:ext uri="{FF2B5EF4-FFF2-40B4-BE49-F238E27FC236}">
                <a16:creationId xmlns:a16="http://schemas.microsoft.com/office/drawing/2014/main" id="{CA85E486-135C-0782-C8C7-2D115D8FC31D}"/>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3:31</a:t>
            </a:r>
          </a:p>
        </p:txBody>
      </p:sp>
      <p:sp>
        <p:nvSpPr>
          <p:cNvPr id="14" name="2 CuadroTexto">
            <a:extLst>
              <a:ext uri="{FF2B5EF4-FFF2-40B4-BE49-F238E27FC236}">
                <a16:creationId xmlns:a16="http://schemas.microsoft.com/office/drawing/2014/main" id="{981D20C8-6EC1-CDAA-FF0C-CBFFC780CE57}"/>
              </a:ext>
            </a:extLst>
          </p:cNvPr>
          <p:cNvSpPr txBox="1"/>
          <p:nvPr/>
        </p:nvSpPr>
        <p:spPr>
          <a:xfrm>
            <a:off x="107504" y="404664"/>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¿Luego por la fe invalidamos la ley? </a:t>
            </a:r>
            <a:r>
              <a:rPr lang="es-ES" sz="2400" dirty="0">
                <a:solidFill>
                  <a:srgbClr val="00B0F0"/>
                </a:solidFill>
                <a:latin typeface="Calibri"/>
              </a:rPr>
              <a:t>En ninguna manera, sino que confirmamos la ley. </a:t>
            </a:r>
          </a:p>
        </p:txBody>
      </p:sp>
      <p:sp>
        <p:nvSpPr>
          <p:cNvPr id="2" name="TextBox 1">
            <a:extLst>
              <a:ext uri="{FF2B5EF4-FFF2-40B4-BE49-F238E27FC236}">
                <a16:creationId xmlns:a16="http://schemas.microsoft.com/office/drawing/2014/main" id="{DA6117D4-AF84-8D46-82FC-87033059CA3A}"/>
              </a:ext>
            </a:extLst>
          </p:cNvPr>
          <p:cNvSpPr txBox="1"/>
          <p:nvPr/>
        </p:nvSpPr>
        <p:spPr>
          <a:xfrm>
            <a:off x="4628759" y="31339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Igual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hemos recibido a Cristo, andamos con Él por fe escuchando su palabra</a:t>
            </a:r>
          </a:p>
        </p:txBody>
      </p:sp>
      <p:sp>
        <p:nvSpPr>
          <p:cNvPr id="3" name="TextBox 2">
            <a:extLst>
              <a:ext uri="{FF2B5EF4-FFF2-40B4-BE49-F238E27FC236}">
                <a16:creationId xmlns:a16="http://schemas.microsoft.com/office/drawing/2014/main" id="{48D09536-16D3-EE58-C3F0-EC49D76391B7}"/>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49017DE8-0A1D-5C27-6B69-558D594A9758}"/>
              </a:ext>
            </a:extLst>
          </p:cNvPr>
          <p:cNvSpPr txBox="1"/>
          <p:nvPr/>
        </p:nvSpPr>
        <p:spPr>
          <a:xfrm>
            <a:off x="4628758" y="3727994"/>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5" name="1 CuadroTexto">
            <a:extLst>
              <a:ext uri="{FF2B5EF4-FFF2-40B4-BE49-F238E27FC236}">
                <a16:creationId xmlns:a16="http://schemas.microsoft.com/office/drawing/2014/main" id="{5DA0F1D9-BA46-5943-43A6-3A77408933ED}"/>
              </a:ext>
            </a:extLst>
          </p:cNvPr>
          <p:cNvSpPr txBox="1"/>
          <p:nvPr/>
        </p:nvSpPr>
        <p:spPr>
          <a:xfrm>
            <a:off x="311391" y="4905199"/>
            <a:ext cx="3828561"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5:17</a:t>
            </a:r>
          </a:p>
        </p:txBody>
      </p:sp>
      <p:sp>
        <p:nvSpPr>
          <p:cNvPr id="6" name="2 CuadroTexto">
            <a:extLst>
              <a:ext uri="{FF2B5EF4-FFF2-40B4-BE49-F238E27FC236}">
                <a16:creationId xmlns:a16="http://schemas.microsoft.com/office/drawing/2014/main" id="{35AA9742-1FA4-3614-8985-64B4FEEA5058}"/>
              </a:ext>
            </a:extLst>
          </p:cNvPr>
          <p:cNvSpPr txBox="1"/>
          <p:nvPr/>
        </p:nvSpPr>
        <p:spPr>
          <a:xfrm>
            <a:off x="72681" y="5362296"/>
            <a:ext cx="413995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No penséis que he venido para abrogar la ley o los profetas; </a:t>
            </a:r>
            <a:r>
              <a:rPr lang="es-ES" sz="2400" dirty="0">
                <a:solidFill>
                  <a:srgbClr val="00B0F0"/>
                </a:solidFill>
                <a:latin typeface="Calibri"/>
              </a:rPr>
              <a:t>no he venido para abrogar, sino para cumplir.</a:t>
            </a:r>
          </a:p>
        </p:txBody>
      </p:sp>
      <p:sp>
        <p:nvSpPr>
          <p:cNvPr id="11" name="TextBox 10">
            <a:extLst>
              <a:ext uri="{FF2B5EF4-FFF2-40B4-BE49-F238E27FC236}">
                <a16:creationId xmlns:a16="http://schemas.microsoft.com/office/drawing/2014/main" id="{AB2C4717-8ADE-AB39-3567-80A862D91B5B}"/>
              </a:ext>
            </a:extLst>
          </p:cNvPr>
          <p:cNvSpPr txBox="1"/>
          <p:nvPr/>
        </p:nvSpPr>
        <p:spPr>
          <a:xfrm>
            <a:off x="4584138" y="434005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2ECDF115-662D-4A3A-4733-B2C6C010D1AF}"/>
              </a:ext>
            </a:extLst>
          </p:cNvPr>
          <p:cNvSpPr txBox="1"/>
          <p:nvPr/>
        </p:nvSpPr>
        <p:spPr>
          <a:xfrm>
            <a:off x="4584138" y="464543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4" name="1 CuadroTexto">
            <a:extLst>
              <a:ext uri="{FF2B5EF4-FFF2-40B4-BE49-F238E27FC236}">
                <a16:creationId xmlns:a16="http://schemas.microsoft.com/office/drawing/2014/main" id="{052EF765-5630-BA5A-4C3E-DA3207482BFC}"/>
              </a:ext>
            </a:extLst>
          </p:cNvPr>
          <p:cNvSpPr txBox="1"/>
          <p:nvPr/>
        </p:nvSpPr>
        <p:spPr>
          <a:xfrm>
            <a:off x="179512"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7:7</a:t>
            </a:r>
          </a:p>
        </p:txBody>
      </p:sp>
      <p:sp>
        <p:nvSpPr>
          <p:cNvPr id="7" name="2 CuadroTexto">
            <a:extLst>
              <a:ext uri="{FF2B5EF4-FFF2-40B4-BE49-F238E27FC236}">
                <a16:creationId xmlns:a16="http://schemas.microsoft.com/office/drawing/2014/main" id="{FBE6A915-89F0-9E78-28F6-7FAC1519AEF0}"/>
              </a:ext>
            </a:extLst>
          </p:cNvPr>
          <p:cNvSpPr txBox="1"/>
          <p:nvPr/>
        </p:nvSpPr>
        <p:spPr>
          <a:xfrm>
            <a:off x="179512" y="1700808"/>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¿Qué diremos, pues? ¿La ley es pecado?</a:t>
            </a:r>
            <a:r>
              <a:rPr lang="es-ES" sz="2400" dirty="0">
                <a:latin typeface="Calibri"/>
              </a:rPr>
              <a:t> </a:t>
            </a:r>
            <a:r>
              <a:rPr lang="es-ES" sz="2400" dirty="0">
                <a:solidFill>
                  <a:srgbClr val="00B0F0"/>
                </a:solidFill>
                <a:latin typeface="Calibri"/>
              </a:rPr>
              <a:t>En ninguna manera. Pero yo no conocí el pecado sino por la ley;</a:t>
            </a:r>
            <a:r>
              <a:rPr lang="es-ES" sz="2400" dirty="0">
                <a:latin typeface="Calibri"/>
              </a:rPr>
              <a:t> </a:t>
            </a:r>
            <a:r>
              <a:rPr lang="es-ES" sz="2400" dirty="0">
                <a:solidFill>
                  <a:srgbClr val="FFFF00"/>
                </a:solidFill>
                <a:latin typeface="Calibri"/>
              </a:rPr>
              <a:t>porque tampoco conociera la codicia, si la ley no dijera: No codiciarás.</a:t>
            </a:r>
          </a:p>
        </p:txBody>
      </p:sp>
      <p:sp>
        <p:nvSpPr>
          <p:cNvPr id="10" name="1 CuadroTexto">
            <a:extLst>
              <a:ext uri="{FF2B5EF4-FFF2-40B4-BE49-F238E27FC236}">
                <a16:creationId xmlns:a16="http://schemas.microsoft.com/office/drawing/2014/main" id="{68E8CB8D-C7E4-FA5F-D134-058ECB0B11C5}"/>
              </a:ext>
            </a:extLst>
          </p:cNvPr>
          <p:cNvSpPr txBox="1"/>
          <p:nvPr/>
        </p:nvSpPr>
        <p:spPr>
          <a:xfrm>
            <a:off x="179512" y="350193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1Juan 3:4</a:t>
            </a:r>
          </a:p>
        </p:txBody>
      </p:sp>
      <p:sp>
        <p:nvSpPr>
          <p:cNvPr id="13" name="2 CuadroTexto">
            <a:extLst>
              <a:ext uri="{FF2B5EF4-FFF2-40B4-BE49-F238E27FC236}">
                <a16:creationId xmlns:a16="http://schemas.microsoft.com/office/drawing/2014/main" id="{04EFDEAF-52B2-2439-AA75-A2B1344444B8}"/>
              </a:ext>
            </a:extLst>
          </p:cNvPr>
          <p:cNvSpPr txBox="1"/>
          <p:nvPr/>
        </p:nvSpPr>
        <p:spPr>
          <a:xfrm>
            <a:off x="72681" y="3993217"/>
            <a:ext cx="43553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Todo aquel que comete pecado, infringe también la ley;</a:t>
            </a:r>
            <a:r>
              <a:rPr lang="es-ES" sz="2400" dirty="0">
                <a:latin typeface="Calibri"/>
              </a:rPr>
              <a:t> </a:t>
            </a:r>
            <a:r>
              <a:rPr lang="es-ES" sz="2400" dirty="0">
                <a:solidFill>
                  <a:srgbClr val="00B0F0"/>
                </a:solidFill>
                <a:latin typeface="Calibri"/>
              </a:rPr>
              <a:t>pues el pecado es infracción de la ley. </a:t>
            </a:r>
          </a:p>
        </p:txBody>
      </p:sp>
      <p:sp>
        <p:nvSpPr>
          <p:cNvPr id="16" name="1 CuadroTexto">
            <a:extLst>
              <a:ext uri="{FF2B5EF4-FFF2-40B4-BE49-F238E27FC236}">
                <a16:creationId xmlns:a16="http://schemas.microsoft.com/office/drawing/2014/main" id="{F07A75FE-1FC7-E200-294B-38D435DB38F7}"/>
              </a:ext>
            </a:extLst>
          </p:cNvPr>
          <p:cNvSpPr txBox="1"/>
          <p:nvPr/>
        </p:nvSpPr>
        <p:spPr>
          <a:xfrm>
            <a:off x="4991238" y="5572088"/>
            <a:ext cx="3828561"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14:15</a:t>
            </a:r>
          </a:p>
        </p:txBody>
      </p:sp>
      <p:sp>
        <p:nvSpPr>
          <p:cNvPr id="17" name="2 CuadroTexto">
            <a:extLst>
              <a:ext uri="{FF2B5EF4-FFF2-40B4-BE49-F238E27FC236}">
                <a16:creationId xmlns:a16="http://schemas.microsoft.com/office/drawing/2014/main" id="{8735D92B-F2FA-0DCA-F35F-CE7CA9CFDEF3}"/>
              </a:ext>
            </a:extLst>
          </p:cNvPr>
          <p:cNvSpPr txBox="1"/>
          <p:nvPr/>
        </p:nvSpPr>
        <p:spPr>
          <a:xfrm>
            <a:off x="4752528" y="6029185"/>
            <a:ext cx="4139952"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me amáis, </a:t>
            </a:r>
            <a:r>
              <a:rPr lang="es-ES" sz="2400" dirty="0">
                <a:solidFill>
                  <a:srgbClr val="00B0F0"/>
                </a:solidFill>
                <a:latin typeface="Calibri"/>
              </a:rPr>
              <a:t>guardad mis mandamientos.</a:t>
            </a:r>
          </a:p>
        </p:txBody>
      </p:sp>
      <p:sp>
        <p:nvSpPr>
          <p:cNvPr id="19" name="TextBox 18">
            <a:extLst>
              <a:ext uri="{FF2B5EF4-FFF2-40B4-BE49-F238E27FC236}">
                <a16:creationId xmlns:a16="http://schemas.microsoft.com/office/drawing/2014/main" id="{5F7889A2-135A-147B-126A-C7947B41EB1C}"/>
              </a:ext>
            </a:extLst>
          </p:cNvPr>
          <p:cNvSpPr txBox="1"/>
          <p:nvPr/>
        </p:nvSpPr>
        <p:spPr>
          <a:xfrm>
            <a:off x="4607496" y="4966877"/>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Tree>
    <p:extLst>
      <p:ext uri="{BB962C8B-B14F-4D97-AF65-F5344CB8AC3E}">
        <p14:creationId xmlns:p14="http://schemas.microsoft.com/office/powerpoint/2010/main" val="137052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83709-1314-2DA3-C891-A02B49866B6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A355CBE5-1C29-7AF6-BC80-13CDAD1460C7}"/>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ABE02193-32FA-601E-1CA3-32B10AB8F20A}"/>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586AF830-FAC9-14BF-3F08-6BCDD5E5F4DC}"/>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D631DEB1-3F15-60FB-967B-6D0C18C61F73}"/>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2:16, 17</a:t>
            </a:r>
          </a:p>
        </p:txBody>
      </p:sp>
      <p:sp>
        <p:nvSpPr>
          <p:cNvPr id="14" name="2 CuadroTexto">
            <a:extLst>
              <a:ext uri="{FF2B5EF4-FFF2-40B4-BE49-F238E27FC236}">
                <a16:creationId xmlns:a16="http://schemas.microsoft.com/office/drawing/2014/main" id="{CFA27ACB-8A58-8A33-B17C-A1BCF27E2F56}"/>
              </a:ext>
            </a:extLst>
          </p:cNvPr>
          <p:cNvSpPr txBox="1"/>
          <p:nvPr/>
        </p:nvSpPr>
        <p:spPr>
          <a:xfrm>
            <a:off x="251520" y="404664"/>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 tanto, nadie os juzgue en comida o en bebida, o en cuanto a días de fiesta, luna nueva o días de reposo, todo lo cual es sombra de lo que ha de venir; pero el cuerpo es de Cristo. </a:t>
            </a:r>
          </a:p>
        </p:txBody>
      </p:sp>
      <p:sp>
        <p:nvSpPr>
          <p:cNvPr id="3" name="TextBox 2">
            <a:extLst>
              <a:ext uri="{FF2B5EF4-FFF2-40B4-BE49-F238E27FC236}">
                <a16:creationId xmlns:a16="http://schemas.microsoft.com/office/drawing/2014/main" id="{9722F592-CE01-4722-07A0-01E57803D443}"/>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5CD99BE6-75F5-EF15-E547-AA45BFCB8A8B}"/>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9EFD11A3-0572-A634-0D1E-10C5A69B3C42}"/>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26ED2517-41F2-F6FE-6702-FD53B83BF28D}"/>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D7FB513B-23DE-97E6-BD55-5AC4A9B838E3}"/>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8F6A2CFA-09E5-ECDF-D654-3187FF293D47}"/>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Tree>
    <p:extLst>
      <p:ext uri="{BB962C8B-B14F-4D97-AF65-F5344CB8AC3E}">
        <p14:creationId xmlns:p14="http://schemas.microsoft.com/office/powerpoint/2010/main" val="290594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8" grpId="0" animBg="1"/>
      <p:bldP spid="11" grpId="0" animBg="1"/>
      <p:bldP spid="9" grpId="0" animBg="1"/>
      <p:bldP spid="19" grpId="0" animBg="1"/>
      <p:bldP spid="2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43CC3-072D-BD7C-B87E-8CC4BDF4E237}"/>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31E04DA-0B0C-54BE-97AE-8D5D3A3F52C0}"/>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A3F36EA3-C899-57BF-F917-AFBD6F3B787C}"/>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E2F83F5A-C6A1-AC4B-3634-2BB6B44BDE29}"/>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8244B8F8-B922-E3C4-5D56-414A73B7ADF6}"/>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2:16, 17</a:t>
            </a:r>
          </a:p>
        </p:txBody>
      </p:sp>
      <p:sp>
        <p:nvSpPr>
          <p:cNvPr id="14" name="2 CuadroTexto">
            <a:extLst>
              <a:ext uri="{FF2B5EF4-FFF2-40B4-BE49-F238E27FC236}">
                <a16:creationId xmlns:a16="http://schemas.microsoft.com/office/drawing/2014/main" id="{59CB1182-3E4B-3E8E-08E5-43BD8BEA2349}"/>
              </a:ext>
            </a:extLst>
          </p:cNvPr>
          <p:cNvSpPr txBox="1"/>
          <p:nvPr/>
        </p:nvSpPr>
        <p:spPr>
          <a:xfrm>
            <a:off x="251520" y="404664"/>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tanto, </a:t>
            </a:r>
            <a:r>
              <a:rPr lang="es-ES" sz="2400" dirty="0">
                <a:latin typeface="Calibri"/>
              </a:rPr>
              <a:t>nadie os juzgue en comida o en bebida, o en cuanto a días de fiesta, luna nueva o días de reposo, todo lo cual es sombra de lo que ha de venir; pero el cuerpo es de Cristo. </a:t>
            </a:r>
          </a:p>
        </p:txBody>
      </p:sp>
      <p:sp>
        <p:nvSpPr>
          <p:cNvPr id="3" name="TextBox 2">
            <a:extLst>
              <a:ext uri="{FF2B5EF4-FFF2-40B4-BE49-F238E27FC236}">
                <a16:creationId xmlns:a16="http://schemas.microsoft.com/office/drawing/2014/main" id="{FC0F0A65-B703-0C6A-CBCA-71ECAB546FA5}"/>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1EBDBE92-5F98-0FF7-334B-DC5A29BA09EB}"/>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6F8C0D6E-006D-F8E9-B1E3-F22726518415}"/>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1771DD3E-561A-EF5F-7211-988B6729A0EC}"/>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0CBB59EF-2D56-67B8-6BD9-AEB8AA4C6BF5}"/>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43F1CAE1-C85B-2832-5B3B-CAB613524C53}"/>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Tree>
    <p:extLst>
      <p:ext uri="{BB962C8B-B14F-4D97-AF65-F5344CB8AC3E}">
        <p14:creationId xmlns:p14="http://schemas.microsoft.com/office/powerpoint/2010/main" val="346371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CD39C-06D1-6BD9-C1F4-84303E1BB8B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0DE9804-2818-E28C-2C7D-872D38E9975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2:1</a:t>
            </a:r>
          </a:p>
        </p:txBody>
      </p:sp>
      <p:sp>
        <p:nvSpPr>
          <p:cNvPr id="5" name="2 CuadroTexto">
            <a:extLst>
              <a:ext uri="{FF2B5EF4-FFF2-40B4-BE49-F238E27FC236}">
                <a16:creationId xmlns:a16="http://schemas.microsoft.com/office/drawing/2014/main" id="{ABE673AD-466D-D55F-E38B-FC71E372A52C}"/>
              </a:ext>
            </a:extLst>
          </p:cNvPr>
          <p:cNvSpPr txBox="1"/>
          <p:nvPr/>
        </p:nvSpPr>
        <p:spPr>
          <a:xfrm>
            <a:off x="0" y="477599"/>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quiero que sepáis </a:t>
            </a:r>
            <a:r>
              <a:rPr lang="es-ES" sz="2400" u="sng" dirty="0">
                <a:solidFill>
                  <a:srgbClr val="FFFF00"/>
                </a:solidFill>
                <a:latin typeface="Calibri"/>
              </a:rPr>
              <a:t>cuán gran lucha sostengo</a:t>
            </a:r>
            <a:r>
              <a:rPr lang="es-ES" sz="2400" dirty="0">
                <a:solidFill>
                  <a:srgbClr val="FFFF00"/>
                </a:solidFill>
                <a:latin typeface="Calibri"/>
              </a:rPr>
              <a:t> por vosotros, y por los que están en </a:t>
            </a:r>
            <a:r>
              <a:rPr lang="es-ES" sz="2400" dirty="0" err="1">
                <a:solidFill>
                  <a:srgbClr val="FFFF00"/>
                </a:solidFill>
                <a:latin typeface="Calibri"/>
              </a:rPr>
              <a:t>Laodicea</a:t>
            </a:r>
            <a:r>
              <a:rPr lang="es-ES" sz="2400" dirty="0">
                <a:solidFill>
                  <a:srgbClr val="FFFF00"/>
                </a:solidFill>
                <a:latin typeface="Calibri"/>
              </a:rPr>
              <a:t>, y por todos los que nunca han visto mi rostro. </a:t>
            </a:r>
          </a:p>
        </p:txBody>
      </p:sp>
      <p:sp>
        <p:nvSpPr>
          <p:cNvPr id="3" name="TextBox 2">
            <a:extLst>
              <a:ext uri="{FF2B5EF4-FFF2-40B4-BE49-F238E27FC236}">
                <a16:creationId xmlns:a16="http://schemas.microsoft.com/office/drawing/2014/main" id="{0B94F702-3B69-8BAE-83F5-F4C9A1432441}"/>
              </a:ext>
            </a:extLst>
          </p:cNvPr>
          <p:cNvSpPr txBox="1"/>
          <p:nvPr/>
        </p:nvSpPr>
        <p:spPr>
          <a:xfrm>
            <a:off x="4614514" y="14333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 name="TextBox 1">
            <a:extLst>
              <a:ext uri="{FF2B5EF4-FFF2-40B4-BE49-F238E27FC236}">
                <a16:creationId xmlns:a16="http://schemas.microsoft.com/office/drawing/2014/main" id="{240BBA7B-79D9-CC4C-DD9E-EE29C1F938C2}"/>
              </a:ext>
            </a:extLst>
          </p:cNvPr>
          <p:cNvSpPr txBox="1"/>
          <p:nvPr/>
        </p:nvSpPr>
        <p:spPr>
          <a:xfrm>
            <a:off x="4615187" y="17914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7" name="1 CuadroTexto">
            <a:extLst>
              <a:ext uri="{FF2B5EF4-FFF2-40B4-BE49-F238E27FC236}">
                <a16:creationId xmlns:a16="http://schemas.microsoft.com/office/drawing/2014/main" id="{79AA9DC2-F989-030B-9BFF-EFE4522BB618}"/>
              </a:ext>
            </a:extLst>
          </p:cNvPr>
          <p:cNvSpPr txBox="1"/>
          <p:nvPr/>
        </p:nvSpPr>
        <p:spPr>
          <a:xfrm>
            <a:off x="4890518" y="409913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6:12</a:t>
            </a:r>
          </a:p>
        </p:txBody>
      </p:sp>
      <p:sp>
        <p:nvSpPr>
          <p:cNvPr id="8" name="2 CuadroTexto">
            <a:extLst>
              <a:ext uri="{FF2B5EF4-FFF2-40B4-BE49-F238E27FC236}">
                <a16:creationId xmlns:a16="http://schemas.microsoft.com/office/drawing/2014/main" id="{E027ED5F-01D8-8B39-99EC-9710D5944422}"/>
              </a:ext>
            </a:extLst>
          </p:cNvPr>
          <p:cNvSpPr txBox="1"/>
          <p:nvPr/>
        </p:nvSpPr>
        <p:spPr>
          <a:xfrm>
            <a:off x="4911218" y="4581128"/>
            <a:ext cx="424847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no tenemos lucha contra sangre y carne,</a:t>
            </a:r>
            <a:r>
              <a:rPr lang="es-ES" sz="2400" dirty="0">
                <a:latin typeface="Calibri"/>
              </a:rPr>
              <a:t> sino contra principados, contra potestades, contra los gobernadores de las tinieblas de este siglo, contra huestes espirituales de maldad en las regiones celestes.</a:t>
            </a:r>
          </a:p>
        </p:txBody>
      </p:sp>
    </p:spTree>
    <p:extLst>
      <p:ext uri="{BB962C8B-B14F-4D97-AF65-F5344CB8AC3E}">
        <p14:creationId xmlns:p14="http://schemas.microsoft.com/office/powerpoint/2010/main" val="35620331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EC15F-7A3F-5ED5-7736-9A40EAD6B3E4}"/>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190BE4F4-9609-89D0-2B44-F882DFBCB6CD}"/>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E97DEB57-C219-FC90-0BAA-79A954DC8B12}"/>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1A599230-5948-0A60-E407-4A212DBC752C}"/>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E0677EF7-D9C5-9B65-5BE3-1F1D64B22A2A}"/>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2:16, 17</a:t>
            </a:r>
          </a:p>
        </p:txBody>
      </p:sp>
      <p:sp>
        <p:nvSpPr>
          <p:cNvPr id="14" name="2 CuadroTexto">
            <a:extLst>
              <a:ext uri="{FF2B5EF4-FFF2-40B4-BE49-F238E27FC236}">
                <a16:creationId xmlns:a16="http://schemas.microsoft.com/office/drawing/2014/main" id="{46374472-0DBD-BBEF-CC8E-35201F4657EE}"/>
              </a:ext>
            </a:extLst>
          </p:cNvPr>
          <p:cNvSpPr txBox="1"/>
          <p:nvPr/>
        </p:nvSpPr>
        <p:spPr>
          <a:xfrm>
            <a:off x="251520" y="404664"/>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tanto, </a:t>
            </a:r>
            <a:r>
              <a:rPr lang="es-ES" sz="2400" dirty="0">
                <a:solidFill>
                  <a:srgbClr val="00B0F0"/>
                </a:solidFill>
                <a:latin typeface="Calibri"/>
              </a:rPr>
              <a:t>nadie os juzgue en comida o en bebida, </a:t>
            </a:r>
            <a:r>
              <a:rPr lang="es-ES" sz="2400" dirty="0">
                <a:latin typeface="Calibri"/>
              </a:rPr>
              <a:t>o en cuanto a días de fiesta, luna nueva</a:t>
            </a:r>
            <a:r>
              <a:rPr lang="es-ES" sz="2400" dirty="0">
                <a:solidFill>
                  <a:srgbClr val="00B0F0"/>
                </a:solidFill>
                <a:latin typeface="Calibri"/>
              </a:rPr>
              <a:t> </a:t>
            </a:r>
            <a:r>
              <a:rPr lang="es-ES" sz="2400" dirty="0">
                <a:latin typeface="Calibri"/>
              </a:rPr>
              <a:t>o días de reposo, todo lo cual es sombra de lo que ha de venir; pero el cuerpo es de Cristo. </a:t>
            </a:r>
          </a:p>
        </p:txBody>
      </p:sp>
      <p:sp>
        <p:nvSpPr>
          <p:cNvPr id="3" name="TextBox 2">
            <a:extLst>
              <a:ext uri="{FF2B5EF4-FFF2-40B4-BE49-F238E27FC236}">
                <a16:creationId xmlns:a16="http://schemas.microsoft.com/office/drawing/2014/main" id="{72D8D63B-DFAB-1801-8645-4566D52E5212}"/>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2A91877C-84B3-B5E9-83D6-8E6A4E6AE97F}"/>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DECF9A0D-0A62-E095-0C67-CFCC4EBBC03F}"/>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CCEAD19A-CFE8-9E7E-24EC-91C49F6040BC}"/>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5832D7C1-6A11-1096-2526-3DC0218F4628}"/>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B1311385-FBF4-E71B-9EA0-8E547E2F58A7}"/>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Tree>
    <p:extLst>
      <p:ext uri="{BB962C8B-B14F-4D97-AF65-F5344CB8AC3E}">
        <p14:creationId xmlns:p14="http://schemas.microsoft.com/office/powerpoint/2010/main" val="31875647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4E2D3-0320-B498-6103-FE81EBAA0824}"/>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F562F5EC-D66F-09F8-0129-67049C0D4CDA}"/>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1FD02C1A-B4E4-EF2B-F191-99C4DDC92CE3}"/>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FC54C0B1-A1D9-3B3C-AA8F-0B3679F478BF}"/>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39510C00-6661-536D-65DD-4CC5B48BF2CF}"/>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2:16, 17</a:t>
            </a:r>
          </a:p>
        </p:txBody>
      </p:sp>
      <p:sp>
        <p:nvSpPr>
          <p:cNvPr id="14" name="2 CuadroTexto">
            <a:extLst>
              <a:ext uri="{FF2B5EF4-FFF2-40B4-BE49-F238E27FC236}">
                <a16:creationId xmlns:a16="http://schemas.microsoft.com/office/drawing/2014/main" id="{484B3C3D-9888-8381-2549-FB4FD27E0DB2}"/>
              </a:ext>
            </a:extLst>
          </p:cNvPr>
          <p:cNvSpPr txBox="1"/>
          <p:nvPr/>
        </p:nvSpPr>
        <p:spPr>
          <a:xfrm>
            <a:off x="251520" y="404664"/>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tanto, </a:t>
            </a:r>
            <a:r>
              <a:rPr lang="es-ES" sz="2400" dirty="0">
                <a:solidFill>
                  <a:srgbClr val="00B0F0"/>
                </a:solidFill>
                <a:latin typeface="Calibri"/>
              </a:rPr>
              <a:t>nadie os juzgue en comida o en bebida, </a:t>
            </a:r>
            <a:r>
              <a:rPr lang="es-ES" sz="2400" dirty="0">
                <a:solidFill>
                  <a:srgbClr val="FFFF00"/>
                </a:solidFill>
                <a:latin typeface="Calibri"/>
              </a:rPr>
              <a:t>o en cuanto a días de fiesta, luna nueva o días de reposo, </a:t>
            </a:r>
            <a:r>
              <a:rPr lang="es-ES" sz="2400" dirty="0">
                <a:latin typeface="Calibri"/>
              </a:rPr>
              <a:t>todo lo cual es sombra de lo que ha de venir; pero el cuerpo es de Cristo. </a:t>
            </a:r>
          </a:p>
        </p:txBody>
      </p:sp>
      <p:sp>
        <p:nvSpPr>
          <p:cNvPr id="3" name="TextBox 2">
            <a:extLst>
              <a:ext uri="{FF2B5EF4-FFF2-40B4-BE49-F238E27FC236}">
                <a16:creationId xmlns:a16="http://schemas.microsoft.com/office/drawing/2014/main" id="{E7BD365B-2BA5-0C33-4466-A99326BC00DA}"/>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29A9A5E9-8198-7175-5D9D-A9F25130A5F6}"/>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29184444-0F67-838E-A8FB-822E04A33435}"/>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0CB63530-A11D-4128-3D15-545F6C182550}"/>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92C931E1-F02C-6071-C808-62FB662D7AA9}"/>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999C6492-105F-BDB1-AE6B-543854731F9B}"/>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2" name="1 CuadroTexto">
            <a:extLst>
              <a:ext uri="{FF2B5EF4-FFF2-40B4-BE49-F238E27FC236}">
                <a16:creationId xmlns:a16="http://schemas.microsoft.com/office/drawing/2014/main" id="{A14E40CF-8CBE-3A96-B4E5-9168C3E266D9}"/>
              </a:ext>
            </a:extLst>
          </p:cNvPr>
          <p:cNvSpPr txBox="1"/>
          <p:nvPr/>
        </p:nvSpPr>
        <p:spPr>
          <a:xfrm>
            <a:off x="251520" y="222693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Oseas 2:11</a:t>
            </a:r>
          </a:p>
        </p:txBody>
      </p:sp>
      <p:sp>
        <p:nvSpPr>
          <p:cNvPr id="4" name="2 CuadroTexto">
            <a:extLst>
              <a:ext uri="{FF2B5EF4-FFF2-40B4-BE49-F238E27FC236}">
                <a16:creationId xmlns:a16="http://schemas.microsoft.com/office/drawing/2014/main" id="{0A384CD4-C532-2CDF-C947-83BE8C567E8D}"/>
              </a:ext>
            </a:extLst>
          </p:cNvPr>
          <p:cNvSpPr txBox="1"/>
          <p:nvPr/>
        </p:nvSpPr>
        <p:spPr>
          <a:xfrm>
            <a:off x="0" y="2708920"/>
            <a:ext cx="460749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Haré cesar todo su gozo, sus fiestas, sus nuevas lunas y sus días de reposo, y todas sus festividades. </a:t>
            </a:r>
          </a:p>
        </p:txBody>
      </p:sp>
    </p:spTree>
    <p:extLst>
      <p:ext uri="{BB962C8B-B14F-4D97-AF65-F5344CB8AC3E}">
        <p14:creationId xmlns:p14="http://schemas.microsoft.com/office/powerpoint/2010/main" val="177997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E91E8-01C5-D9DA-4DD5-4651CE698C6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B1EA667B-4F1B-6A4E-9EA9-750DD91C9183}"/>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6266D0B7-8A30-B493-D2A7-1407499A13AF}"/>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D5EB6168-4E41-C210-8492-A05FF1B9B2A5}"/>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F896D2D1-5291-E4EB-4C6F-57099186F3A5}"/>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2:16, 17</a:t>
            </a:r>
          </a:p>
        </p:txBody>
      </p:sp>
      <p:sp>
        <p:nvSpPr>
          <p:cNvPr id="14" name="2 CuadroTexto">
            <a:extLst>
              <a:ext uri="{FF2B5EF4-FFF2-40B4-BE49-F238E27FC236}">
                <a16:creationId xmlns:a16="http://schemas.microsoft.com/office/drawing/2014/main" id="{99029EA3-6F03-459B-6FE8-85EE558CC988}"/>
              </a:ext>
            </a:extLst>
          </p:cNvPr>
          <p:cNvSpPr txBox="1"/>
          <p:nvPr/>
        </p:nvSpPr>
        <p:spPr>
          <a:xfrm>
            <a:off x="251520" y="404664"/>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tanto, </a:t>
            </a:r>
            <a:r>
              <a:rPr lang="es-ES" sz="2400" dirty="0">
                <a:solidFill>
                  <a:srgbClr val="00B0F0"/>
                </a:solidFill>
                <a:latin typeface="Calibri"/>
              </a:rPr>
              <a:t>nadie os juzgue en comida o en bebida, </a:t>
            </a:r>
            <a:r>
              <a:rPr lang="es-ES" sz="2400" dirty="0">
                <a:solidFill>
                  <a:srgbClr val="FFFF00"/>
                </a:solidFill>
                <a:latin typeface="Calibri"/>
              </a:rPr>
              <a:t>o en cuanto a días de fiesta, luna nueva o días de reposo, </a:t>
            </a:r>
            <a:r>
              <a:rPr lang="es-ES" sz="2400" dirty="0">
                <a:latin typeface="Calibri"/>
              </a:rPr>
              <a:t>todo lo cual es sombra de lo que ha de venir; pero el cuerpo es de Cristo. </a:t>
            </a:r>
          </a:p>
        </p:txBody>
      </p:sp>
      <p:sp>
        <p:nvSpPr>
          <p:cNvPr id="3" name="TextBox 2">
            <a:extLst>
              <a:ext uri="{FF2B5EF4-FFF2-40B4-BE49-F238E27FC236}">
                <a16:creationId xmlns:a16="http://schemas.microsoft.com/office/drawing/2014/main" id="{3CD35FB5-8614-35DE-924F-DB3B64E6FE64}"/>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996E5F6B-7AB6-AA66-042E-8A889EDAEFE4}"/>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10E2CF4B-2404-0CCE-963F-D7F8D3D92C09}"/>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6CB403A1-F403-03BD-4A7A-C1E464A8E23E}"/>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8E9CFCBF-56F5-845E-E39D-D347C9CEA21C}"/>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8A697E65-D115-9BDA-1750-549BF50F458D}"/>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2" name="1 CuadroTexto">
            <a:extLst>
              <a:ext uri="{FF2B5EF4-FFF2-40B4-BE49-F238E27FC236}">
                <a16:creationId xmlns:a16="http://schemas.microsoft.com/office/drawing/2014/main" id="{48862539-FD69-8FA6-1075-6C76831D6EBA}"/>
              </a:ext>
            </a:extLst>
          </p:cNvPr>
          <p:cNvSpPr txBox="1"/>
          <p:nvPr/>
        </p:nvSpPr>
        <p:spPr>
          <a:xfrm>
            <a:off x="251520" y="222693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Oseas 2:11</a:t>
            </a:r>
          </a:p>
        </p:txBody>
      </p:sp>
      <p:sp>
        <p:nvSpPr>
          <p:cNvPr id="4" name="2 CuadroTexto">
            <a:extLst>
              <a:ext uri="{FF2B5EF4-FFF2-40B4-BE49-F238E27FC236}">
                <a16:creationId xmlns:a16="http://schemas.microsoft.com/office/drawing/2014/main" id="{34F2EE34-52F9-1D4F-A4FE-03BFF79D49EC}"/>
              </a:ext>
            </a:extLst>
          </p:cNvPr>
          <p:cNvSpPr txBox="1"/>
          <p:nvPr/>
        </p:nvSpPr>
        <p:spPr>
          <a:xfrm>
            <a:off x="0" y="2708920"/>
            <a:ext cx="460749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Haré cesar todo su gozo, sus fiestas, sus nuevas lunas y sus días de reposo, y todas sus festividades. </a:t>
            </a:r>
          </a:p>
        </p:txBody>
      </p:sp>
      <p:sp>
        <p:nvSpPr>
          <p:cNvPr id="47" name="Line 74">
            <a:extLst>
              <a:ext uri="{FF2B5EF4-FFF2-40B4-BE49-F238E27FC236}">
                <a16:creationId xmlns:a16="http://schemas.microsoft.com/office/drawing/2014/main" id="{0BE4EFE8-3A44-FC73-CA98-012009C180A4}"/>
              </a:ext>
            </a:extLst>
          </p:cNvPr>
          <p:cNvSpPr>
            <a:spLocks noChangeShapeType="1"/>
          </p:cNvSpPr>
          <p:nvPr/>
        </p:nvSpPr>
        <p:spPr bwMode="auto">
          <a:xfrm>
            <a:off x="83329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8" name="Line 74">
            <a:extLst>
              <a:ext uri="{FF2B5EF4-FFF2-40B4-BE49-F238E27FC236}">
                <a16:creationId xmlns:a16="http://schemas.microsoft.com/office/drawing/2014/main" id="{05F5FD62-2B33-A716-B7C8-20B31678AEA2}"/>
              </a:ext>
            </a:extLst>
          </p:cNvPr>
          <p:cNvSpPr>
            <a:spLocks noChangeShapeType="1"/>
          </p:cNvSpPr>
          <p:nvPr/>
        </p:nvSpPr>
        <p:spPr bwMode="auto">
          <a:xfrm>
            <a:off x="69613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9" name="Line 70">
            <a:extLst>
              <a:ext uri="{FF2B5EF4-FFF2-40B4-BE49-F238E27FC236}">
                <a16:creationId xmlns:a16="http://schemas.microsoft.com/office/drawing/2014/main" id="{0A210DB2-B092-5705-8289-9454D7BC0DCF}"/>
              </a:ext>
            </a:extLst>
          </p:cNvPr>
          <p:cNvSpPr>
            <a:spLocks noChangeShapeType="1"/>
          </p:cNvSpPr>
          <p:nvPr/>
        </p:nvSpPr>
        <p:spPr bwMode="auto">
          <a:xfrm>
            <a:off x="636712" y="5712942"/>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0" name="Line 71">
            <a:extLst>
              <a:ext uri="{FF2B5EF4-FFF2-40B4-BE49-F238E27FC236}">
                <a16:creationId xmlns:a16="http://schemas.microsoft.com/office/drawing/2014/main" id="{CAB0E582-20F2-1183-F4E1-587FB0CDEA29}"/>
              </a:ext>
            </a:extLst>
          </p:cNvPr>
          <p:cNvSpPr>
            <a:spLocks noChangeShapeType="1"/>
          </p:cNvSpPr>
          <p:nvPr/>
        </p:nvSpPr>
        <p:spPr bwMode="auto">
          <a:xfrm>
            <a:off x="2922712" y="5691748"/>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1" name="Line 72">
            <a:extLst>
              <a:ext uri="{FF2B5EF4-FFF2-40B4-BE49-F238E27FC236}">
                <a16:creationId xmlns:a16="http://schemas.microsoft.com/office/drawing/2014/main" id="{5D4E3F74-F7FD-D1EE-780A-DA87BFC76E69}"/>
              </a:ext>
            </a:extLst>
          </p:cNvPr>
          <p:cNvSpPr>
            <a:spLocks noChangeShapeType="1"/>
          </p:cNvSpPr>
          <p:nvPr/>
        </p:nvSpPr>
        <p:spPr bwMode="auto">
          <a:xfrm>
            <a:off x="41419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2" name="Line 74">
            <a:extLst>
              <a:ext uri="{FF2B5EF4-FFF2-40B4-BE49-F238E27FC236}">
                <a16:creationId xmlns:a16="http://schemas.microsoft.com/office/drawing/2014/main" id="{BFA5A066-5925-C6B6-15B8-EBEAC83202BB}"/>
              </a:ext>
            </a:extLst>
          </p:cNvPr>
          <p:cNvSpPr>
            <a:spLocks noChangeShapeType="1"/>
          </p:cNvSpPr>
          <p:nvPr/>
        </p:nvSpPr>
        <p:spPr bwMode="auto">
          <a:xfrm>
            <a:off x="57421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3" name="Line 70">
            <a:extLst>
              <a:ext uri="{FF2B5EF4-FFF2-40B4-BE49-F238E27FC236}">
                <a16:creationId xmlns:a16="http://schemas.microsoft.com/office/drawing/2014/main" id="{EF08E21C-33FC-197B-D8A8-361A1047D074}"/>
              </a:ext>
            </a:extLst>
          </p:cNvPr>
          <p:cNvSpPr>
            <a:spLocks noChangeShapeType="1"/>
          </p:cNvSpPr>
          <p:nvPr/>
        </p:nvSpPr>
        <p:spPr bwMode="auto">
          <a:xfrm>
            <a:off x="1627312" y="5806192"/>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4" name="Line 74">
            <a:extLst>
              <a:ext uri="{FF2B5EF4-FFF2-40B4-BE49-F238E27FC236}">
                <a16:creationId xmlns:a16="http://schemas.microsoft.com/office/drawing/2014/main" id="{F2B5357D-DCD2-4C6E-4605-D1AF02FED427}"/>
              </a:ext>
            </a:extLst>
          </p:cNvPr>
          <p:cNvSpPr>
            <a:spLocks noChangeShapeType="1"/>
          </p:cNvSpPr>
          <p:nvPr/>
        </p:nvSpPr>
        <p:spPr bwMode="auto">
          <a:xfrm>
            <a:off x="83329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5" name="Line 74">
            <a:extLst>
              <a:ext uri="{FF2B5EF4-FFF2-40B4-BE49-F238E27FC236}">
                <a16:creationId xmlns:a16="http://schemas.microsoft.com/office/drawing/2014/main" id="{13311A91-21AB-C7FB-7991-CF5136F32E78}"/>
              </a:ext>
            </a:extLst>
          </p:cNvPr>
          <p:cNvSpPr>
            <a:spLocks noChangeShapeType="1"/>
          </p:cNvSpPr>
          <p:nvPr/>
        </p:nvSpPr>
        <p:spPr bwMode="auto">
          <a:xfrm>
            <a:off x="69613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6" name="Line 70">
            <a:extLst>
              <a:ext uri="{FF2B5EF4-FFF2-40B4-BE49-F238E27FC236}">
                <a16:creationId xmlns:a16="http://schemas.microsoft.com/office/drawing/2014/main" id="{9B64C346-9168-453A-B1A9-38CDD7DDABF9}"/>
              </a:ext>
            </a:extLst>
          </p:cNvPr>
          <p:cNvSpPr>
            <a:spLocks noChangeShapeType="1"/>
          </p:cNvSpPr>
          <p:nvPr/>
        </p:nvSpPr>
        <p:spPr bwMode="auto">
          <a:xfrm>
            <a:off x="636712" y="4684098"/>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7" name="Line 71">
            <a:extLst>
              <a:ext uri="{FF2B5EF4-FFF2-40B4-BE49-F238E27FC236}">
                <a16:creationId xmlns:a16="http://schemas.microsoft.com/office/drawing/2014/main" id="{A4B5D898-D281-CA35-50AD-358F1223110A}"/>
              </a:ext>
            </a:extLst>
          </p:cNvPr>
          <p:cNvSpPr>
            <a:spLocks noChangeShapeType="1"/>
          </p:cNvSpPr>
          <p:nvPr/>
        </p:nvSpPr>
        <p:spPr bwMode="auto">
          <a:xfrm>
            <a:off x="2922712" y="4662904"/>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8" name="Line 72">
            <a:extLst>
              <a:ext uri="{FF2B5EF4-FFF2-40B4-BE49-F238E27FC236}">
                <a16:creationId xmlns:a16="http://schemas.microsoft.com/office/drawing/2014/main" id="{9BD3ADE1-5621-230C-D326-8C92AF805003}"/>
              </a:ext>
            </a:extLst>
          </p:cNvPr>
          <p:cNvSpPr>
            <a:spLocks noChangeShapeType="1"/>
          </p:cNvSpPr>
          <p:nvPr/>
        </p:nvSpPr>
        <p:spPr bwMode="auto">
          <a:xfrm>
            <a:off x="41419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9" name="Line 74">
            <a:extLst>
              <a:ext uri="{FF2B5EF4-FFF2-40B4-BE49-F238E27FC236}">
                <a16:creationId xmlns:a16="http://schemas.microsoft.com/office/drawing/2014/main" id="{794137A2-49A4-E0B1-C84D-9BA7879AEA62}"/>
              </a:ext>
            </a:extLst>
          </p:cNvPr>
          <p:cNvSpPr>
            <a:spLocks noChangeShapeType="1"/>
          </p:cNvSpPr>
          <p:nvPr/>
        </p:nvSpPr>
        <p:spPr bwMode="auto">
          <a:xfrm>
            <a:off x="57421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0" name="AutoShape 56">
            <a:extLst>
              <a:ext uri="{FF2B5EF4-FFF2-40B4-BE49-F238E27FC236}">
                <a16:creationId xmlns:a16="http://schemas.microsoft.com/office/drawing/2014/main" id="{A428D086-1FE1-BCE4-3EB1-67809968DFE7}"/>
              </a:ext>
            </a:extLst>
          </p:cNvPr>
          <p:cNvSpPr>
            <a:spLocks noChangeArrowheads="1"/>
          </p:cNvSpPr>
          <p:nvPr/>
        </p:nvSpPr>
        <p:spPr bwMode="auto">
          <a:xfrm>
            <a:off x="179513" y="5047334"/>
            <a:ext cx="8381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Pascua</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v. 4, 5</a:t>
            </a:r>
          </a:p>
        </p:txBody>
      </p:sp>
      <p:sp>
        <p:nvSpPr>
          <p:cNvPr id="61" name="AutoShape 56">
            <a:extLst>
              <a:ext uri="{FF2B5EF4-FFF2-40B4-BE49-F238E27FC236}">
                <a16:creationId xmlns:a16="http://schemas.microsoft.com/office/drawing/2014/main" id="{CE3E9AE5-140A-BF5F-F910-140B9127DE03}"/>
              </a:ext>
            </a:extLst>
          </p:cNvPr>
          <p:cNvSpPr>
            <a:spLocks noChangeArrowheads="1"/>
          </p:cNvSpPr>
          <p:nvPr/>
        </p:nvSpPr>
        <p:spPr bwMode="auto">
          <a:xfrm>
            <a:off x="2389312" y="5047334"/>
            <a:ext cx="10667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Primicias v. 9-14 </a:t>
            </a:r>
          </a:p>
        </p:txBody>
      </p:sp>
      <p:sp>
        <p:nvSpPr>
          <p:cNvPr id="62" name="AutoShape 56">
            <a:extLst>
              <a:ext uri="{FF2B5EF4-FFF2-40B4-BE49-F238E27FC236}">
                <a16:creationId xmlns:a16="http://schemas.microsoft.com/office/drawing/2014/main" id="{D744874F-9170-5B8B-8A31-3CC96B516289}"/>
              </a:ext>
            </a:extLst>
          </p:cNvPr>
          <p:cNvSpPr>
            <a:spLocks noChangeArrowheads="1"/>
          </p:cNvSpPr>
          <p:nvPr/>
        </p:nvSpPr>
        <p:spPr bwMode="auto">
          <a:xfrm>
            <a:off x="3532312" y="5047334"/>
            <a:ext cx="1371600"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Pentecostés v. 15-22</a:t>
            </a:r>
          </a:p>
        </p:txBody>
      </p:sp>
      <p:sp>
        <p:nvSpPr>
          <p:cNvPr id="63" name="AutoShape 56">
            <a:extLst>
              <a:ext uri="{FF2B5EF4-FFF2-40B4-BE49-F238E27FC236}">
                <a16:creationId xmlns:a16="http://schemas.microsoft.com/office/drawing/2014/main" id="{727CFC71-56CD-4C28-4257-F3E59AB72F08}"/>
              </a:ext>
            </a:extLst>
          </p:cNvPr>
          <p:cNvSpPr>
            <a:spLocks noChangeArrowheads="1"/>
          </p:cNvSpPr>
          <p:nvPr/>
        </p:nvSpPr>
        <p:spPr bwMode="auto">
          <a:xfrm>
            <a:off x="1093912" y="4994137"/>
            <a:ext cx="1188720" cy="783193"/>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Panes sin levadura  v. 6-8 </a:t>
            </a:r>
          </a:p>
        </p:txBody>
      </p:sp>
      <p:sp>
        <p:nvSpPr>
          <p:cNvPr id="64" name="Line 70">
            <a:extLst>
              <a:ext uri="{FF2B5EF4-FFF2-40B4-BE49-F238E27FC236}">
                <a16:creationId xmlns:a16="http://schemas.microsoft.com/office/drawing/2014/main" id="{D20427AA-73CB-A122-C634-D59862CDCBC7}"/>
              </a:ext>
            </a:extLst>
          </p:cNvPr>
          <p:cNvSpPr>
            <a:spLocks noChangeShapeType="1"/>
          </p:cNvSpPr>
          <p:nvPr/>
        </p:nvSpPr>
        <p:spPr bwMode="auto">
          <a:xfrm>
            <a:off x="1627312" y="4777348"/>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5" name="AutoShape 56">
            <a:extLst>
              <a:ext uri="{FF2B5EF4-FFF2-40B4-BE49-F238E27FC236}">
                <a16:creationId xmlns:a16="http://schemas.microsoft.com/office/drawing/2014/main" id="{D27B3879-4426-44EB-ED26-90E41EF190EC}"/>
              </a:ext>
            </a:extLst>
          </p:cNvPr>
          <p:cNvSpPr>
            <a:spLocks noChangeArrowheads="1"/>
          </p:cNvSpPr>
          <p:nvPr/>
        </p:nvSpPr>
        <p:spPr bwMode="auto">
          <a:xfrm>
            <a:off x="5056312" y="5047334"/>
            <a:ext cx="1239837"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Trompetas v. 23-25</a:t>
            </a:r>
          </a:p>
        </p:txBody>
      </p:sp>
      <p:sp>
        <p:nvSpPr>
          <p:cNvPr id="66" name="AutoShape 56">
            <a:extLst>
              <a:ext uri="{FF2B5EF4-FFF2-40B4-BE49-F238E27FC236}">
                <a16:creationId xmlns:a16="http://schemas.microsoft.com/office/drawing/2014/main" id="{B42279F2-C73A-81EF-E0C9-920C75B89339}"/>
              </a:ext>
            </a:extLst>
          </p:cNvPr>
          <p:cNvSpPr>
            <a:spLocks noChangeArrowheads="1"/>
          </p:cNvSpPr>
          <p:nvPr/>
        </p:nvSpPr>
        <p:spPr bwMode="auto">
          <a:xfrm>
            <a:off x="6382192" y="4994137"/>
            <a:ext cx="1188720" cy="783193"/>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Día de Expiación v. 26-32 </a:t>
            </a:r>
          </a:p>
        </p:txBody>
      </p:sp>
      <p:sp>
        <p:nvSpPr>
          <p:cNvPr id="67" name="AutoShape 56">
            <a:extLst>
              <a:ext uri="{FF2B5EF4-FFF2-40B4-BE49-F238E27FC236}">
                <a16:creationId xmlns:a16="http://schemas.microsoft.com/office/drawing/2014/main" id="{55487431-62D6-4D76-BF8C-B96281F5CDE9}"/>
              </a:ext>
            </a:extLst>
          </p:cNvPr>
          <p:cNvSpPr>
            <a:spLocks noChangeArrowheads="1"/>
          </p:cNvSpPr>
          <p:nvPr/>
        </p:nvSpPr>
        <p:spPr bwMode="auto">
          <a:xfrm>
            <a:off x="7647113" y="5047334"/>
            <a:ext cx="1371600"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Tabernáculo v. 33-44</a:t>
            </a:r>
          </a:p>
        </p:txBody>
      </p:sp>
      <p:sp>
        <p:nvSpPr>
          <p:cNvPr id="68" name="AutoShape 33">
            <a:extLst>
              <a:ext uri="{FF2B5EF4-FFF2-40B4-BE49-F238E27FC236}">
                <a16:creationId xmlns:a16="http://schemas.microsoft.com/office/drawing/2014/main" id="{B0F95D5F-2F64-DCF1-D08F-9546A8F85A61}"/>
              </a:ext>
            </a:extLst>
          </p:cNvPr>
          <p:cNvSpPr>
            <a:spLocks noChangeArrowheads="1"/>
          </p:cNvSpPr>
          <p:nvPr/>
        </p:nvSpPr>
        <p:spPr bwMode="auto">
          <a:xfrm>
            <a:off x="179512" y="5920809"/>
            <a:ext cx="838200" cy="86073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7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14</a:t>
            </a:r>
          </a:p>
        </p:txBody>
      </p:sp>
      <p:sp>
        <p:nvSpPr>
          <p:cNvPr id="69" name="AutoShape 33">
            <a:extLst>
              <a:ext uri="{FF2B5EF4-FFF2-40B4-BE49-F238E27FC236}">
                <a16:creationId xmlns:a16="http://schemas.microsoft.com/office/drawing/2014/main" id="{6046E2FB-A0C7-8EE9-52A2-4F6D7A3E0D6E}"/>
              </a:ext>
            </a:extLst>
          </p:cNvPr>
          <p:cNvSpPr>
            <a:spLocks noChangeArrowheads="1"/>
          </p:cNvSpPr>
          <p:nvPr/>
        </p:nvSpPr>
        <p:spPr bwMode="auto">
          <a:xfrm>
            <a:off x="1093912" y="5920348"/>
            <a:ext cx="118872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días </a:t>
            </a: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15-21</a:t>
            </a:r>
          </a:p>
        </p:txBody>
      </p:sp>
      <p:sp>
        <p:nvSpPr>
          <p:cNvPr id="70" name="AutoShape 33">
            <a:extLst>
              <a:ext uri="{FF2B5EF4-FFF2-40B4-BE49-F238E27FC236}">
                <a16:creationId xmlns:a16="http://schemas.microsoft.com/office/drawing/2014/main" id="{08D12207-ECE0-F48A-3903-A4E41D263DC0}"/>
              </a:ext>
            </a:extLst>
          </p:cNvPr>
          <p:cNvSpPr>
            <a:spLocks noChangeArrowheads="1"/>
          </p:cNvSpPr>
          <p:nvPr/>
        </p:nvSpPr>
        <p:spPr bwMode="auto">
          <a:xfrm>
            <a:off x="2389313" y="5920348"/>
            <a:ext cx="1066798"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16</a:t>
            </a:r>
          </a:p>
        </p:txBody>
      </p:sp>
      <p:sp>
        <p:nvSpPr>
          <p:cNvPr id="71" name="AutoShape 33">
            <a:extLst>
              <a:ext uri="{FF2B5EF4-FFF2-40B4-BE49-F238E27FC236}">
                <a16:creationId xmlns:a16="http://schemas.microsoft.com/office/drawing/2014/main" id="{C71FB956-0162-4C8B-85D0-E309F4991D79}"/>
              </a:ext>
            </a:extLst>
          </p:cNvPr>
          <p:cNvSpPr>
            <a:spLocks noChangeArrowheads="1"/>
          </p:cNvSpPr>
          <p:nvPr/>
        </p:nvSpPr>
        <p:spPr bwMode="auto">
          <a:xfrm>
            <a:off x="3532312" y="5920348"/>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50 días después de la cosecha</a:t>
            </a:r>
          </a:p>
        </p:txBody>
      </p:sp>
      <p:sp>
        <p:nvSpPr>
          <p:cNvPr id="72" name="AutoShape 56">
            <a:extLst>
              <a:ext uri="{FF2B5EF4-FFF2-40B4-BE49-F238E27FC236}">
                <a16:creationId xmlns:a16="http://schemas.microsoft.com/office/drawing/2014/main" id="{4B6B1596-2C05-958D-7CCC-ED79A4E65111}"/>
              </a:ext>
            </a:extLst>
          </p:cNvPr>
          <p:cNvSpPr>
            <a:spLocks noChangeArrowheads="1"/>
          </p:cNvSpPr>
          <p:nvPr/>
        </p:nvSpPr>
        <p:spPr bwMode="auto">
          <a:xfrm>
            <a:off x="179514" y="4320148"/>
            <a:ext cx="8839200" cy="469916"/>
          </a:xfrm>
          <a:prstGeom prst="roundRect">
            <a:avLst/>
          </a:prstGeom>
          <a:solidFill>
            <a:srgbClr val="0070C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Fiestas Solemnes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Judias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Leviticos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23)</a:t>
            </a:r>
          </a:p>
        </p:txBody>
      </p:sp>
      <p:sp>
        <p:nvSpPr>
          <p:cNvPr id="73" name="AutoShape 33">
            <a:extLst>
              <a:ext uri="{FF2B5EF4-FFF2-40B4-BE49-F238E27FC236}">
                <a16:creationId xmlns:a16="http://schemas.microsoft.com/office/drawing/2014/main" id="{29CE86DA-39E3-A15D-4A73-DF1BB86D038D}"/>
              </a:ext>
            </a:extLst>
          </p:cNvPr>
          <p:cNvSpPr>
            <a:spLocks noChangeArrowheads="1"/>
          </p:cNvSpPr>
          <p:nvPr/>
        </p:nvSpPr>
        <p:spPr bwMode="auto">
          <a:xfrm>
            <a:off x="5056311" y="5945053"/>
            <a:ext cx="12398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a:t>
            </a:r>
          </a:p>
        </p:txBody>
      </p:sp>
      <p:sp>
        <p:nvSpPr>
          <p:cNvPr id="74" name="AutoShape 33">
            <a:extLst>
              <a:ext uri="{FF2B5EF4-FFF2-40B4-BE49-F238E27FC236}">
                <a16:creationId xmlns:a16="http://schemas.microsoft.com/office/drawing/2014/main" id="{DE420A3B-0FF4-04D7-825F-7E47CBA3C092}"/>
              </a:ext>
            </a:extLst>
          </p:cNvPr>
          <p:cNvSpPr>
            <a:spLocks noChangeArrowheads="1"/>
          </p:cNvSpPr>
          <p:nvPr/>
        </p:nvSpPr>
        <p:spPr bwMode="auto">
          <a:xfrm>
            <a:off x="6407275" y="5945053"/>
            <a:ext cx="11636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10</a:t>
            </a:r>
          </a:p>
        </p:txBody>
      </p:sp>
      <p:sp>
        <p:nvSpPr>
          <p:cNvPr id="75" name="AutoShape 33">
            <a:extLst>
              <a:ext uri="{FF2B5EF4-FFF2-40B4-BE49-F238E27FC236}">
                <a16:creationId xmlns:a16="http://schemas.microsoft.com/office/drawing/2014/main" id="{766164CF-1D6E-4A92-FC9D-CFC318003C5E}"/>
              </a:ext>
            </a:extLst>
          </p:cNvPr>
          <p:cNvSpPr>
            <a:spLocks noChangeArrowheads="1"/>
          </p:cNvSpPr>
          <p:nvPr/>
        </p:nvSpPr>
        <p:spPr bwMode="auto">
          <a:xfrm>
            <a:off x="7647114" y="5945053"/>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días 15-22</a:t>
            </a:r>
          </a:p>
        </p:txBody>
      </p:sp>
    </p:spTree>
    <p:extLst>
      <p:ext uri="{BB962C8B-B14F-4D97-AF65-F5344CB8AC3E}">
        <p14:creationId xmlns:p14="http://schemas.microsoft.com/office/powerpoint/2010/main" val="390398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barn(inVertical)">
                                      <p:cBhvr>
                                        <p:cTn id="15" dur="500"/>
                                        <p:tgtEl>
                                          <p:spTgt spid="5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barn(inVertical)">
                                      <p:cBhvr>
                                        <p:cTn id="18" dur="500"/>
                                        <p:tgtEl>
                                          <p:spTgt spid="6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barn(inVertical)">
                                      <p:cBhvr>
                                        <p:cTn id="21" dur="500"/>
                                        <p:tgtEl>
                                          <p:spTgt spid="6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barn(inVertical)">
                                      <p:cBhvr>
                                        <p:cTn id="26" dur="500"/>
                                        <p:tgtEl>
                                          <p:spTgt spid="5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barn(inVertical)">
                                      <p:cBhvr>
                                        <p:cTn id="29" dur="500"/>
                                        <p:tgtEl>
                                          <p:spTgt spid="6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barn(inVertical)">
                                      <p:cBhvr>
                                        <p:cTn id="32" dur="500"/>
                                        <p:tgtEl>
                                          <p:spTgt spid="6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barn(inVertical)">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barn(inVertical)">
                                      <p:cBhvr>
                                        <p:cTn id="43" dur="500"/>
                                        <p:tgtEl>
                                          <p:spTgt spid="5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barn(inVertical)">
                                      <p:cBhvr>
                                        <p:cTn id="46" dur="500"/>
                                        <p:tgtEl>
                                          <p:spTgt spid="6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barn(inVertical)">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barn(inVertical)">
                                      <p:cBhvr>
                                        <p:cTn id="54" dur="500"/>
                                        <p:tgtEl>
                                          <p:spTgt spid="51"/>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barn(inVertical)">
                                      <p:cBhvr>
                                        <p:cTn id="57" dur="500"/>
                                        <p:tgtEl>
                                          <p:spTgt spid="58"/>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barn(inVertical)">
                                      <p:cBhvr>
                                        <p:cTn id="60" dur="500"/>
                                        <p:tgtEl>
                                          <p:spTgt spid="6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barn(inVertical)">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barn(inVertical)">
                                      <p:cBhvr>
                                        <p:cTn id="68" dur="500"/>
                                        <p:tgtEl>
                                          <p:spTgt spid="52"/>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barn(inVertical)">
                                      <p:cBhvr>
                                        <p:cTn id="71" dur="500"/>
                                        <p:tgtEl>
                                          <p:spTgt spid="59"/>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barn(inVertical)">
                                      <p:cBhvr>
                                        <p:cTn id="74" dur="500"/>
                                        <p:tgtEl>
                                          <p:spTgt spid="65"/>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barn(inVertical)">
                                      <p:cBhvr>
                                        <p:cTn id="77" dur="500"/>
                                        <p:tgtEl>
                                          <p:spTgt spid="7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barn(inVertical)">
                                      <p:cBhvr>
                                        <p:cTn id="82" dur="500"/>
                                        <p:tgtEl>
                                          <p:spTgt spid="48"/>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barn(inVertical)">
                                      <p:cBhvr>
                                        <p:cTn id="85" dur="500"/>
                                        <p:tgtEl>
                                          <p:spTgt spid="55"/>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barn(inVertical)">
                                      <p:cBhvr>
                                        <p:cTn id="88" dur="500"/>
                                        <p:tgtEl>
                                          <p:spTgt spid="66"/>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barn(inVertical)">
                                      <p:cBhvr>
                                        <p:cTn id="91" dur="500"/>
                                        <p:tgtEl>
                                          <p:spTgt spid="74"/>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barn(inVertical)">
                                      <p:cBhvr>
                                        <p:cTn id="96" dur="500"/>
                                        <p:tgtEl>
                                          <p:spTgt spid="47"/>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barn(inVertical)">
                                      <p:cBhvr>
                                        <p:cTn id="99" dur="500"/>
                                        <p:tgtEl>
                                          <p:spTgt spid="54"/>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barn(inVertical)">
                                      <p:cBhvr>
                                        <p:cTn id="102" dur="500"/>
                                        <p:tgtEl>
                                          <p:spTgt spid="67"/>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barn(inVertical)">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C270E-956F-4DDD-CC43-01EB92B61DB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5AF5537C-31F2-5EC2-702B-A306D33791D3}"/>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8EA880FE-9051-32F9-AE0B-239F8778A2D8}"/>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9A44D6A1-5E48-17BE-EE7F-4ACE46F46D8E}"/>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FB5E5D8D-BA91-2776-C41D-5E93FE8C8162}"/>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2:16, 17</a:t>
            </a:r>
          </a:p>
        </p:txBody>
      </p:sp>
      <p:sp>
        <p:nvSpPr>
          <p:cNvPr id="14" name="2 CuadroTexto">
            <a:extLst>
              <a:ext uri="{FF2B5EF4-FFF2-40B4-BE49-F238E27FC236}">
                <a16:creationId xmlns:a16="http://schemas.microsoft.com/office/drawing/2014/main" id="{9EA58A6B-366A-7294-294C-5CAF7DA9482B}"/>
              </a:ext>
            </a:extLst>
          </p:cNvPr>
          <p:cNvSpPr txBox="1"/>
          <p:nvPr/>
        </p:nvSpPr>
        <p:spPr>
          <a:xfrm>
            <a:off x="251520" y="404664"/>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tanto, </a:t>
            </a:r>
            <a:r>
              <a:rPr lang="es-ES" sz="2400" dirty="0">
                <a:solidFill>
                  <a:srgbClr val="00B0F0"/>
                </a:solidFill>
                <a:latin typeface="Calibri"/>
              </a:rPr>
              <a:t>nadie os juzgue en comida o en bebida, </a:t>
            </a:r>
            <a:r>
              <a:rPr lang="es-ES" sz="2400" dirty="0">
                <a:solidFill>
                  <a:srgbClr val="FFFF00"/>
                </a:solidFill>
                <a:latin typeface="Calibri"/>
              </a:rPr>
              <a:t>o en cuanto a días de fiesta, luna nueva o </a:t>
            </a:r>
            <a:r>
              <a:rPr lang="es-ES" sz="2400" u="sng" dirty="0">
                <a:solidFill>
                  <a:srgbClr val="FFFF00"/>
                </a:solidFill>
                <a:latin typeface="Calibri"/>
              </a:rPr>
              <a:t>días de reposo</a:t>
            </a:r>
            <a:r>
              <a:rPr lang="es-ES" sz="2400" dirty="0">
                <a:solidFill>
                  <a:srgbClr val="FFFF00"/>
                </a:solidFill>
                <a:latin typeface="Calibri"/>
              </a:rPr>
              <a:t>, </a:t>
            </a:r>
            <a:r>
              <a:rPr lang="es-ES" sz="2400" dirty="0">
                <a:latin typeface="Calibri"/>
              </a:rPr>
              <a:t>todo lo cual es sombra de lo que ha de venir; pero el cuerpo es de Cristo. </a:t>
            </a:r>
          </a:p>
        </p:txBody>
      </p:sp>
      <p:sp>
        <p:nvSpPr>
          <p:cNvPr id="3" name="TextBox 2">
            <a:extLst>
              <a:ext uri="{FF2B5EF4-FFF2-40B4-BE49-F238E27FC236}">
                <a16:creationId xmlns:a16="http://schemas.microsoft.com/office/drawing/2014/main" id="{700D731B-4D87-B84F-D658-C20D406BC7D1}"/>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74F8384C-D56E-38A2-683D-66D0E5A024A3}"/>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6C480E1F-0987-8AFF-AFD3-BD59F731F116}"/>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285002BE-7DC2-D601-7837-69E1D097449B}"/>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BDF3553E-1642-B241-539E-F70D04D24452}"/>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AC574FFE-3159-F12B-3A06-28E2688E4803}"/>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2" name="1 CuadroTexto">
            <a:extLst>
              <a:ext uri="{FF2B5EF4-FFF2-40B4-BE49-F238E27FC236}">
                <a16:creationId xmlns:a16="http://schemas.microsoft.com/office/drawing/2014/main" id="{A3087EBD-2489-01A7-1014-FFA1EE748F9F}"/>
              </a:ext>
            </a:extLst>
          </p:cNvPr>
          <p:cNvSpPr txBox="1"/>
          <p:nvPr/>
        </p:nvSpPr>
        <p:spPr>
          <a:xfrm>
            <a:off x="251520" y="222693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Oseas 2:11</a:t>
            </a:r>
          </a:p>
        </p:txBody>
      </p:sp>
      <p:sp>
        <p:nvSpPr>
          <p:cNvPr id="4" name="2 CuadroTexto">
            <a:extLst>
              <a:ext uri="{FF2B5EF4-FFF2-40B4-BE49-F238E27FC236}">
                <a16:creationId xmlns:a16="http://schemas.microsoft.com/office/drawing/2014/main" id="{B49A4FC4-D39E-BF40-3588-F762883889E6}"/>
              </a:ext>
            </a:extLst>
          </p:cNvPr>
          <p:cNvSpPr txBox="1"/>
          <p:nvPr/>
        </p:nvSpPr>
        <p:spPr>
          <a:xfrm>
            <a:off x="0" y="2708920"/>
            <a:ext cx="460749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Haré cesar todo su gozo, sus fiestas, sus nuevas lunas y </a:t>
            </a:r>
            <a:r>
              <a:rPr lang="es-ES" sz="2400" u="sng" dirty="0">
                <a:solidFill>
                  <a:srgbClr val="FFFF00"/>
                </a:solidFill>
                <a:latin typeface="Calibri"/>
              </a:rPr>
              <a:t>sus días de reposo</a:t>
            </a:r>
            <a:r>
              <a:rPr lang="es-ES" sz="2400" dirty="0">
                <a:solidFill>
                  <a:srgbClr val="FFFF00"/>
                </a:solidFill>
                <a:latin typeface="Calibri"/>
              </a:rPr>
              <a:t>, y todas sus festividades. </a:t>
            </a:r>
          </a:p>
        </p:txBody>
      </p:sp>
      <p:sp>
        <p:nvSpPr>
          <p:cNvPr id="47" name="Line 74">
            <a:extLst>
              <a:ext uri="{FF2B5EF4-FFF2-40B4-BE49-F238E27FC236}">
                <a16:creationId xmlns:a16="http://schemas.microsoft.com/office/drawing/2014/main" id="{BED374EC-428D-1A52-F850-24840442CD5F}"/>
              </a:ext>
            </a:extLst>
          </p:cNvPr>
          <p:cNvSpPr>
            <a:spLocks noChangeShapeType="1"/>
          </p:cNvSpPr>
          <p:nvPr/>
        </p:nvSpPr>
        <p:spPr bwMode="auto">
          <a:xfrm>
            <a:off x="83329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8" name="Line 74">
            <a:extLst>
              <a:ext uri="{FF2B5EF4-FFF2-40B4-BE49-F238E27FC236}">
                <a16:creationId xmlns:a16="http://schemas.microsoft.com/office/drawing/2014/main" id="{42F4D6E0-76AF-4B78-87AD-7FA6CD672B3B}"/>
              </a:ext>
            </a:extLst>
          </p:cNvPr>
          <p:cNvSpPr>
            <a:spLocks noChangeShapeType="1"/>
          </p:cNvSpPr>
          <p:nvPr/>
        </p:nvSpPr>
        <p:spPr bwMode="auto">
          <a:xfrm>
            <a:off x="69613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9" name="Line 70">
            <a:extLst>
              <a:ext uri="{FF2B5EF4-FFF2-40B4-BE49-F238E27FC236}">
                <a16:creationId xmlns:a16="http://schemas.microsoft.com/office/drawing/2014/main" id="{B5A5D62B-7BB0-B215-C391-58382D9459D3}"/>
              </a:ext>
            </a:extLst>
          </p:cNvPr>
          <p:cNvSpPr>
            <a:spLocks noChangeShapeType="1"/>
          </p:cNvSpPr>
          <p:nvPr/>
        </p:nvSpPr>
        <p:spPr bwMode="auto">
          <a:xfrm>
            <a:off x="636712" y="5712942"/>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0" name="Line 71">
            <a:extLst>
              <a:ext uri="{FF2B5EF4-FFF2-40B4-BE49-F238E27FC236}">
                <a16:creationId xmlns:a16="http://schemas.microsoft.com/office/drawing/2014/main" id="{D3A210CB-F9FB-20FD-1DA0-2319B5433708}"/>
              </a:ext>
            </a:extLst>
          </p:cNvPr>
          <p:cNvSpPr>
            <a:spLocks noChangeShapeType="1"/>
          </p:cNvSpPr>
          <p:nvPr/>
        </p:nvSpPr>
        <p:spPr bwMode="auto">
          <a:xfrm>
            <a:off x="2922712" y="5691748"/>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1" name="Line 72">
            <a:extLst>
              <a:ext uri="{FF2B5EF4-FFF2-40B4-BE49-F238E27FC236}">
                <a16:creationId xmlns:a16="http://schemas.microsoft.com/office/drawing/2014/main" id="{3C004DFA-321C-BC85-11D9-C3C92CD25BD4}"/>
              </a:ext>
            </a:extLst>
          </p:cNvPr>
          <p:cNvSpPr>
            <a:spLocks noChangeShapeType="1"/>
          </p:cNvSpPr>
          <p:nvPr/>
        </p:nvSpPr>
        <p:spPr bwMode="auto">
          <a:xfrm>
            <a:off x="41419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2" name="Line 74">
            <a:extLst>
              <a:ext uri="{FF2B5EF4-FFF2-40B4-BE49-F238E27FC236}">
                <a16:creationId xmlns:a16="http://schemas.microsoft.com/office/drawing/2014/main" id="{B6D71DE0-6F55-F8BE-A51A-3B14E3A44E06}"/>
              </a:ext>
            </a:extLst>
          </p:cNvPr>
          <p:cNvSpPr>
            <a:spLocks noChangeShapeType="1"/>
          </p:cNvSpPr>
          <p:nvPr/>
        </p:nvSpPr>
        <p:spPr bwMode="auto">
          <a:xfrm>
            <a:off x="57421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3" name="Line 70">
            <a:extLst>
              <a:ext uri="{FF2B5EF4-FFF2-40B4-BE49-F238E27FC236}">
                <a16:creationId xmlns:a16="http://schemas.microsoft.com/office/drawing/2014/main" id="{C84C82F8-78FE-3D4F-542F-BE7013627625}"/>
              </a:ext>
            </a:extLst>
          </p:cNvPr>
          <p:cNvSpPr>
            <a:spLocks noChangeShapeType="1"/>
          </p:cNvSpPr>
          <p:nvPr/>
        </p:nvSpPr>
        <p:spPr bwMode="auto">
          <a:xfrm>
            <a:off x="1627312" y="5806192"/>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4" name="Line 74">
            <a:extLst>
              <a:ext uri="{FF2B5EF4-FFF2-40B4-BE49-F238E27FC236}">
                <a16:creationId xmlns:a16="http://schemas.microsoft.com/office/drawing/2014/main" id="{C79D16EC-0439-EF3B-E59B-5CB59F46E255}"/>
              </a:ext>
            </a:extLst>
          </p:cNvPr>
          <p:cNvSpPr>
            <a:spLocks noChangeShapeType="1"/>
          </p:cNvSpPr>
          <p:nvPr/>
        </p:nvSpPr>
        <p:spPr bwMode="auto">
          <a:xfrm>
            <a:off x="83329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5" name="Line 74">
            <a:extLst>
              <a:ext uri="{FF2B5EF4-FFF2-40B4-BE49-F238E27FC236}">
                <a16:creationId xmlns:a16="http://schemas.microsoft.com/office/drawing/2014/main" id="{0F97D59C-FDDC-96BC-E579-2ACB6B8958AD}"/>
              </a:ext>
            </a:extLst>
          </p:cNvPr>
          <p:cNvSpPr>
            <a:spLocks noChangeShapeType="1"/>
          </p:cNvSpPr>
          <p:nvPr/>
        </p:nvSpPr>
        <p:spPr bwMode="auto">
          <a:xfrm>
            <a:off x="69613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6" name="Line 70">
            <a:extLst>
              <a:ext uri="{FF2B5EF4-FFF2-40B4-BE49-F238E27FC236}">
                <a16:creationId xmlns:a16="http://schemas.microsoft.com/office/drawing/2014/main" id="{4215E4BF-1906-08FF-C3EA-629A34F1C8F8}"/>
              </a:ext>
            </a:extLst>
          </p:cNvPr>
          <p:cNvSpPr>
            <a:spLocks noChangeShapeType="1"/>
          </p:cNvSpPr>
          <p:nvPr/>
        </p:nvSpPr>
        <p:spPr bwMode="auto">
          <a:xfrm>
            <a:off x="636712" y="4684098"/>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7" name="Line 71">
            <a:extLst>
              <a:ext uri="{FF2B5EF4-FFF2-40B4-BE49-F238E27FC236}">
                <a16:creationId xmlns:a16="http://schemas.microsoft.com/office/drawing/2014/main" id="{DFEE84ED-307D-06AB-A9BE-2C1A1E48345E}"/>
              </a:ext>
            </a:extLst>
          </p:cNvPr>
          <p:cNvSpPr>
            <a:spLocks noChangeShapeType="1"/>
          </p:cNvSpPr>
          <p:nvPr/>
        </p:nvSpPr>
        <p:spPr bwMode="auto">
          <a:xfrm>
            <a:off x="2922712" y="4662904"/>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8" name="Line 72">
            <a:extLst>
              <a:ext uri="{FF2B5EF4-FFF2-40B4-BE49-F238E27FC236}">
                <a16:creationId xmlns:a16="http://schemas.microsoft.com/office/drawing/2014/main" id="{56139491-7DA5-39B1-D132-3CF7D298021C}"/>
              </a:ext>
            </a:extLst>
          </p:cNvPr>
          <p:cNvSpPr>
            <a:spLocks noChangeShapeType="1"/>
          </p:cNvSpPr>
          <p:nvPr/>
        </p:nvSpPr>
        <p:spPr bwMode="auto">
          <a:xfrm>
            <a:off x="41419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9" name="Line 74">
            <a:extLst>
              <a:ext uri="{FF2B5EF4-FFF2-40B4-BE49-F238E27FC236}">
                <a16:creationId xmlns:a16="http://schemas.microsoft.com/office/drawing/2014/main" id="{B7C4B9C5-0E02-5CC8-BA32-2C362F992FAA}"/>
              </a:ext>
            </a:extLst>
          </p:cNvPr>
          <p:cNvSpPr>
            <a:spLocks noChangeShapeType="1"/>
          </p:cNvSpPr>
          <p:nvPr/>
        </p:nvSpPr>
        <p:spPr bwMode="auto">
          <a:xfrm>
            <a:off x="57421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0" name="AutoShape 56">
            <a:extLst>
              <a:ext uri="{FF2B5EF4-FFF2-40B4-BE49-F238E27FC236}">
                <a16:creationId xmlns:a16="http://schemas.microsoft.com/office/drawing/2014/main" id="{F5CF1332-0E2F-E75C-BB46-BDE0A7457677}"/>
              </a:ext>
            </a:extLst>
          </p:cNvPr>
          <p:cNvSpPr>
            <a:spLocks noChangeArrowheads="1"/>
          </p:cNvSpPr>
          <p:nvPr/>
        </p:nvSpPr>
        <p:spPr bwMode="auto">
          <a:xfrm>
            <a:off x="179513" y="5047334"/>
            <a:ext cx="8381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Pascua</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v. 4, 5</a:t>
            </a:r>
          </a:p>
        </p:txBody>
      </p:sp>
      <p:sp>
        <p:nvSpPr>
          <p:cNvPr id="61" name="AutoShape 56">
            <a:extLst>
              <a:ext uri="{FF2B5EF4-FFF2-40B4-BE49-F238E27FC236}">
                <a16:creationId xmlns:a16="http://schemas.microsoft.com/office/drawing/2014/main" id="{233268F2-D3A6-A949-83EF-0AE4FAB9294F}"/>
              </a:ext>
            </a:extLst>
          </p:cNvPr>
          <p:cNvSpPr>
            <a:spLocks noChangeArrowheads="1"/>
          </p:cNvSpPr>
          <p:nvPr/>
        </p:nvSpPr>
        <p:spPr bwMode="auto">
          <a:xfrm>
            <a:off x="2389312" y="5047334"/>
            <a:ext cx="10667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Primicias v. 9-14 </a:t>
            </a:r>
          </a:p>
        </p:txBody>
      </p:sp>
      <p:sp>
        <p:nvSpPr>
          <p:cNvPr id="62" name="AutoShape 56">
            <a:extLst>
              <a:ext uri="{FF2B5EF4-FFF2-40B4-BE49-F238E27FC236}">
                <a16:creationId xmlns:a16="http://schemas.microsoft.com/office/drawing/2014/main" id="{6EC22982-C1F5-5406-D6BE-A021C3676756}"/>
              </a:ext>
            </a:extLst>
          </p:cNvPr>
          <p:cNvSpPr>
            <a:spLocks noChangeArrowheads="1"/>
          </p:cNvSpPr>
          <p:nvPr/>
        </p:nvSpPr>
        <p:spPr bwMode="auto">
          <a:xfrm>
            <a:off x="3532312" y="5047334"/>
            <a:ext cx="1371600"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Pentecostés v. 15-22</a:t>
            </a:r>
          </a:p>
        </p:txBody>
      </p:sp>
      <p:sp>
        <p:nvSpPr>
          <p:cNvPr id="63" name="AutoShape 56">
            <a:extLst>
              <a:ext uri="{FF2B5EF4-FFF2-40B4-BE49-F238E27FC236}">
                <a16:creationId xmlns:a16="http://schemas.microsoft.com/office/drawing/2014/main" id="{FF24E811-DA1C-0685-04FE-66C1DC74DB8B}"/>
              </a:ext>
            </a:extLst>
          </p:cNvPr>
          <p:cNvSpPr>
            <a:spLocks noChangeArrowheads="1"/>
          </p:cNvSpPr>
          <p:nvPr/>
        </p:nvSpPr>
        <p:spPr bwMode="auto">
          <a:xfrm>
            <a:off x="1093912" y="4994137"/>
            <a:ext cx="1188720" cy="783193"/>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Panes sin levadura  v. 6-8 </a:t>
            </a:r>
          </a:p>
        </p:txBody>
      </p:sp>
      <p:sp>
        <p:nvSpPr>
          <p:cNvPr id="64" name="Line 70">
            <a:extLst>
              <a:ext uri="{FF2B5EF4-FFF2-40B4-BE49-F238E27FC236}">
                <a16:creationId xmlns:a16="http://schemas.microsoft.com/office/drawing/2014/main" id="{7704204F-A703-9615-3678-C977646D2408}"/>
              </a:ext>
            </a:extLst>
          </p:cNvPr>
          <p:cNvSpPr>
            <a:spLocks noChangeShapeType="1"/>
          </p:cNvSpPr>
          <p:nvPr/>
        </p:nvSpPr>
        <p:spPr bwMode="auto">
          <a:xfrm>
            <a:off x="1627312" y="4777348"/>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5" name="AutoShape 56">
            <a:extLst>
              <a:ext uri="{FF2B5EF4-FFF2-40B4-BE49-F238E27FC236}">
                <a16:creationId xmlns:a16="http://schemas.microsoft.com/office/drawing/2014/main" id="{6B85399A-5C78-3093-E253-47F71FA2037D}"/>
              </a:ext>
            </a:extLst>
          </p:cNvPr>
          <p:cNvSpPr>
            <a:spLocks noChangeArrowheads="1"/>
          </p:cNvSpPr>
          <p:nvPr/>
        </p:nvSpPr>
        <p:spPr bwMode="auto">
          <a:xfrm>
            <a:off x="5056312" y="5047334"/>
            <a:ext cx="1239837"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Trompetas v. 23-25</a:t>
            </a:r>
          </a:p>
        </p:txBody>
      </p:sp>
      <p:sp>
        <p:nvSpPr>
          <p:cNvPr id="66" name="AutoShape 56">
            <a:extLst>
              <a:ext uri="{FF2B5EF4-FFF2-40B4-BE49-F238E27FC236}">
                <a16:creationId xmlns:a16="http://schemas.microsoft.com/office/drawing/2014/main" id="{0AE3885B-4E61-ADD0-BF21-6BDD3D7341A6}"/>
              </a:ext>
            </a:extLst>
          </p:cNvPr>
          <p:cNvSpPr>
            <a:spLocks noChangeArrowheads="1"/>
          </p:cNvSpPr>
          <p:nvPr/>
        </p:nvSpPr>
        <p:spPr bwMode="auto">
          <a:xfrm>
            <a:off x="6382192" y="4994137"/>
            <a:ext cx="1188720" cy="783193"/>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Día de Expiación v. 26-32 </a:t>
            </a:r>
          </a:p>
        </p:txBody>
      </p:sp>
      <p:sp>
        <p:nvSpPr>
          <p:cNvPr id="67" name="AutoShape 56">
            <a:extLst>
              <a:ext uri="{FF2B5EF4-FFF2-40B4-BE49-F238E27FC236}">
                <a16:creationId xmlns:a16="http://schemas.microsoft.com/office/drawing/2014/main" id="{5D418A3C-E22F-1172-BFC1-BBABE2FC1D24}"/>
              </a:ext>
            </a:extLst>
          </p:cNvPr>
          <p:cNvSpPr>
            <a:spLocks noChangeArrowheads="1"/>
          </p:cNvSpPr>
          <p:nvPr/>
        </p:nvSpPr>
        <p:spPr bwMode="auto">
          <a:xfrm>
            <a:off x="7647113" y="5047334"/>
            <a:ext cx="1371600"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Tabernáculo v. 33-44</a:t>
            </a:r>
          </a:p>
        </p:txBody>
      </p:sp>
      <p:sp>
        <p:nvSpPr>
          <p:cNvPr id="68" name="AutoShape 33">
            <a:extLst>
              <a:ext uri="{FF2B5EF4-FFF2-40B4-BE49-F238E27FC236}">
                <a16:creationId xmlns:a16="http://schemas.microsoft.com/office/drawing/2014/main" id="{396A76CD-0A4C-1307-8650-09379150D22A}"/>
              </a:ext>
            </a:extLst>
          </p:cNvPr>
          <p:cNvSpPr>
            <a:spLocks noChangeArrowheads="1"/>
          </p:cNvSpPr>
          <p:nvPr/>
        </p:nvSpPr>
        <p:spPr bwMode="auto">
          <a:xfrm>
            <a:off x="179512" y="5920809"/>
            <a:ext cx="838200" cy="86073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7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14</a:t>
            </a:r>
          </a:p>
        </p:txBody>
      </p:sp>
      <p:sp>
        <p:nvSpPr>
          <p:cNvPr id="69" name="AutoShape 33">
            <a:extLst>
              <a:ext uri="{FF2B5EF4-FFF2-40B4-BE49-F238E27FC236}">
                <a16:creationId xmlns:a16="http://schemas.microsoft.com/office/drawing/2014/main" id="{8308C75A-DA89-C59A-ADB8-4F48E43E580D}"/>
              </a:ext>
            </a:extLst>
          </p:cNvPr>
          <p:cNvSpPr>
            <a:spLocks noChangeArrowheads="1"/>
          </p:cNvSpPr>
          <p:nvPr/>
        </p:nvSpPr>
        <p:spPr bwMode="auto">
          <a:xfrm>
            <a:off x="1093912" y="5920348"/>
            <a:ext cx="118872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días </a:t>
            </a: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15-21</a:t>
            </a:r>
          </a:p>
        </p:txBody>
      </p:sp>
      <p:sp>
        <p:nvSpPr>
          <p:cNvPr id="70" name="AutoShape 33">
            <a:extLst>
              <a:ext uri="{FF2B5EF4-FFF2-40B4-BE49-F238E27FC236}">
                <a16:creationId xmlns:a16="http://schemas.microsoft.com/office/drawing/2014/main" id="{9549BC2D-DB12-92CF-2FF2-E9B69B5B0785}"/>
              </a:ext>
            </a:extLst>
          </p:cNvPr>
          <p:cNvSpPr>
            <a:spLocks noChangeArrowheads="1"/>
          </p:cNvSpPr>
          <p:nvPr/>
        </p:nvSpPr>
        <p:spPr bwMode="auto">
          <a:xfrm>
            <a:off x="2389313" y="5920348"/>
            <a:ext cx="1066798"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16</a:t>
            </a:r>
          </a:p>
        </p:txBody>
      </p:sp>
      <p:sp>
        <p:nvSpPr>
          <p:cNvPr id="71" name="AutoShape 33">
            <a:extLst>
              <a:ext uri="{FF2B5EF4-FFF2-40B4-BE49-F238E27FC236}">
                <a16:creationId xmlns:a16="http://schemas.microsoft.com/office/drawing/2014/main" id="{378407F8-72FD-EB00-2A57-2A2E4EAAD47A}"/>
              </a:ext>
            </a:extLst>
          </p:cNvPr>
          <p:cNvSpPr>
            <a:spLocks noChangeArrowheads="1"/>
          </p:cNvSpPr>
          <p:nvPr/>
        </p:nvSpPr>
        <p:spPr bwMode="auto">
          <a:xfrm>
            <a:off x="3532312" y="5920348"/>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50 días después de la cosecha</a:t>
            </a:r>
          </a:p>
        </p:txBody>
      </p:sp>
      <p:sp>
        <p:nvSpPr>
          <p:cNvPr id="72" name="AutoShape 56">
            <a:extLst>
              <a:ext uri="{FF2B5EF4-FFF2-40B4-BE49-F238E27FC236}">
                <a16:creationId xmlns:a16="http://schemas.microsoft.com/office/drawing/2014/main" id="{A6972FDF-9D05-B5C3-C06C-C287A7A1962E}"/>
              </a:ext>
            </a:extLst>
          </p:cNvPr>
          <p:cNvSpPr>
            <a:spLocks noChangeArrowheads="1"/>
          </p:cNvSpPr>
          <p:nvPr/>
        </p:nvSpPr>
        <p:spPr bwMode="auto">
          <a:xfrm>
            <a:off x="179514" y="4320148"/>
            <a:ext cx="8839200" cy="469916"/>
          </a:xfrm>
          <a:prstGeom prst="roundRect">
            <a:avLst/>
          </a:prstGeom>
          <a:solidFill>
            <a:srgbClr val="0070C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Fiestas Solemnes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Judias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Leviticos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23)</a:t>
            </a:r>
          </a:p>
        </p:txBody>
      </p:sp>
      <p:sp>
        <p:nvSpPr>
          <p:cNvPr id="73" name="AutoShape 33">
            <a:extLst>
              <a:ext uri="{FF2B5EF4-FFF2-40B4-BE49-F238E27FC236}">
                <a16:creationId xmlns:a16="http://schemas.microsoft.com/office/drawing/2014/main" id="{A3EC6666-A326-B37C-6D78-EBB91FD4F580}"/>
              </a:ext>
            </a:extLst>
          </p:cNvPr>
          <p:cNvSpPr>
            <a:spLocks noChangeArrowheads="1"/>
          </p:cNvSpPr>
          <p:nvPr/>
        </p:nvSpPr>
        <p:spPr bwMode="auto">
          <a:xfrm>
            <a:off x="5056311" y="5945053"/>
            <a:ext cx="12398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a:t>
            </a:r>
          </a:p>
        </p:txBody>
      </p:sp>
      <p:sp>
        <p:nvSpPr>
          <p:cNvPr id="74" name="AutoShape 33">
            <a:extLst>
              <a:ext uri="{FF2B5EF4-FFF2-40B4-BE49-F238E27FC236}">
                <a16:creationId xmlns:a16="http://schemas.microsoft.com/office/drawing/2014/main" id="{22F3CAE3-22C8-52A4-CC2A-7BC93F4E6ED7}"/>
              </a:ext>
            </a:extLst>
          </p:cNvPr>
          <p:cNvSpPr>
            <a:spLocks noChangeArrowheads="1"/>
          </p:cNvSpPr>
          <p:nvPr/>
        </p:nvSpPr>
        <p:spPr bwMode="auto">
          <a:xfrm>
            <a:off x="6407275" y="5945053"/>
            <a:ext cx="11636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10</a:t>
            </a:r>
          </a:p>
        </p:txBody>
      </p:sp>
      <p:sp>
        <p:nvSpPr>
          <p:cNvPr id="75" name="AutoShape 33">
            <a:extLst>
              <a:ext uri="{FF2B5EF4-FFF2-40B4-BE49-F238E27FC236}">
                <a16:creationId xmlns:a16="http://schemas.microsoft.com/office/drawing/2014/main" id="{EF8A052A-B198-D479-3848-A0E118768156}"/>
              </a:ext>
            </a:extLst>
          </p:cNvPr>
          <p:cNvSpPr>
            <a:spLocks noChangeArrowheads="1"/>
          </p:cNvSpPr>
          <p:nvPr/>
        </p:nvSpPr>
        <p:spPr bwMode="auto">
          <a:xfrm>
            <a:off x="7647114" y="5945053"/>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días 15-22</a:t>
            </a:r>
          </a:p>
        </p:txBody>
      </p:sp>
    </p:spTree>
    <p:extLst>
      <p:ext uri="{BB962C8B-B14F-4D97-AF65-F5344CB8AC3E}">
        <p14:creationId xmlns:p14="http://schemas.microsoft.com/office/powerpoint/2010/main" val="36124030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6D9E6-F567-E550-85DA-914E3F932AAA}"/>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DD4A890B-A7C4-02F1-C82E-3E44D82494CB}"/>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5C583436-4264-E4F3-50AA-64725B198A23}"/>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DEEECBA6-36CD-EC46-1B85-B42D37FD1BF0}"/>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841FF3F0-68B3-C82C-3FA5-6C60B08FF69E}"/>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2:16, 17</a:t>
            </a:r>
          </a:p>
        </p:txBody>
      </p:sp>
      <p:sp>
        <p:nvSpPr>
          <p:cNvPr id="14" name="2 CuadroTexto">
            <a:extLst>
              <a:ext uri="{FF2B5EF4-FFF2-40B4-BE49-F238E27FC236}">
                <a16:creationId xmlns:a16="http://schemas.microsoft.com/office/drawing/2014/main" id="{59E26B53-F4EE-2C9A-858F-2891D8D21D30}"/>
              </a:ext>
            </a:extLst>
          </p:cNvPr>
          <p:cNvSpPr txBox="1"/>
          <p:nvPr/>
        </p:nvSpPr>
        <p:spPr>
          <a:xfrm>
            <a:off x="251520" y="404664"/>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tanto, </a:t>
            </a:r>
            <a:r>
              <a:rPr lang="es-ES" sz="2400" dirty="0">
                <a:solidFill>
                  <a:srgbClr val="00B0F0"/>
                </a:solidFill>
                <a:latin typeface="Calibri"/>
              </a:rPr>
              <a:t>nadie os juzgue en comida o en bebida, </a:t>
            </a:r>
            <a:r>
              <a:rPr lang="es-ES" sz="2400" dirty="0">
                <a:solidFill>
                  <a:srgbClr val="FFFF00"/>
                </a:solidFill>
                <a:latin typeface="Calibri"/>
              </a:rPr>
              <a:t>o en cuanto a días de fiesta, luna nueva o </a:t>
            </a:r>
            <a:r>
              <a:rPr lang="es-ES" sz="2400" u="sng" dirty="0">
                <a:solidFill>
                  <a:srgbClr val="FFFF00"/>
                </a:solidFill>
                <a:latin typeface="Calibri"/>
              </a:rPr>
              <a:t>días de reposo</a:t>
            </a:r>
            <a:r>
              <a:rPr lang="es-ES" sz="2400" dirty="0">
                <a:solidFill>
                  <a:srgbClr val="FFFF00"/>
                </a:solidFill>
                <a:latin typeface="Calibri"/>
              </a:rPr>
              <a:t>, </a:t>
            </a:r>
            <a:r>
              <a:rPr lang="es-ES" sz="2400" dirty="0">
                <a:latin typeface="Calibri"/>
              </a:rPr>
              <a:t>todo lo cual es sombra de lo que ha de venir; pero el cuerpo es de Cristo. </a:t>
            </a:r>
          </a:p>
        </p:txBody>
      </p:sp>
      <p:sp>
        <p:nvSpPr>
          <p:cNvPr id="3" name="TextBox 2">
            <a:extLst>
              <a:ext uri="{FF2B5EF4-FFF2-40B4-BE49-F238E27FC236}">
                <a16:creationId xmlns:a16="http://schemas.microsoft.com/office/drawing/2014/main" id="{3B30FC9C-9307-50D2-84F1-0E11D3893268}"/>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E873CD9F-3649-D130-A9DF-A73C36C0253D}"/>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53FED252-FCA3-670A-9FCE-25FCCC4070EB}"/>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35F26CAD-782A-F80D-F90F-A37A14982B49}"/>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DDFF8B78-7D10-00F3-43C9-075FA957B537}"/>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0D397631-588C-A436-0CBD-CCB9FA413059}"/>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2" name="1 CuadroTexto">
            <a:extLst>
              <a:ext uri="{FF2B5EF4-FFF2-40B4-BE49-F238E27FC236}">
                <a16:creationId xmlns:a16="http://schemas.microsoft.com/office/drawing/2014/main" id="{4ACC3E28-4014-FD93-442D-61CDE14CAA42}"/>
              </a:ext>
            </a:extLst>
          </p:cNvPr>
          <p:cNvSpPr txBox="1"/>
          <p:nvPr/>
        </p:nvSpPr>
        <p:spPr>
          <a:xfrm>
            <a:off x="467544" y="280299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Levítico 23:7, 8</a:t>
            </a:r>
          </a:p>
        </p:txBody>
      </p:sp>
      <p:sp>
        <p:nvSpPr>
          <p:cNvPr id="4" name="2 CuadroTexto">
            <a:extLst>
              <a:ext uri="{FF2B5EF4-FFF2-40B4-BE49-F238E27FC236}">
                <a16:creationId xmlns:a16="http://schemas.microsoft.com/office/drawing/2014/main" id="{7A449289-631A-7C0E-83AC-0701092213E9}"/>
              </a:ext>
            </a:extLst>
          </p:cNvPr>
          <p:cNvSpPr txBox="1"/>
          <p:nvPr/>
        </p:nvSpPr>
        <p:spPr>
          <a:xfrm>
            <a:off x="31303" y="3284984"/>
            <a:ext cx="9112697"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El primer día tendréis santa convocación; ningún trabajo de siervos haréis. Y ofreceréis a Jehová siete días ofrenda encendida; el séptimo día será santa convocación; ningún trabajo de siervo haréis. </a:t>
            </a:r>
          </a:p>
        </p:txBody>
      </p:sp>
      <p:sp>
        <p:nvSpPr>
          <p:cNvPr id="47" name="Line 74">
            <a:extLst>
              <a:ext uri="{FF2B5EF4-FFF2-40B4-BE49-F238E27FC236}">
                <a16:creationId xmlns:a16="http://schemas.microsoft.com/office/drawing/2014/main" id="{2571072A-25A7-AB21-DB54-3A9B7D401BF3}"/>
              </a:ext>
            </a:extLst>
          </p:cNvPr>
          <p:cNvSpPr>
            <a:spLocks noChangeShapeType="1"/>
          </p:cNvSpPr>
          <p:nvPr/>
        </p:nvSpPr>
        <p:spPr bwMode="auto">
          <a:xfrm>
            <a:off x="83329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8" name="Line 74">
            <a:extLst>
              <a:ext uri="{FF2B5EF4-FFF2-40B4-BE49-F238E27FC236}">
                <a16:creationId xmlns:a16="http://schemas.microsoft.com/office/drawing/2014/main" id="{65CDE98C-AF71-A29F-1FDA-8AA43159063F}"/>
              </a:ext>
            </a:extLst>
          </p:cNvPr>
          <p:cNvSpPr>
            <a:spLocks noChangeShapeType="1"/>
          </p:cNvSpPr>
          <p:nvPr/>
        </p:nvSpPr>
        <p:spPr bwMode="auto">
          <a:xfrm>
            <a:off x="69613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9" name="Line 70">
            <a:extLst>
              <a:ext uri="{FF2B5EF4-FFF2-40B4-BE49-F238E27FC236}">
                <a16:creationId xmlns:a16="http://schemas.microsoft.com/office/drawing/2014/main" id="{8E6588EF-E906-FDD6-75AE-EFFEDFE14C83}"/>
              </a:ext>
            </a:extLst>
          </p:cNvPr>
          <p:cNvSpPr>
            <a:spLocks noChangeShapeType="1"/>
          </p:cNvSpPr>
          <p:nvPr/>
        </p:nvSpPr>
        <p:spPr bwMode="auto">
          <a:xfrm>
            <a:off x="636712" y="5712942"/>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0" name="Line 71">
            <a:extLst>
              <a:ext uri="{FF2B5EF4-FFF2-40B4-BE49-F238E27FC236}">
                <a16:creationId xmlns:a16="http://schemas.microsoft.com/office/drawing/2014/main" id="{84F22669-63C2-FA8B-BACF-CA1F895BE9CB}"/>
              </a:ext>
            </a:extLst>
          </p:cNvPr>
          <p:cNvSpPr>
            <a:spLocks noChangeShapeType="1"/>
          </p:cNvSpPr>
          <p:nvPr/>
        </p:nvSpPr>
        <p:spPr bwMode="auto">
          <a:xfrm>
            <a:off x="2922712" y="5691748"/>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1" name="Line 72">
            <a:extLst>
              <a:ext uri="{FF2B5EF4-FFF2-40B4-BE49-F238E27FC236}">
                <a16:creationId xmlns:a16="http://schemas.microsoft.com/office/drawing/2014/main" id="{3A2E2B6A-839C-394A-8724-6C1F08EDDE94}"/>
              </a:ext>
            </a:extLst>
          </p:cNvPr>
          <p:cNvSpPr>
            <a:spLocks noChangeShapeType="1"/>
          </p:cNvSpPr>
          <p:nvPr/>
        </p:nvSpPr>
        <p:spPr bwMode="auto">
          <a:xfrm>
            <a:off x="41419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2" name="Line 74">
            <a:extLst>
              <a:ext uri="{FF2B5EF4-FFF2-40B4-BE49-F238E27FC236}">
                <a16:creationId xmlns:a16="http://schemas.microsoft.com/office/drawing/2014/main" id="{4BEC948B-CF3B-0D85-C628-9D97E3712CEB}"/>
              </a:ext>
            </a:extLst>
          </p:cNvPr>
          <p:cNvSpPr>
            <a:spLocks noChangeShapeType="1"/>
          </p:cNvSpPr>
          <p:nvPr/>
        </p:nvSpPr>
        <p:spPr bwMode="auto">
          <a:xfrm>
            <a:off x="57421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3" name="Line 70">
            <a:extLst>
              <a:ext uri="{FF2B5EF4-FFF2-40B4-BE49-F238E27FC236}">
                <a16:creationId xmlns:a16="http://schemas.microsoft.com/office/drawing/2014/main" id="{D26FFDB7-CC49-CCF8-A899-DD8355EFFA5D}"/>
              </a:ext>
            </a:extLst>
          </p:cNvPr>
          <p:cNvSpPr>
            <a:spLocks noChangeShapeType="1"/>
          </p:cNvSpPr>
          <p:nvPr/>
        </p:nvSpPr>
        <p:spPr bwMode="auto">
          <a:xfrm>
            <a:off x="1627312" y="5806192"/>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4" name="Line 74">
            <a:extLst>
              <a:ext uri="{FF2B5EF4-FFF2-40B4-BE49-F238E27FC236}">
                <a16:creationId xmlns:a16="http://schemas.microsoft.com/office/drawing/2014/main" id="{E183333A-8DE5-52B0-2A47-367BCF236000}"/>
              </a:ext>
            </a:extLst>
          </p:cNvPr>
          <p:cNvSpPr>
            <a:spLocks noChangeShapeType="1"/>
          </p:cNvSpPr>
          <p:nvPr/>
        </p:nvSpPr>
        <p:spPr bwMode="auto">
          <a:xfrm>
            <a:off x="83329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5" name="Line 74">
            <a:extLst>
              <a:ext uri="{FF2B5EF4-FFF2-40B4-BE49-F238E27FC236}">
                <a16:creationId xmlns:a16="http://schemas.microsoft.com/office/drawing/2014/main" id="{4100582B-11E8-E0E9-CA33-28D77A8AC197}"/>
              </a:ext>
            </a:extLst>
          </p:cNvPr>
          <p:cNvSpPr>
            <a:spLocks noChangeShapeType="1"/>
          </p:cNvSpPr>
          <p:nvPr/>
        </p:nvSpPr>
        <p:spPr bwMode="auto">
          <a:xfrm>
            <a:off x="69613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6" name="Line 70">
            <a:extLst>
              <a:ext uri="{FF2B5EF4-FFF2-40B4-BE49-F238E27FC236}">
                <a16:creationId xmlns:a16="http://schemas.microsoft.com/office/drawing/2014/main" id="{3B8F30D1-AF26-EA10-7F35-D509A0A1964F}"/>
              </a:ext>
            </a:extLst>
          </p:cNvPr>
          <p:cNvSpPr>
            <a:spLocks noChangeShapeType="1"/>
          </p:cNvSpPr>
          <p:nvPr/>
        </p:nvSpPr>
        <p:spPr bwMode="auto">
          <a:xfrm>
            <a:off x="636712" y="4684098"/>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7" name="Line 71">
            <a:extLst>
              <a:ext uri="{FF2B5EF4-FFF2-40B4-BE49-F238E27FC236}">
                <a16:creationId xmlns:a16="http://schemas.microsoft.com/office/drawing/2014/main" id="{3676522F-EBA7-4883-E56E-6CCC80BF4D1D}"/>
              </a:ext>
            </a:extLst>
          </p:cNvPr>
          <p:cNvSpPr>
            <a:spLocks noChangeShapeType="1"/>
          </p:cNvSpPr>
          <p:nvPr/>
        </p:nvSpPr>
        <p:spPr bwMode="auto">
          <a:xfrm>
            <a:off x="2922712" y="4662904"/>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8" name="Line 72">
            <a:extLst>
              <a:ext uri="{FF2B5EF4-FFF2-40B4-BE49-F238E27FC236}">
                <a16:creationId xmlns:a16="http://schemas.microsoft.com/office/drawing/2014/main" id="{C8416C3E-0D6D-6AD5-F1D4-D90FF4D8072E}"/>
              </a:ext>
            </a:extLst>
          </p:cNvPr>
          <p:cNvSpPr>
            <a:spLocks noChangeShapeType="1"/>
          </p:cNvSpPr>
          <p:nvPr/>
        </p:nvSpPr>
        <p:spPr bwMode="auto">
          <a:xfrm>
            <a:off x="41419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9" name="Line 74">
            <a:extLst>
              <a:ext uri="{FF2B5EF4-FFF2-40B4-BE49-F238E27FC236}">
                <a16:creationId xmlns:a16="http://schemas.microsoft.com/office/drawing/2014/main" id="{1B66F962-8CCD-39B5-F778-2695232A84F0}"/>
              </a:ext>
            </a:extLst>
          </p:cNvPr>
          <p:cNvSpPr>
            <a:spLocks noChangeShapeType="1"/>
          </p:cNvSpPr>
          <p:nvPr/>
        </p:nvSpPr>
        <p:spPr bwMode="auto">
          <a:xfrm>
            <a:off x="57421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0" name="AutoShape 56">
            <a:extLst>
              <a:ext uri="{FF2B5EF4-FFF2-40B4-BE49-F238E27FC236}">
                <a16:creationId xmlns:a16="http://schemas.microsoft.com/office/drawing/2014/main" id="{CB394BF4-BE0C-4918-371C-E720FDA7D16E}"/>
              </a:ext>
            </a:extLst>
          </p:cNvPr>
          <p:cNvSpPr>
            <a:spLocks noChangeArrowheads="1"/>
          </p:cNvSpPr>
          <p:nvPr/>
        </p:nvSpPr>
        <p:spPr bwMode="auto">
          <a:xfrm>
            <a:off x="179513" y="5047334"/>
            <a:ext cx="8381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Pascua</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v. 4, 5</a:t>
            </a:r>
          </a:p>
        </p:txBody>
      </p:sp>
      <p:sp>
        <p:nvSpPr>
          <p:cNvPr id="61" name="AutoShape 56">
            <a:extLst>
              <a:ext uri="{FF2B5EF4-FFF2-40B4-BE49-F238E27FC236}">
                <a16:creationId xmlns:a16="http://schemas.microsoft.com/office/drawing/2014/main" id="{AD98AB31-3FDA-EDC9-E7E0-B288A4789267}"/>
              </a:ext>
            </a:extLst>
          </p:cNvPr>
          <p:cNvSpPr>
            <a:spLocks noChangeArrowheads="1"/>
          </p:cNvSpPr>
          <p:nvPr/>
        </p:nvSpPr>
        <p:spPr bwMode="auto">
          <a:xfrm>
            <a:off x="2389312" y="5047334"/>
            <a:ext cx="10667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Primicias v. 9-14 </a:t>
            </a:r>
          </a:p>
        </p:txBody>
      </p:sp>
      <p:sp>
        <p:nvSpPr>
          <p:cNvPr id="62" name="AutoShape 56">
            <a:extLst>
              <a:ext uri="{FF2B5EF4-FFF2-40B4-BE49-F238E27FC236}">
                <a16:creationId xmlns:a16="http://schemas.microsoft.com/office/drawing/2014/main" id="{4E65715C-106A-CDCC-1BF8-467B1DE4416C}"/>
              </a:ext>
            </a:extLst>
          </p:cNvPr>
          <p:cNvSpPr>
            <a:spLocks noChangeArrowheads="1"/>
          </p:cNvSpPr>
          <p:nvPr/>
        </p:nvSpPr>
        <p:spPr bwMode="auto">
          <a:xfrm>
            <a:off x="3532312" y="5047334"/>
            <a:ext cx="1371600"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Pentecostés v. 15-22</a:t>
            </a:r>
          </a:p>
        </p:txBody>
      </p:sp>
      <p:sp>
        <p:nvSpPr>
          <p:cNvPr id="63" name="AutoShape 56">
            <a:extLst>
              <a:ext uri="{FF2B5EF4-FFF2-40B4-BE49-F238E27FC236}">
                <a16:creationId xmlns:a16="http://schemas.microsoft.com/office/drawing/2014/main" id="{24D462EC-BA31-962A-C669-F36394C24A17}"/>
              </a:ext>
            </a:extLst>
          </p:cNvPr>
          <p:cNvSpPr>
            <a:spLocks noChangeArrowheads="1"/>
          </p:cNvSpPr>
          <p:nvPr/>
        </p:nvSpPr>
        <p:spPr bwMode="auto">
          <a:xfrm>
            <a:off x="1093912" y="4994137"/>
            <a:ext cx="1188720" cy="783193"/>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Panes sin levadura  v. 6-8 </a:t>
            </a:r>
          </a:p>
        </p:txBody>
      </p:sp>
      <p:sp>
        <p:nvSpPr>
          <p:cNvPr id="64" name="Line 70">
            <a:extLst>
              <a:ext uri="{FF2B5EF4-FFF2-40B4-BE49-F238E27FC236}">
                <a16:creationId xmlns:a16="http://schemas.microsoft.com/office/drawing/2014/main" id="{F6674162-0BC6-FAF9-A432-F76F0BD5F637}"/>
              </a:ext>
            </a:extLst>
          </p:cNvPr>
          <p:cNvSpPr>
            <a:spLocks noChangeShapeType="1"/>
          </p:cNvSpPr>
          <p:nvPr/>
        </p:nvSpPr>
        <p:spPr bwMode="auto">
          <a:xfrm>
            <a:off x="1627312" y="4777348"/>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5" name="AutoShape 56">
            <a:extLst>
              <a:ext uri="{FF2B5EF4-FFF2-40B4-BE49-F238E27FC236}">
                <a16:creationId xmlns:a16="http://schemas.microsoft.com/office/drawing/2014/main" id="{FDD85CC8-DFE3-81F5-53E0-6AFC5D335107}"/>
              </a:ext>
            </a:extLst>
          </p:cNvPr>
          <p:cNvSpPr>
            <a:spLocks noChangeArrowheads="1"/>
          </p:cNvSpPr>
          <p:nvPr/>
        </p:nvSpPr>
        <p:spPr bwMode="auto">
          <a:xfrm>
            <a:off x="5056312" y="5047334"/>
            <a:ext cx="1239837"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Trompetas v. 23-25</a:t>
            </a:r>
          </a:p>
        </p:txBody>
      </p:sp>
      <p:sp>
        <p:nvSpPr>
          <p:cNvPr id="66" name="AutoShape 56">
            <a:extLst>
              <a:ext uri="{FF2B5EF4-FFF2-40B4-BE49-F238E27FC236}">
                <a16:creationId xmlns:a16="http://schemas.microsoft.com/office/drawing/2014/main" id="{2F23AFB8-2CF3-DC7D-6AD0-FC482AE6CC3F}"/>
              </a:ext>
            </a:extLst>
          </p:cNvPr>
          <p:cNvSpPr>
            <a:spLocks noChangeArrowheads="1"/>
          </p:cNvSpPr>
          <p:nvPr/>
        </p:nvSpPr>
        <p:spPr bwMode="auto">
          <a:xfrm>
            <a:off x="6382192" y="4994137"/>
            <a:ext cx="1188720" cy="783193"/>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Día de Expiación v. 26-32 </a:t>
            </a:r>
          </a:p>
        </p:txBody>
      </p:sp>
      <p:sp>
        <p:nvSpPr>
          <p:cNvPr id="67" name="AutoShape 56">
            <a:extLst>
              <a:ext uri="{FF2B5EF4-FFF2-40B4-BE49-F238E27FC236}">
                <a16:creationId xmlns:a16="http://schemas.microsoft.com/office/drawing/2014/main" id="{AA5C75D5-FD2F-031E-FF12-8825EB907003}"/>
              </a:ext>
            </a:extLst>
          </p:cNvPr>
          <p:cNvSpPr>
            <a:spLocks noChangeArrowheads="1"/>
          </p:cNvSpPr>
          <p:nvPr/>
        </p:nvSpPr>
        <p:spPr bwMode="auto">
          <a:xfrm>
            <a:off x="7647113" y="5047334"/>
            <a:ext cx="1371600"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Tabernáculo v. 33-44</a:t>
            </a:r>
          </a:p>
        </p:txBody>
      </p:sp>
      <p:sp>
        <p:nvSpPr>
          <p:cNvPr id="68" name="AutoShape 33">
            <a:extLst>
              <a:ext uri="{FF2B5EF4-FFF2-40B4-BE49-F238E27FC236}">
                <a16:creationId xmlns:a16="http://schemas.microsoft.com/office/drawing/2014/main" id="{EAF9BE59-F293-809D-D807-06356213C537}"/>
              </a:ext>
            </a:extLst>
          </p:cNvPr>
          <p:cNvSpPr>
            <a:spLocks noChangeArrowheads="1"/>
          </p:cNvSpPr>
          <p:nvPr/>
        </p:nvSpPr>
        <p:spPr bwMode="auto">
          <a:xfrm>
            <a:off x="179512" y="5920809"/>
            <a:ext cx="838200" cy="86073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7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14</a:t>
            </a:r>
          </a:p>
        </p:txBody>
      </p:sp>
      <p:sp>
        <p:nvSpPr>
          <p:cNvPr id="69" name="AutoShape 33">
            <a:extLst>
              <a:ext uri="{FF2B5EF4-FFF2-40B4-BE49-F238E27FC236}">
                <a16:creationId xmlns:a16="http://schemas.microsoft.com/office/drawing/2014/main" id="{7141BA80-7F71-B40D-A5E3-C2E14DA69906}"/>
              </a:ext>
            </a:extLst>
          </p:cNvPr>
          <p:cNvSpPr>
            <a:spLocks noChangeArrowheads="1"/>
          </p:cNvSpPr>
          <p:nvPr/>
        </p:nvSpPr>
        <p:spPr bwMode="auto">
          <a:xfrm>
            <a:off x="1093912" y="5920348"/>
            <a:ext cx="118872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días </a:t>
            </a: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15-21</a:t>
            </a:r>
          </a:p>
        </p:txBody>
      </p:sp>
      <p:sp>
        <p:nvSpPr>
          <p:cNvPr id="70" name="AutoShape 33">
            <a:extLst>
              <a:ext uri="{FF2B5EF4-FFF2-40B4-BE49-F238E27FC236}">
                <a16:creationId xmlns:a16="http://schemas.microsoft.com/office/drawing/2014/main" id="{A20C2C44-4A5C-2EE6-CBCB-F53D7E40C567}"/>
              </a:ext>
            </a:extLst>
          </p:cNvPr>
          <p:cNvSpPr>
            <a:spLocks noChangeArrowheads="1"/>
          </p:cNvSpPr>
          <p:nvPr/>
        </p:nvSpPr>
        <p:spPr bwMode="auto">
          <a:xfrm>
            <a:off x="2389313" y="5920348"/>
            <a:ext cx="1066798"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16</a:t>
            </a:r>
          </a:p>
        </p:txBody>
      </p:sp>
      <p:sp>
        <p:nvSpPr>
          <p:cNvPr id="71" name="AutoShape 33">
            <a:extLst>
              <a:ext uri="{FF2B5EF4-FFF2-40B4-BE49-F238E27FC236}">
                <a16:creationId xmlns:a16="http://schemas.microsoft.com/office/drawing/2014/main" id="{77BFC7F8-7779-57C1-64A2-7C8AC16C69C4}"/>
              </a:ext>
            </a:extLst>
          </p:cNvPr>
          <p:cNvSpPr>
            <a:spLocks noChangeArrowheads="1"/>
          </p:cNvSpPr>
          <p:nvPr/>
        </p:nvSpPr>
        <p:spPr bwMode="auto">
          <a:xfrm>
            <a:off x="3532312" y="5920348"/>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50 días después de la cosecha</a:t>
            </a:r>
          </a:p>
        </p:txBody>
      </p:sp>
      <p:sp>
        <p:nvSpPr>
          <p:cNvPr id="72" name="AutoShape 56">
            <a:extLst>
              <a:ext uri="{FF2B5EF4-FFF2-40B4-BE49-F238E27FC236}">
                <a16:creationId xmlns:a16="http://schemas.microsoft.com/office/drawing/2014/main" id="{724B0F62-72F7-93BE-B3B3-06DE58D70169}"/>
              </a:ext>
            </a:extLst>
          </p:cNvPr>
          <p:cNvSpPr>
            <a:spLocks noChangeArrowheads="1"/>
          </p:cNvSpPr>
          <p:nvPr/>
        </p:nvSpPr>
        <p:spPr bwMode="auto">
          <a:xfrm>
            <a:off x="179514" y="4320148"/>
            <a:ext cx="8839200" cy="469916"/>
          </a:xfrm>
          <a:prstGeom prst="roundRect">
            <a:avLst/>
          </a:prstGeom>
          <a:solidFill>
            <a:srgbClr val="0070C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Fiestas Solemnes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Judias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Leviticos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23)</a:t>
            </a:r>
          </a:p>
        </p:txBody>
      </p:sp>
      <p:sp>
        <p:nvSpPr>
          <p:cNvPr id="73" name="AutoShape 33">
            <a:extLst>
              <a:ext uri="{FF2B5EF4-FFF2-40B4-BE49-F238E27FC236}">
                <a16:creationId xmlns:a16="http://schemas.microsoft.com/office/drawing/2014/main" id="{B8C287E9-8BD3-1EC9-FA07-A14BDCFD5842}"/>
              </a:ext>
            </a:extLst>
          </p:cNvPr>
          <p:cNvSpPr>
            <a:spLocks noChangeArrowheads="1"/>
          </p:cNvSpPr>
          <p:nvPr/>
        </p:nvSpPr>
        <p:spPr bwMode="auto">
          <a:xfrm>
            <a:off x="5056311" y="5945053"/>
            <a:ext cx="12398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a:t>
            </a:r>
          </a:p>
        </p:txBody>
      </p:sp>
      <p:sp>
        <p:nvSpPr>
          <p:cNvPr id="74" name="AutoShape 33">
            <a:extLst>
              <a:ext uri="{FF2B5EF4-FFF2-40B4-BE49-F238E27FC236}">
                <a16:creationId xmlns:a16="http://schemas.microsoft.com/office/drawing/2014/main" id="{8539D065-B1F6-26AB-FEE8-9FFE503E4C11}"/>
              </a:ext>
            </a:extLst>
          </p:cNvPr>
          <p:cNvSpPr>
            <a:spLocks noChangeArrowheads="1"/>
          </p:cNvSpPr>
          <p:nvPr/>
        </p:nvSpPr>
        <p:spPr bwMode="auto">
          <a:xfrm>
            <a:off x="6407275" y="5945053"/>
            <a:ext cx="11636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10</a:t>
            </a:r>
          </a:p>
        </p:txBody>
      </p:sp>
      <p:sp>
        <p:nvSpPr>
          <p:cNvPr id="75" name="AutoShape 33">
            <a:extLst>
              <a:ext uri="{FF2B5EF4-FFF2-40B4-BE49-F238E27FC236}">
                <a16:creationId xmlns:a16="http://schemas.microsoft.com/office/drawing/2014/main" id="{8AB59157-0A7E-C4AC-9B2E-4A4504376FC2}"/>
              </a:ext>
            </a:extLst>
          </p:cNvPr>
          <p:cNvSpPr>
            <a:spLocks noChangeArrowheads="1"/>
          </p:cNvSpPr>
          <p:nvPr/>
        </p:nvSpPr>
        <p:spPr bwMode="auto">
          <a:xfrm>
            <a:off x="7647114" y="5945053"/>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días 15-22</a:t>
            </a:r>
          </a:p>
        </p:txBody>
      </p:sp>
    </p:spTree>
    <p:extLst>
      <p:ext uri="{BB962C8B-B14F-4D97-AF65-F5344CB8AC3E}">
        <p14:creationId xmlns:p14="http://schemas.microsoft.com/office/powerpoint/2010/main" val="378053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59BC8-44EB-26D6-98AD-2C53C6B9E36D}"/>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19A261E0-FAA8-FAAC-4F22-4708C46499E3}"/>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A06C073D-D07C-DA0E-FDFE-4563D99E1ACF}"/>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B7C5EE80-6440-8A9E-B6C4-00152E2568D1}"/>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E83ED174-3826-87AF-6406-AB16BF6D1216}"/>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2:16, 17</a:t>
            </a:r>
          </a:p>
        </p:txBody>
      </p:sp>
      <p:sp>
        <p:nvSpPr>
          <p:cNvPr id="14" name="2 CuadroTexto">
            <a:extLst>
              <a:ext uri="{FF2B5EF4-FFF2-40B4-BE49-F238E27FC236}">
                <a16:creationId xmlns:a16="http://schemas.microsoft.com/office/drawing/2014/main" id="{F6B61ED4-BF3B-C717-BE2E-86E60D2C7C62}"/>
              </a:ext>
            </a:extLst>
          </p:cNvPr>
          <p:cNvSpPr txBox="1"/>
          <p:nvPr/>
        </p:nvSpPr>
        <p:spPr>
          <a:xfrm>
            <a:off x="251520" y="404664"/>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tanto, </a:t>
            </a:r>
            <a:r>
              <a:rPr lang="es-ES" sz="2400" dirty="0">
                <a:solidFill>
                  <a:srgbClr val="00B0F0"/>
                </a:solidFill>
                <a:latin typeface="Calibri"/>
              </a:rPr>
              <a:t>nadie os juzgue en comida o en bebida, </a:t>
            </a:r>
            <a:r>
              <a:rPr lang="es-ES" sz="2400" dirty="0">
                <a:solidFill>
                  <a:srgbClr val="FFFF00"/>
                </a:solidFill>
                <a:latin typeface="Calibri"/>
              </a:rPr>
              <a:t>o en cuanto a días de fiesta, luna nueva o </a:t>
            </a:r>
            <a:r>
              <a:rPr lang="es-ES" sz="2400" u="sng" dirty="0">
                <a:solidFill>
                  <a:srgbClr val="FFFF00"/>
                </a:solidFill>
                <a:latin typeface="Calibri"/>
              </a:rPr>
              <a:t>días de reposo</a:t>
            </a:r>
            <a:r>
              <a:rPr lang="es-ES" sz="2400" dirty="0">
                <a:solidFill>
                  <a:srgbClr val="FFFF00"/>
                </a:solidFill>
                <a:latin typeface="Calibri"/>
              </a:rPr>
              <a:t>, </a:t>
            </a:r>
            <a:r>
              <a:rPr lang="es-ES" sz="2400" dirty="0">
                <a:latin typeface="Calibri"/>
              </a:rPr>
              <a:t>todo lo cual es sombra de lo que ha de venir; pero el cuerpo es de Cristo. </a:t>
            </a:r>
          </a:p>
        </p:txBody>
      </p:sp>
      <p:sp>
        <p:nvSpPr>
          <p:cNvPr id="3" name="TextBox 2">
            <a:extLst>
              <a:ext uri="{FF2B5EF4-FFF2-40B4-BE49-F238E27FC236}">
                <a16:creationId xmlns:a16="http://schemas.microsoft.com/office/drawing/2014/main" id="{1548FBBB-83E7-461E-47B9-72D7E5A0AF2D}"/>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59DF9099-3073-45E3-82A5-11DCE2B8E2BF}"/>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A9CE946A-9F14-84B4-D19C-41638CF40E6B}"/>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E97A74B4-D8DD-643D-4C9D-91A119181CEC}"/>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5375E760-B44F-9CF5-F509-E1121AAAFA0F}"/>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B59E4F3F-B68E-B020-F18C-EEFC63E7B1B8}"/>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2" name="1 CuadroTexto">
            <a:extLst>
              <a:ext uri="{FF2B5EF4-FFF2-40B4-BE49-F238E27FC236}">
                <a16:creationId xmlns:a16="http://schemas.microsoft.com/office/drawing/2014/main" id="{C1148485-C46A-7E40-2C30-910EBEE52F24}"/>
              </a:ext>
            </a:extLst>
          </p:cNvPr>
          <p:cNvSpPr txBox="1"/>
          <p:nvPr/>
        </p:nvSpPr>
        <p:spPr>
          <a:xfrm>
            <a:off x="467544" y="280299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Levítico 23:7, 8</a:t>
            </a:r>
          </a:p>
        </p:txBody>
      </p:sp>
      <p:sp>
        <p:nvSpPr>
          <p:cNvPr id="4" name="2 CuadroTexto">
            <a:extLst>
              <a:ext uri="{FF2B5EF4-FFF2-40B4-BE49-F238E27FC236}">
                <a16:creationId xmlns:a16="http://schemas.microsoft.com/office/drawing/2014/main" id="{CE10484D-6C57-BFA5-BB50-D1C5CF64025B}"/>
              </a:ext>
            </a:extLst>
          </p:cNvPr>
          <p:cNvSpPr txBox="1"/>
          <p:nvPr/>
        </p:nvSpPr>
        <p:spPr>
          <a:xfrm>
            <a:off x="31303" y="3284984"/>
            <a:ext cx="9112697"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El primer día tendréis santa convocación; ningún trabajo de siervos haréis. </a:t>
            </a:r>
            <a:r>
              <a:rPr lang="es-ES" sz="2300" dirty="0">
                <a:latin typeface="Calibri"/>
              </a:rPr>
              <a:t>Y ofreceréis a Jehová siete días ofrenda encendida; el séptimo día será santa convocación; ningún trabajo de siervo haréis. </a:t>
            </a:r>
          </a:p>
        </p:txBody>
      </p:sp>
      <p:sp>
        <p:nvSpPr>
          <p:cNvPr id="47" name="Line 74">
            <a:extLst>
              <a:ext uri="{FF2B5EF4-FFF2-40B4-BE49-F238E27FC236}">
                <a16:creationId xmlns:a16="http://schemas.microsoft.com/office/drawing/2014/main" id="{2EA7FC29-74A5-E020-4703-7AAEB9D6FC90}"/>
              </a:ext>
            </a:extLst>
          </p:cNvPr>
          <p:cNvSpPr>
            <a:spLocks noChangeShapeType="1"/>
          </p:cNvSpPr>
          <p:nvPr/>
        </p:nvSpPr>
        <p:spPr bwMode="auto">
          <a:xfrm>
            <a:off x="83329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8" name="Line 74">
            <a:extLst>
              <a:ext uri="{FF2B5EF4-FFF2-40B4-BE49-F238E27FC236}">
                <a16:creationId xmlns:a16="http://schemas.microsoft.com/office/drawing/2014/main" id="{75D1D572-4904-E50C-0843-89B5680C3B1B}"/>
              </a:ext>
            </a:extLst>
          </p:cNvPr>
          <p:cNvSpPr>
            <a:spLocks noChangeShapeType="1"/>
          </p:cNvSpPr>
          <p:nvPr/>
        </p:nvSpPr>
        <p:spPr bwMode="auto">
          <a:xfrm>
            <a:off x="69613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9" name="Line 70">
            <a:extLst>
              <a:ext uri="{FF2B5EF4-FFF2-40B4-BE49-F238E27FC236}">
                <a16:creationId xmlns:a16="http://schemas.microsoft.com/office/drawing/2014/main" id="{FC52A6C2-FBD3-CD5B-EBFD-3F5161F90910}"/>
              </a:ext>
            </a:extLst>
          </p:cNvPr>
          <p:cNvSpPr>
            <a:spLocks noChangeShapeType="1"/>
          </p:cNvSpPr>
          <p:nvPr/>
        </p:nvSpPr>
        <p:spPr bwMode="auto">
          <a:xfrm>
            <a:off x="636712" y="5712942"/>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0" name="Line 71">
            <a:extLst>
              <a:ext uri="{FF2B5EF4-FFF2-40B4-BE49-F238E27FC236}">
                <a16:creationId xmlns:a16="http://schemas.microsoft.com/office/drawing/2014/main" id="{6E0717CA-02A9-D25F-FFBA-E3266EE624BD}"/>
              </a:ext>
            </a:extLst>
          </p:cNvPr>
          <p:cNvSpPr>
            <a:spLocks noChangeShapeType="1"/>
          </p:cNvSpPr>
          <p:nvPr/>
        </p:nvSpPr>
        <p:spPr bwMode="auto">
          <a:xfrm>
            <a:off x="2922712" y="5691748"/>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1" name="Line 72">
            <a:extLst>
              <a:ext uri="{FF2B5EF4-FFF2-40B4-BE49-F238E27FC236}">
                <a16:creationId xmlns:a16="http://schemas.microsoft.com/office/drawing/2014/main" id="{816931C5-879E-2029-DD12-D2ADB606F556}"/>
              </a:ext>
            </a:extLst>
          </p:cNvPr>
          <p:cNvSpPr>
            <a:spLocks noChangeShapeType="1"/>
          </p:cNvSpPr>
          <p:nvPr/>
        </p:nvSpPr>
        <p:spPr bwMode="auto">
          <a:xfrm>
            <a:off x="41419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2" name="Line 74">
            <a:extLst>
              <a:ext uri="{FF2B5EF4-FFF2-40B4-BE49-F238E27FC236}">
                <a16:creationId xmlns:a16="http://schemas.microsoft.com/office/drawing/2014/main" id="{BBEF29C3-B6D3-49FD-2F79-368451E910C6}"/>
              </a:ext>
            </a:extLst>
          </p:cNvPr>
          <p:cNvSpPr>
            <a:spLocks noChangeShapeType="1"/>
          </p:cNvSpPr>
          <p:nvPr/>
        </p:nvSpPr>
        <p:spPr bwMode="auto">
          <a:xfrm>
            <a:off x="57421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3" name="Line 70">
            <a:extLst>
              <a:ext uri="{FF2B5EF4-FFF2-40B4-BE49-F238E27FC236}">
                <a16:creationId xmlns:a16="http://schemas.microsoft.com/office/drawing/2014/main" id="{6EA0BD75-3413-DFFE-BE33-34AB5F311ABE}"/>
              </a:ext>
            </a:extLst>
          </p:cNvPr>
          <p:cNvSpPr>
            <a:spLocks noChangeShapeType="1"/>
          </p:cNvSpPr>
          <p:nvPr/>
        </p:nvSpPr>
        <p:spPr bwMode="auto">
          <a:xfrm>
            <a:off x="1627312" y="5806192"/>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4" name="Line 74">
            <a:extLst>
              <a:ext uri="{FF2B5EF4-FFF2-40B4-BE49-F238E27FC236}">
                <a16:creationId xmlns:a16="http://schemas.microsoft.com/office/drawing/2014/main" id="{6C12696B-7AFD-D099-4F65-F47C840DCE35}"/>
              </a:ext>
            </a:extLst>
          </p:cNvPr>
          <p:cNvSpPr>
            <a:spLocks noChangeShapeType="1"/>
          </p:cNvSpPr>
          <p:nvPr/>
        </p:nvSpPr>
        <p:spPr bwMode="auto">
          <a:xfrm>
            <a:off x="83329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5" name="Line 74">
            <a:extLst>
              <a:ext uri="{FF2B5EF4-FFF2-40B4-BE49-F238E27FC236}">
                <a16:creationId xmlns:a16="http://schemas.microsoft.com/office/drawing/2014/main" id="{2031B355-75C0-2E17-D4EC-AD3FE4F03551}"/>
              </a:ext>
            </a:extLst>
          </p:cNvPr>
          <p:cNvSpPr>
            <a:spLocks noChangeShapeType="1"/>
          </p:cNvSpPr>
          <p:nvPr/>
        </p:nvSpPr>
        <p:spPr bwMode="auto">
          <a:xfrm>
            <a:off x="69613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6" name="Line 70">
            <a:extLst>
              <a:ext uri="{FF2B5EF4-FFF2-40B4-BE49-F238E27FC236}">
                <a16:creationId xmlns:a16="http://schemas.microsoft.com/office/drawing/2014/main" id="{77E9F583-82D1-A2B0-78AB-ABDF4747B04E}"/>
              </a:ext>
            </a:extLst>
          </p:cNvPr>
          <p:cNvSpPr>
            <a:spLocks noChangeShapeType="1"/>
          </p:cNvSpPr>
          <p:nvPr/>
        </p:nvSpPr>
        <p:spPr bwMode="auto">
          <a:xfrm>
            <a:off x="636712" y="4684098"/>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7" name="Line 71">
            <a:extLst>
              <a:ext uri="{FF2B5EF4-FFF2-40B4-BE49-F238E27FC236}">
                <a16:creationId xmlns:a16="http://schemas.microsoft.com/office/drawing/2014/main" id="{2657AA89-D23D-37A0-46B6-B060E5919197}"/>
              </a:ext>
            </a:extLst>
          </p:cNvPr>
          <p:cNvSpPr>
            <a:spLocks noChangeShapeType="1"/>
          </p:cNvSpPr>
          <p:nvPr/>
        </p:nvSpPr>
        <p:spPr bwMode="auto">
          <a:xfrm>
            <a:off x="2922712" y="4662904"/>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8" name="Line 72">
            <a:extLst>
              <a:ext uri="{FF2B5EF4-FFF2-40B4-BE49-F238E27FC236}">
                <a16:creationId xmlns:a16="http://schemas.microsoft.com/office/drawing/2014/main" id="{D52A58F9-78CF-7FE6-351B-9335DE8AD7A8}"/>
              </a:ext>
            </a:extLst>
          </p:cNvPr>
          <p:cNvSpPr>
            <a:spLocks noChangeShapeType="1"/>
          </p:cNvSpPr>
          <p:nvPr/>
        </p:nvSpPr>
        <p:spPr bwMode="auto">
          <a:xfrm>
            <a:off x="41419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9" name="Line 74">
            <a:extLst>
              <a:ext uri="{FF2B5EF4-FFF2-40B4-BE49-F238E27FC236}">
                <a16:creationId xmlns:a16="http://schemas.microsoft.com/office/drawing/2014/main" id="{6683265F-FADD-0FC8-4CD4-66B7D8C5B023}"/>
              </a:ext>
            </a:extLst>
          </p:cNvPr>
          <p:cNvSpPr>
            <a:spLocks noChangeShapeType="1"/>
          </p:cNvSpPr>
          <p:nvPr/>
        </p:nvSpPr>
        <p:spPr bwMode="auto">
          <a:xfrm>
            <a:off x="57421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0" name="AutoShape 56">
            <a:extLst>
              <a:ext uri="{FF2B5EF4-FFF2-40B4-BE49-F238E27FC236}">
                <a16:creationId xmlns:a16="http://schemas.microsoft.com/office/drawing/2014/main" id="{49A0FF1A-39AC-8C84-8695-B2F186B80520}"/>
              </a:ext>
            </a:extLst>
          </p:cNvPr>
          <p:cNvSpPr>
            <a:spLocks noChangeArrowheads="1"/>
          </p:cNvSpPr>
          <p:nvPr/>
        </p:nvSpPr>
        <p:spPr bwMode="auto">
          <a:xfrm>
            <a:off x="179513" y="5047334"/>
            <a:ext cx="8381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Pascua</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v. 4, 5</a:t>
            </a:r>
          </a:p>
        </p:txBody>
      </p:sp>
      <p:sp>
        <p:nvSpPr>
          <p:cNvPr id="61" name="AutoShape 56">
            <a:extLst>
              <a:ext uri="{FF2B5EF4-FFF2-40B4-BE49-F238E27FC236}">
                <a16:creationId xmlns:a16="http://schemas.microsoft.com/office/drawing/2014/main" id="{6357565B-07B4-C315-50A8-682E637A090E}"/>
              </a:ext>
            </a:extLst>
          </p:cNvPr>
          <p:cNvSpPr>
            <a:spLocks noChangeArrowheads="1"/>
          </p:cNvSpPr>
          <p:nvPr/>
        </p:nvSpPr>
        <p:spPr bwMode="auto">
          <a:xfrm>
            <a:off x="2389312" y="5047334"/>
            <a:ext cx="10667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Primicias v. 9-14 </a:t>
            </a:r>
          </a:p>
        </p:txBody>
      </p:sp>
      <p:sp>
        <p:nvSpPr>
          <p:cNvPr id="62" name="AutoShape 56">
            <a:extLst>
              <a:ext uri="{FF2B5EF4-FFF2-40B4-BE49-F238E27FC236}">
                <a16:creationId xmlns:a16="http://schemas.microsoft.com/office/drawing/2014/main" id="{5F9009C8-5815-2C52-C1B3-9CF1FDA2F761}"/>
              </a:ext>
            </a:extLst>
          </p:cNvPr>
          <p:cNvSpPr>
            <a:spLocks noChangeArrowheads="1"/>
          </p:cNvSpPr>
          <p:nvPr/>
        </p:nvSpPr>
        <p:spPr bwMode="auto">
          <a:xfrm>
            <a:off x="3532312" y="5047334"/>
            <a:ext cx="1371600"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Pentecostés v. 15-22</a:t>
            </a:r>
          </a:p>
        </p:txBody>
      </p:sp>
      <p:sp>
        <p:nvSpPr>
          <p:cNvPr id="63" name="AutoShape 56">
            <a:extLst>
              <a:ext uri="{FF2B5EF4-FFF2-40B4-BE49-F238E27FC236}">
                <a16:creationId xmlns:a16="http://schemas.microsoft.com/office/drawing/2014/main" id="{EBFBB24A-D573-442B-D2A3-825E033DA5F7}"/>
              </a:ext>
            </a:extLst>
          </p:cNvPr>
          <p:cNvSpPr>
            <a:spLocks noChangeArrowheads="1"/>
          </p:cNvSpPr>
          <p:nvPr/>
        </p:nvSpPr>
        <p:spPr bwMode="auto">
          <a:xfrm>
            <a:off x="1093912" y="4994137"/>
            <a:ext cx="1188720" cy="783193"/>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Panes sin levadura  v. 6-8 </a:t>
            </a:r>
          </a:p>
        </p:txBody>
      </p:sp>
      <p:sp>
        <p:nvSpPr>
          <p:cNvPr id="64" name="Line 70">
            <a:extLst>
              <a:ext uri="{FF2B5EF4-FFF2-40B4-BE49-F238E27FC236}">
                <a16:creationId xmlns:a16="http://schemas.microsoft.com/office/drawing/2014/main" id="{778F540A-8939-133E-F3E7-7CBD56E54F30}"/>
              </a:ext>
            </a:extLst>
          </p:cNvPr>
          <p:cNvSpPr>
            <a:spLocks noChangeShapeType="1"/>
          </p:cNvSpPr>
          <p:nvPr/>
        </p:nvSpPr>
        <p:spPr bwMode="auto">
          <a:xfrm>
            <a:off x="1627312" y="4777348"/>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5" name="AutoShape 56">
            <a:extLst>
              <a:ext uri="{FF2B5EF4-FFF2-40B4-BE49-F238E27FC236}">
                <a16:creationId xmlns:a16="http://schemas.microsoft.com/office/drawing/2014/main" id="{24DF3EA3-0CA6-7E9A-A8BA-4C859ED00FC1}"/>
              </a:ext>
            </a:extLst>
          </p:cNvPr>
          <p:cNvSpPr>
            <a:spLocks noChangeArrowheads="1"/>
          </p:cNvSpPr>
          <p:nvPr/>
        </p:nvSpPr>
        <p:spPr bwMode="auto">
          <a:xfrm>
            <a:off x="5056312" y="5047334"/>
            <a:ext cx="1239837"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Trompetas v. 23-25</a:t>
            </a:r>
          </a:p>
        </p:txBody>
      </p:sp>
      <p:sp>
        <p:nvSpPr>
          <p:cNvPr id="66" name="AutoShape 56">
            <a:extLst>
              <a:ext uri="{FF2B5EF4-FFF2-40B4-BE49-F238E27FC236}">
                <a16:creationId xmlns:a16="http://schemas.microsoft.com/office/drawing/2014/main" id="{01A08DAA-9799-B43F-24C9-0ED611F7FCF2}"/>
              </a:ext>
            </a:extLst>
          </p:cNvPr>
          <p:cNvSpPr>
            <a:spLocks noChangeArrowheads="1"/>
          </p:cNvSpPr>
          <p:nvPr/>
        </p:nvSpPr>
        <p:spPr bwMode="auto">
          <a:xfrm>
            <a:off x="6382192" y="4994137"/>
            <a:ext cx="1188720" cy="783193"/>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Día de Expiación v. 26-32 </a:t>
            </a:r>
          </a:p>
        </p:txBody>
      </p:sp>
      <p:sp>
        <p:nvSpPr>
          <p:cNvPr id="67" name="AutoShape 56">
            <a:extLst>
              <a:ext uri="{FF2B5EF4-FFF2-40B4-BE49-F238E27FC236}">
                <a16:creationId xmlns:a16="http://schemas.microsoft.com/office/drawing/2014/main" id="{E6378793-39D9-60ED-0C25-3B0CF41A29E3}"/>
              </a:ext>
            </a:extLst>
          </p:cNvPr>
          <p:cNvSpPr>
            <a:spLocks noChangeArrowheads="1"/>
          </p:cNvSpPr>
          <p:nvPr/>
        </p:nvSpPr>
        <p:spPr bwMode="auto">
          <a:xfrm>
            <a:off x="7647113" y="5047334"/>
            <a:ext cx="1371600"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Tabernáculo v. 33-44</a:t>
            </a:r>
          </a:p>
        </p:txBody>
      </p:sp>
      <p:sp>
        <p:nvSpPr>
          <p:cNvPr id="68" name="AutoShape 33">
            <a:extLst>
              <a:ext uri="{FF2B5EF4-FFF2-40B4-BE49-F238E27FC236}">
                <a16:creationId xmlns:a16="http://schemas.microsoft.com/office/drawing/2014/main" id="{DAE97D28-9151-B1EC-5631-CB5ECB7F1711}"/>
              </a:ext>
            </a:extLst>
          </p:cNvPr>
          <p:cNvSpPr>
            <a:spLocks noChangeArrowheads="1"/>
          </p:cNvSpPr>
          <p:nvPr/>
        </p:nvSpPr>
        <p:spPr bwMode="auto">
          <a:xfrm>
            <a:off x="179512" y="5920809"/>
            <a:ext cx="838200" cy="86073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7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14</a:t>
            </a:r>
          </a:p>
        </p:txBody>
      </p:sp>
      <p:sp>
        <p:nvSpPr>
          <p:cNvPr id="69" name="AutoShape 33">
            <a:extLst>
              <a:ext uri="{FF2B5EF4-FFF2-40B4-BE49-F238E27FC236}">
                <a16:creationId xmlns:a16="http://schemas.microsoft.com/office/drawing/2014/main" id="{AAE4612D-F93B-8823-8642-9426E0A25E91}"/>
              </a:ext>
            </a:extLst>
          </p:cNvPr>
          <p:cNvSpPr>
            <a:spLocks noChangeArrowheads="1"/>
          </p:cNvSpPr>
          <p:nvPr/>
        </p:nvSpPr>
        <p:spPr bwMode="auto">
          <a:xfrm>
            <a:off x="1093912" y="5920348"/>
            <a:ext cx="118872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días </a:t>
            </a: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15-21</a:t>
            </a:r>
          </a:p>
        </p:txBody>
      </p:sp>
      <p:sp>
        <p:nvSpPr>
          <p:cNvPr id="70" name="AutoShape 33">
            <a:extLst>
              <a:ext uri="{FF2B5EF4-FFF2-40B4-BE49-F238E27FC236}">
                <a16:creationId xmlns:a16="http://schemas.microsoft.com/office/drawing/2014/main" id="{B91A415D-84C0-7F5F-BFB7-0B5F86260E98}"/>
              </a:ext>
            </a:extLst>
          </p:cNvPr>
          <p:cNvSpPr>
            <a:spLocks noChangeArrowheads="1"/>
          </p:cNvSpPr>
          <p:nvPr/>
        </p:nvSpPr>
        <p:spPr bwMode="auto">
          <a:xfrm>
            <a:off x="2389313" y="5920348"/>
            <a:ext cx="1066798"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16</a:t>
            </a:r>
          </a:p>
        </p:txBody>
      </p:sp>
      <p:sp>
        <p:nvSpPr>
          <p:cNvPr id="71" name="AutoShape 33">
            <a:extLst>
              <a:ext uri="{FF2B5EF4-FFF2-40B4-BE49-F238E27FC236}">
                <a16:creationId xmlns:a16="http://schemas.microsoft.com/office/drawing/2014/main" id="{51AB3357-4CFA-8CA9-0003-7745A03740DD}"/>
              </a:ext>
            </a:extLst>
          </p:cNvPr>
          <p:cNvSpPr>
            <a:spLocks noChangeArrowheads="1"/>
          </p:cNvSpPr>
          <p:nvPr/>
        </p:nvSpPr>
        <p:spPr bwMode="auto">
          <a:xfrm>
            <a:off x="3532312" y="5920348"/>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50 días después de la cosecha</a:t>
            </a:r>
          </a:p>
        </p:txBody>
      </p:sp>
      <p:sp>
        <p:nvSpPr>
          <p:cNvPr id="72" name="AutoShape 56">
            <a:extLst>
              <a:ext uri="{FF2B5EF4-FFF2-40B4-BE49-F238E27FC236}">
                <a16:creationId xmlns:a16="http://schemas.microsoft.com/office/drawing/2014/main" id="{E093784D-2478-3955-20EA-EFEFEBC113BB}"/>
              </a:ext>
            </a:extLst>
          </p:cNvPr>
          <p:cNvSpPr>
            <a:spLocks noChangeArrowheads="1"/>
          </p:cNvSpPr>
          <p:nvPr/>
        </p:nvSpPr>
        <p:spPr bwMode="auto">
          <a:xfrm>
            <a:off x="179514" y="4320148"/>
            <a:ext cx="8839200" cy="469916"/>
          </a:xfrm>
          <a:prstGeom prst="roundRect">
            <a:avLst/>
          </a:prstGeom>
          <a:solidFill>
            <a:srgbClr val="0070C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Fiestas Solemnes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Judias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Leviticos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23)</a:t>
            </a:r>
          </a:p>
        </p:txBody>
      </p:sp>
      <p:sp>
        <p:nvSpPr>
          <p:cNvPr id="73" name="AutoShape 33">
            <a:extLst>
              <a:ext uri="{FF2B5EF4-FFF2-40B4-BE49-F238E27FC236}">
                <a16:creationId xmlns:a16="http://schemas.microsoft.com/office/drawing/2014/main" id="{E65F92BB-21A2-3234-2802-7B880AEE2BD1}"/>
              </a:ext>
            </a:extLst>
          </p:cNvPr>
          <p:cNvSpPr>
            <a:spLocks noChangeArrowheads="1"/>
          </p:cNvSpPr>
          <p:nvPr/>
        </p:nvSpPr>
        <p:spPr bwMode="auto">
          <a:xfrm>
            <a:off x="5056311" y="5945053"/>
            <a:ext cx="12398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a:t>
            </a:r>
          </a:p>
        </p:txBody>
      </p:sp>
      <p:sp>
        <p:nvSpPr>
          <p:cNvPr id="74" name="AutoShape 33">
            <a:extLst>
              <a:ext uri="{FF2B5EF4-FFF2-40B4-BE49-F238E27FC236}">
                <a16:creationId xmlns:a16="http://schemas.microsoft.com/office/drawing/2014/main" id="{2CA3D4E0-7C86-5402-362D-D29D47AA2F9D}"/>
              </a:ext>
            </a:extLst>
          </p:cNvPr>
          <p:cNvSpPr>
            <a:spLocks noChangeArrowheads="1"/>
          </p:cNvSpPr>
          <p:nvPr/>
        </p:nvSpPr>
        <p:spPr bwMode="auto">
          <a:xfrm>
            <a:off x="6407275" y="5945053"/>
            <a:ext cx="11636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10</a:t>
            </a:r>
          </a:p>
        </p:txBody>
      </p:sp>
      <p:sp>
        <p:nvSpPr>
          <p:cNvPr id="75" name="AutoShape 33">
            <a:extLst>
              <a:ext uri="{FF2B5EF4-FFF2-40B4-BE49-F238E27FC236}">
                <a16:creationId xmlns:a16="http://schemas.microsoft.com/office/drawing/2014/main" id="{57EF5234-83E1-4F74-193B-DAE41324C540}"/>
              </a:ext>
            </a:extLst>
          </p:cNvPr>
          <p:cNvSpPr>
            <a:spLocks noChangeArrowheads="1"/>
          </p:cNvSpPr>
          <p:nvPr/>
        </p:nvSpPr>
        <p:spPr bwMode="auto">
          <a:xfrm>
            <a:off x="7647114" y="5945053"/>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días 15-22</a:t>
            </a:r>
          </a:p>
        </p:txBody>
      </p:sp>
      <p:cxnSp>
        <p:nvCxnSpPr>
          <p:cNvPr id="5" name="Straight Arrow Connector 4">
            <a:extLst>
              <a:ext uri="{FF2B5EF4-FFF2-40B4-BE49-F238E27FC236}">
                <a16:creationId xmlns:a16="http://schemas.microsoft.com/office/drawing/2014/main" id="{E4C4FA78-9E70-913C-E54A-8A57FF066A25}"/>
              </a:ext>
            </a:extLst>
          </p:cNvPr>
          <p:cNvCxnSpPr>
            <a:cxnSpLocks/>
          </p:cNvCxnSpPr>
          <p:nvPr/>
        </p:nvCxnSpPr>
        <p:spPr>
          <a:xfrm>
            <a:off x="1177733" y="3476175"/>
            <a:ext cx="441960" cy="164745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55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EF359-F022-9B17-7768-52A4283D581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9DE90491-AEEA-A48D-3020-DA3F8EBC3441}"/>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398E94BB-8706-3B1D-500E-A9F63A2AAC38}"/>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6648ABFC-15FD-E427-6255-5E60495CD2ED}"/>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A7A38C56-C3B9-C2D0-E704-92DD154857BC}"/>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2:16, 17</a:t>
            </a:r>
          </a:p>
        </p:txBody>
      </p:sp>
      <p:sp>
        <p:nvSpPr>
          <p:cNvPr id="14" name="2 CuadroTexto">
            <a:extLst>
              <a:ext uri="{FF2B5EF4-FFF2-40B4-BE49-F238E27FC236}">
                <a16:creationId xmlns:a16="http://schemas.microsoft.com/office/drawing/2014/main" id="{536631CA-089B-060A-37EB-AC9B70D9BD96}"/>
              </a:ext>
            </a:extLst>
          </p:cNvPr>
          <p:cNvSpPr txBox="1"/>
          <p:nvPr/>
        </p:nvSpPr>
        <p:spPr>
          <a:xfrm>
            <a:off x="251520" y="404664"/>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tanto, </a:t>
            </a:r>
            <a:r>
              <a:rPr lang="es-ES" sz="2400" dirty="0">
                <a:solidFill>
                  <a:srgbClr val="00B0F0"/>
                </a:solidFill>
                <a:latin typeface="Calibri"/>
              </a:rPr>
              <a:t>nadie os juzgue en comida o en bebida, </a:t>
            </a:r>
            <a:r>
              <a:rPr lang="es-ES" sz="2400" dirty="0">
                <a:solidFill>
                  <a:srgbClr val="FFFF00"/>
                </a:solidFill>
                <a:latin typeface="Calibri"/>
              </a:rPr>
              <a:t>o en cuanto a días de fiesta, luna nueva o </a:t>
            </a:r>
            <a:r>
              <a:rPr lang="es-ES" sz="2400" u="sng" dirty="0">
                <a:solidFill>
                  <a:srgbClr val="FFFF00"/>
                </a:solidFill>
                <a:latin typeface="Calibri"/>
              </a:rPr>
              <a:t>días de reposo</a:t>
            </a:r>
            <a:r>
              <a:rPr lang="es-ES" sz="2400" dirty="0">
                <a:solidFill>
                  <a:srgbClr val="FFFF00"/>
                </a:solidFill>
                <a:latin typeface="Calibri"/>
              </a:rPr>
              <a:t>, </a:t>
            </a:r>
            <a:r>
              <a:rPr lang="es-ES" sz="2400" dirty="0">
                <a:latin typeface="Calibri"/>
              </a:rPr>
              <a:t>todo lo cual es sombra de lo que ha de venir; pero el cuerpo es de Cristo. </a:t>
            </a:r>
          </a:p>
        </p:txBody>
      </p:sp>
      <p:sp>
        <p:nvSpPr>
          <p:cNvPr id="3" name="TextBox 2">
            <a:extLst>
              <a:ext uri="{FF2B5EF4-FFF2-40B4-BE49-F238E27FC236}">
                <a16:creationId xmlns:a16="http://schemas.microsoft.com/office/drawing/2014/main" id="{A6109173-A3AB-3834-0EEB-6552AAE519E6}"/>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08B5C4C2-A2B4-917A-08C5-33C07E308E21}"/>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859CA73F-D849-6633-F7AE-1FB31F440B5B}"/>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69EE70F4-242B-0D0D-8690-EF80BD5FA12E}"/>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15055DC0-C400-B7C4-FC39-F475B3A49A67}"/>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433D8E78-CE81-AAE3-D770-3A5FF5F13E89}"/>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2" name="1 CuadroTexto">
            <a:extLst>
              <a:ext uri="{FF2B5EF4-FFF2-40B4-BE49-F238E27FC236}">
                <a16:creationId xmlns:a16="http://schemas.microsoft.com/office/drawing/2014/main" id="{2D05F41F-AE33-9922-81AC-B42FFDCD036C}"/>
              </a:ext>
            </a:extLst>
          </p:cNvPr>
          <p:cNvSpPr txBox="1"/>
          <p:nvPr/>
        </p:nvSpPr>
        <p:spPr>
          <a:xfrm>
            <a:off x="467544" y="280299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Levítico 23:7, 8</a:t>
            </a:r>
          </a:p>
        </p:txBody>
      </p:sp>
      <p:sp>
        <p:nvSpPr>
          <p:cNvPr id="4" name="2 CuadroTexto">
            <a:extLst>
              <a:ext uri="{FF2B5EF4-FFF2-40B4-BE49-F238E27FC236}">
                <a16:creationId xmlns:a16="http://schemas.microsoft.com/office/drawing/2014/main" id="{A9C22BE5-91DA-1FFE-0CAC-92F5D5991FB6}"/>
              </a:ext>
            </a:extLst>
          </p:cNvPr>
          <p:cNvSpPr txBox="1"/>
          <p:nvPr/>
        </p:nvSpPr>
        <p:spPr>
          <a:xfrm>
            <a:off x="31303" y="3284984"/>
            <a:ext cx="9112697"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El primer día tendréis santa convocación; ningún trabajo de siervos haréis. </a:t>
            </a:r>
            <a:r>
              <a:rPr lang="es-ES" sz="2300" dirty="0">
                <a:latin typeface="Calibri"/>
              </a:rPr>
              <a:t>Y ofreceréis a Jehová siete días ofrenda encendida; </a:t>
            </a:r>
            <a:r>
              <a:rPr lang="es-ES" sz="2300" dirty="0">
                <a:solidFill>
                  <a:srgbClr val="00B0F0"/>
                </a:solidFill>
                <a:latin typeface="Calibri"/>
              </a:rPr>
              <a:t>el séptimo día será santa convocación; ningún trabajo de siervo haréis. </a:t>
            </a:r>
          </a:p>
        </p:txBody>
      </p:sp>
      <p:sp>
        <p:nvSpPr>
          <p:cNvPr id="47" name="Line 74">
            <a:extLst>
              <a:ext uri="{FF2B5EF4-FFF2-40B4-BE49-F238E27FC236}">
                <a16:creationId xmlns:a16="http://schemas.microsoft.com/office/drawing/2014/main" id="{BA057ADD-B637-1116-7218-F6F761EAF2A5}"/>
              </a:ext>
            </a:extLst>
          </p:cNvPr>
          <p:cNvSpPr>
            <a:spLocks noChangeShapeType="1"/>
          </p:cNvSpPr>
          <p:nvPr/>
        </p:nvSpPr>
        <p:spPr bwMode="auto">
          <a:xfrm>
            <a:off x="83329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8" name="Line 74">
            <a:extLst>
              <a:ext uri="{FF2B5EF4-FFF2-40B4-BE49-F238E27FC236}">
                <a16:creationId xmlns:a16="http://schemas.microsoft.com/office/drawing/2014/main" id="{F96DAFA5-3C47-0161-B571-33CCBF37E591}"/>
              </a:ext>
            </a:extLst>
          </p:cNvPr>
          <p:cNvSpPr>
            <a:spLocks noChangeShapeType="1"/>
          </p:cNvSpPr>
          <p:nvPr/>
        </p:nvSpPr>
        <p:spPr bwMode="auto">
          <a:xfrm>
            <a:off x="69613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9" name="Line 70">
            <a:extLst>
              <a:ext uri="{FF2B5EF4-FFF2-40B4-BE49-F238E27FC236}">
                <a16:creationId xmlns:a16="http://schemas.microsoft.com/office/drawing/2014/main" id="{F14EC935-C8B0-4FED-4A0C-B50C21C08E73}"/>
              </a:ext>
            </a:extLst>
          </p:cNvPr>
          <p:cNvSpPr>
            <a:spLocks noChangeShapeType="1"/>
          </p:cNvSpPr>
          <p:nvPr/>
        </p:nvSpPr>
        <p:spPr bwMode="auto">
          <a:xfrm>
            <a:off x="636712" y="5712942"/>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0" name="Line 71">
            <a:extLst>
              <a:ext uri="{FF2B5EF4-FFF2-40B4-BE49-F238E27FC236}">
                <a16:creationId xmlns:a16="http://schemas.microsoft.com/office/drawing/2014/main" id="{8747D779-91C2-D39E-F0EF-754017B2B79F}"/>
              </a:ext>
            </a:extLst>
          </p:cNvPr>
          <p:cNvSpPr>
            <a:spLocks noChangeShapeType="1"/>
          </p:cNvSpPr>
          <p:nvPr/>
        </p:nvSpPr>
        <p:spPr bwMode="auto">
          <a:xfrm>
            <a:off x="2922712" y="5691748"/>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1" name="Line 72">
            <a:extLst>
              <a:ext uri="{FF2B5EF4-FFF2-40B4-BE49-F238E27FC236}">
                <a16:creationId xmlns:a16="http://schemas.microsoft.com/office/drawing/2014/main" id="{397C4143-933C-65FF-569C-689B86A2D0BC}"/>
              </a:ext>
            </a:extLst>
          </p:cNvPr>
          <p:cNvSpPr>
            <a:spLocks noChangeShapeType="1"/>
          </p:cNvSpPr>
          <p:nvPr/>
        </p:nvSpPr>
        <p:spPr bwMode="auto">
          <a:xfrm>
            <a:off x="41419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2" name="Line 74">
            <a:extLst>
              <a:ext uri="{FF2B5EF4-FFF2-40B4-BE49-F238E27FC236}">
                <a16:creationId xmlns:a16="http://schemas.microsoft.com/office/drawing/2014/main" id="{4F60215B-EE23-87A6-7618-97D5AE0B91B7}"/>
              </a:ext>
            </a:extLst>
          </p:cNvPr>
          <p:cNvSpPr>
            <a:spLocks noChangeShapeType="1"/>
          </p:cNvSpPr>
          <p:nvPr/>
        </p:nvSpPr>
        <p:spPr bwMode="auto">
          <a:xfrm>
            <a:off x="57421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3" name="Line 70">
            <a:extLst>
              <a:ext uri="{FF2B5EF4-FFF2-40B4-BE49-F238E27FC236}">
                <a16:creationId xmlns:a16="http://schemas.microsoft.com/office/drawing/2014/main" id="{9E3FCA5F-1958-68EA-C940-34102418D60D}"/>
              </a:ext>
            </a:extLst>
          </p:cNvPr>
          <p:cNvSpPr>
            <a:spLocks noChangeShapeType="1"/>
          </p:cNvSpPr>
          <p:nvPr/>
        </p:nvSpPr>
        <p:spPr bwMode="auto">
          <a:xfrm>
            <a:off x="1627312" y="5806192"/>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4" name="Line 74">
            <a:extLst>
              <a:ext uri="{FF2B5EF4-FFF2-40B4-BE49-F238E27FC236}">
                <a16:creationId xmlns:a16="http://schemas.microsoft.com/office/drawing/2014/main" id="{FDA6612E-9234-DD19-5C52-B29C5922D4C4}"/>
              </a:ext>
            </a:extLst>
          </p:cNvPr>
          <p:cNvSpPr>
            <a:spLocks noChangeShapeType="1"/>
          </p:cNvSpPr>
          <p:nvPr/>
        </p:nvSpPr>
        <p:spPr bwMode="auto">
          <a:xfrm>
            <a:off x="83329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5" name="Line 74">
            <a:extLst>
              <a:ext uri="{FF2B5EF4-FFF2-40B4-BE49-F238E27FC236}">
                <a16:creationId xmlns:a16="http://schemas.microsoft.com/office/drawing/2014/main" id="{405F4AAA-0201-6D7B-1DFF-D6CFEF883543}"/>
              </a:ext>
            </a:extLst>
          </p:cNvPr>
          <p:cNvSpPr>
            <a:spLocks noChangeShapeType="1"/>
          </p:cNvSpPr>
          <p:nvPr/>
        </p:nvSpPr>
        <p:spPr bwMode="auto">
          <a:xfrm>
            <a:off x="69613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6" name="Line 70">
            <a:extLst>
              <a:ext uri="{FF2B5EF4-FFF2-40B4-BE49-F238E27FC236}">
                <a16:creationId xmlns:a16="http://schemas.microsoft.com/office/drawing/2014/main" id="{BCECDA67-20CC-74C2-1A87-0F647BEE3069}"/>
              </a:ext>
            </a:extLst>
          </p:cNvPr>
          <p:cNvSpPr>
            <a:spLocks noChangeShapeType="1"/>
          </p:cNvSpPr>
          <p:nvPr/>
        </p:nvSpPr>
        <p:spPr bwMode="auto">
          <a:xfrm>
            <a:off x="636712" y="4684098"/>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7" name="Line 71">
            <a:extLst>
              <a:ext uri="{FF2B5EF4-FFF2-40B4-BE49-F238E27FC236}">
                <a16:creationId xmlns:a16="http://schemas.microsoft.com/office/drawing/2014/main" id="{F9A0AC04-6086-1FD6-A92B-4E9F23550A33}"/>
              </a:ext>
            </a:extLst>
          </p:cNvPr>
          <p:cNvSpPr>
            <a:spLocks noChangeShapeType="1"/>
          </p:cNvSpPr>
          <p:nvPr/>
        </p:nvSpPr>
        <p:spPr bwMode="auto">
          <a:xfrm>
            <a:off x="2922712" y="4662904"/>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8" name="Line 72">
            <a:extLst>
              <a:ext uri="{FF2B5EF4-FFF2-40B4-BE49-F238E27FC236}">
                <a16:creationId xmlns:a16="http://schemas.microsoft.com/office/drawing/2014/main" id="{5418EF89-64E7-9F43-8FB4-3768DB49E590}"/>
              </a:ext>
            </a:extLst>
          </p:cNvPr>
          <p:cNvSpPr>
            <a:spLocks noChangeShapeType="1"/>
          </p:cNvSpPr>
          <p:nvPr/>
        </p:nvSpPr>
        <p:spPr bwMode="auto">
          <a:xfrm>
            <a:off x="41419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9" name="Line 74">
            <a:extLst>
              <a:ext uri="{FF2B5EF4-FFF2-40B4-BE49-F238E27FC236}">
                <a16:creationId xmlns:a16="http://schemas.microsoft.com/office/drawing/2014/main" id="{91DFD4A3-3961-CB64-BE4A-C8CA8310DF46}"/>
              </a:ext>
            </a:extLst>
          </p:cNvPr>
          <p:cNvSpPr>
            <a:spLocks noChangeShapeType="1"/>
          </p:cNvSpPr>
          <p:nvPr/>
        </p:nvSpPr>
        <p:spPr bwMode="auto">
          <a:xfrm>
            <a:off x="57421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0" name="AutoShape 56">
            <a:extLst>
              <a:ext uri="{FF2B5EF4-FFF2-40B4-BE49-F238E27FC236}">
                <a16:creationId xmlns:a16="http://schemas.microsoft.com/office/drawing/2014/main" id="{F364FAFB-AAD2-4F3D-CD83-932BE2D84212}"/>
              </a:ext>
            </a:extLst>
          </p:cNvPr>
          <p:cNvSpPr>
            <a:spLocks noChangeArrowheads="1"/>
          </p:cNvSpPr>
          <p:nvPr/>
        </p:nvSpPr>
        <p:spPr bwMode="auto">
          <a:xfrm>
            <a:off x="179513" y="5047334"/>
            <a:ext cx="8381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Pascua</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v. 4, 5</a:t>
            </a:r>
          </a:p>
        </p:txBody>
      </p:sp>
      <p:sp>
        <p:nvSpPr>
          <p:cNvPr id="61" name="AutoShape 56">
            <a:extLst>
              <a:ext uri="{FF2B5EF4-FFF2-40B4-BE49-F238E27FC236}">
                <a16:creationId xmlns:a16="http://schemas.microsoft.com/office/drawing/2014/main" id="{E7ADDD5D-7639-14AC-3DC0-B2778B78BA08}"/>
              </a:ext>
            </a:extLst>
          </p:cNvPr>
          <p:cNvSpPr>
            <a:spLocks noChangeArrowheads="1"/>
          </p:cNvSpPr>
          <p:nvPr/>
        </p:nvSpPr>
        <p:spPr bwMode="auto">
          <a:xfrm>
            <a:off x="2389312" y="5047334"/>
            <a:ext cx="10667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Primicias v. 9-14 </a:t>
            </a:r>
          </a:p>
        </p:txBody>
      </p:sp>
      <p:sp>
        <p:nvSpPr>
          <p:cNvPr id="62" name="AutoShape 56">
            <a:extLst>
              <a:ext uri="{FF2B5EF4-FFF2-40B4-BE49-F238E27FC236}">
                <a16:creationId xmlns:a16="http://schemas.microsoft.com/office/drawing/2014/main" id="{E9F3EAB5-471F-E821-3D80-ECA18D68D702}"/>
              </a:ext>
            </a:extLst>
          </p:cNvPr>
          <p:cNvSpPr>
            <a:spLocks noChangeArrowheads="1"/>
          </p:cNvSpPr>
          <p:nvPr/>
        </p:nvSpPr>
        <p:spPr bwMode="auto">
          <a:xfrm>
            <a:off x="3532312" y="5047334"/>
            <a:ext cx="1371600"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Pentecostés v. 15-22</a:t>
            </a:r>
          </a:p>
        </p:txBody>
      </p:sp>
      <p:sp>
        <p:nvSpPr>
          <p:cNvPr id="63" name="AutoShape 56">
            <a:extLst>
              <a:ext uri="{FF2B5EF4-FFF2-40B4-BE49-F238E27FC236}">
                <a16:creationId xmlns:a16="http://schemas.microsoft.com/office/drawing/2014/main" id="{D8286211-4E51-150E-D50A-31EA36174927}"/>
              </a:ext>
            </a:extLst>
          </p:cNvPr>
          <p:cNvSpPr>
            <a:spLocks noChangeArrowheads="1"/>
          </p:cNvSpPr>
          <p:nvPr/>
        </p:nvSpPr>
        <p:spPr bwMode="auto">
          <a:xfrm>
            <a:off x="1093912" y="4994137"/>
            <a:ext cx="1188720" cy="783193"/>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Panes sin levadura  v. 6-8 </a:t>
            </a:r>
          </a:p>
        </p:txBody>
      </p:sp>
      <p:sp>
        <p:nvSpPr>
          <p:cNvPr id="64" name="Line 70">
            <a:extLst>
              <a:ext uri="{FF2B5EF4-FFF2-40B4-BE49-F238E27FC236}">
                <a16:creationId xmlns:a16="http://schemas.microsoft.com/office/drawing/2014/main" id="{A7860E0E-1737-9A3E-59EF-6C80891721FF}"/>
              </a:ext>
            </a:extLst>
          </p:cNvPr>
          <p:cNvSpPr>
            <a:spLocks noChangeShapeType="1"/>
          </p:cNvSpPr>
          <p:nvPr/>
        </p:nvSpPr>
        <p:spPr bwMode="auto">
          <a:xfrm>
            <a:off x="1627312" y="4777348"/>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5" name="AutoShape 56">
            <a:extLst>
              <a:ext uri="{FF2B5EF4-FFF2-40B4-BE49-F238E27FC236}">
                <a16:creationId xmlns:a16="http://schemas.microsoft.com/office/drawing/2014/main" id="{2FA3A79C-CED1-41E4-739B-168572F620C0}"/>
              </a:ext>
            </a:extLst>
          </p:cNvPr>
          <p:cNvSpPr>
            <a:spLocks noChangeArrowheads="1"/>
          </p:cNvSpPr>
          <p:nvPr/>
        </p:nvSpPr>
        <p:spPr bwMode="auto">
          <a:xfrm>
            <a:off x="5056312" y="5047334"/>
            <a:ext cx="1239837"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Trompetas v. 23-25</a:t>
            </a:r>
          </a:p>
        </p:txBody>
      </p:sp>
      <p:sp>
        <p:nvSpPr>
          <p:cNvPr id="66" name="AutoShape 56">
            <a:extLst>
              <a:ext uri="{FF2B5EF4-FFF2-40B4-BE49-F238E27FC236}">
                <a16:creationId xmlns:a16="http://schemas.microsoft.com/office/drawing/2014/main" id="{8910C22F-3858-EDBD-6C5B-0119581EFDBA}"/>
              </a:ext>
            </a:extLst>
          </p:cNvPr>
          <p:cNvSpPr>
            <a:spLocks noChangeArrowheads="1"/>
          </p:cNvSpPr>
          <p:nvPr/>
        </p:nvSpPr>
        <p:spPr bwMode="auto">
          <a:xfrm>
            <a:off x="6382192" y="4994137"/>
            <a:ext cx="1188720" cy="783193"/>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Día de Expiación v. 26-32 </a:t>
            </a:r>
          </a:p>
        </p:txBody>
      </p:sp>
      <p:sp>
        <p:nvSpPr>
          <p:cNvPr id="67" name="AutoShape 56">
            <a:extLst>
              <a:ext uri="{FF2B5EF4-FFF2-40B4-BE49-F238E27FC236}">
                <a16:creationId xmlns:a16="http://schemas.microsoft.com/office/drawing/2014/main" id="{102DE094-9C58-763B-FC5E-FC7BB4852D5B}"/>
              </a:ext>
            </a:extLst>
          </p:cNvPr>
          <p:cNvSpPr>
            <a:spLocks noChangeArrowheads="1"/>
          </p:cNvSpPr>
          <p:nvPr/>
        </p:nvSpPr>
        <p:spPr bwMode="auto">
          <a:xfrm>
            <a:off x="7647113" y="5047334"/>
            <a:ext cx="1371600"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Tabernáculo v. 33-44</a:t>
            </a:r>
          </a:p>
        </p:txBody>
      </p:sp>
      <p:sp>
        <p:nvSpPr>
          <p:cNvPr id="68" name="AutoShape 33">
            <a:extLst>
              <a:ext uri="{FF2B5EF4-FFF2-40B4-BE49-F238E27FC236}">
                <a16:creationId xmlns:a16="http://schemas.microsoft.com/office/drawing/2014/main" id="{AC75A2ED-09E9-024E-BA69-C4351C6EDF33}"/>
              </a:ext>
            </a:extLst>
          </p:cNvPr>
          <p:cNvSpPr>
            <a:spLocks noChangeArrowheads="1"/>
          </p:cNvSpPr>
          <p:nvPr/>
        </p:nvSpPr>
        <p:spPr bwMode="auto">
          <a:xfrm>
            <a:off x="179512" y="5920809"/>
            <a:ext cx="838200" cy="86073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7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14</a:t>
            </a:r>
          </a:p>
        </p:txBody>
      </p:sp>
      <p:sp>
        <p:nvSpPr>
          <p:cNvPr id="69" name="AutoShape 33">
            <a:extLst>
              <a:ext uri="{FF2B5EF4-FFF2-40B4-BE49-F238E27FC236}">
                <a16:creationId xmlns:a16="http://schemas.microsoft.com/office/drawing/2014/main" id="{BC2E2951-8B98-9F89-2F44-D9FE9A1C9FF7}"/>
              </a:ext>
            </a:extLst>
          </p:cNvPr>
          <p:cNvSpPr>
            <a:spLocks noChangeArrowheads="1"/>
          </p:cNvSpPr>
          <p:nvPr/>
        </p:nvSpPr>
        <p:spPr bwMode="auto">
          <a:xfrm>
            <a:off x="1093912" y="5920348"/>
            <a:ext cx="118872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días </a:t>
            </a: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15-21</a:t>
            </a:r>
          </a:p>
        </p:txBody>
      </p:sp>
      <p:sp>
        <p:nvSpPr>
          <p:cNvPr id="70" name="AutoShape 33">
            <a:extLst>
              <a:ext uri="{FF2B5EF4-FFF2-40B4-BE49-F238E27FC236}">
                <a16:creationId xmlns:a16="http://schemas.microsoft.com/office/drawing/2014/main" id="{B829D59C-0891-805E-BFD8-FD11BE537D5F}"/>
              </a:ext>
            </a:extLst>
          </p:cNvPr>
          <p:cNvSpPr>
            <a:spLocks noChangeArrowheads="1"/>
          </p:cNvSpPr>
          <p:nvPr/>
        </p:nvSpPr>
        <p:spPr bwMode="auto">
          <a:xfrm>
            <a:off x="2389313" y="5920348"/>
            <a:ext cx="1066798"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16</a:t>
            </a:r>
          </a:p>
        </p:txBody>
      </p:sp>
      <p:sp>
        <p:nvSpPr>
          <p:cNvPr id="71" name="AutoShape 33">
            <a:extLst>
              <a:ext uri="{FF2B5EF4-FFF2-40B4-BE49-F238E27FC236}">
                <a16:creationId xmlns:a16="http://schemas.microsoft.com/office/drawing/2014/main" id="{8562A1E0-BF5E-1B5E-5685-F4249814A724}"/>
              </a:ext>
            </a:extLst>
          </p:cNvPr>
          <p:cNvSpPr>
            <a:spLocks noChangeArrowheads="1"/>
          </p:cNvSpPr>
          <p:nvPr/>
        </p:nvSpPr>
        <p:spPr bwMode="auto">
          <a:xfrm>
            <a:off x="3532312" y="5920348"/>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50 días después de la cosecha</a:t>
            </a:r>
          </a:p>
        </p:txBody>
      </p:sp>
      <p:sp>
        <p:nvSpPr>
          <p:cNvPr id="72" name="AutoShape 56">
            <a:extLst>
              <a:ext uri="{FF2B5EF4-FFF2-40B4-BE49-F238E27FC236}">
                <a16:creationId xmlns:a16="http://schemas.microsoft.com/office/drawing/2014/main" id="{E12AF228-AB2D-CCD2-DFF6-5AE3BC5714B1}"/>
              </a:ext>
            </a:extLst>
          </p:cNvPr>
          <p:cNvSpPr>
            <a:spLocks noChangeArrowheads="1"/>
          </p:cNvSpPr>
          <p:nvPr/>
        </p:nvSpPr>
        <p:spPr bwMode="auto">
          <a:xfrm>
            <a:off x="179514" y="4320148"/>
            <a:ext cx="8839200" cy="469916"/>
          </a:xfrm>
          <a:prstGeom prst="roundRect">
            <a:avLst/>
          </a:prstGeom>
          <a:solidFill>
            <a:srgbClr val="0070C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Fiestas Solemnes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Judias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Leviticos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23)</a:t>
            </a:r>
          </a:p>
        </p:txBody>
      </p:sp>
      <p:sp>
        <p:nvSpPr>
          <p:cNvPr id="73" name="AutoShape 33">
            <a:extLst>
              <a:ext uri="{FF2B5EF4-FFF2-40B4-BE49-F238E27FC236}">
                <a16:creationId xmlns:a16="http://schemas.microsoft.com/office/drawing/2014/main" id="{4BD110E8-3608-EADC-9789-64D16CDF5703}"/>
              </a:ext>
            </a:extLst>
          </p:cNvPr>
          <p:cNvSpPr>
            <a:spLocks noChangeArrowheads="1"/>
          </p:cNvSpPr>
          <p:nvPr/>
        </p:nvSpPr>
        <p:spPr bwMode="auto">
          <a:xfrm>
            <a:off x="5056311" y="5945053"/>
            <a:ext cx="12398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a:t>
            </a:r>
          </a:p>
        </p:txBody>
      </p:sp>
      <p:sp>
        <p:nvSpPr>
          <p:cNvPr id="74" name="AutoShape 33">
            <a:extLst>
              <a:ext uri="{FF2B5EF4-FFF2-40B4-BE49-F238E27FC236}">
                <a16:creationId xmlns:a16="http://schemas.microsoft.com/office/drawing/2014/main" id="{E7F98A1E-02AD-799F-E003-C5929AFF6D1E}"/>
              </a:ext>
            </a:extLst>
          </p:cNvPr>
          <p:cNvSpPr>
            <a:spLocks noChangeArrowheads="1"/>
          </p:cNvSpPr>
          <p:nvPr/>
        </p:nvSpPr>
        <p:spPr bwMode="auto">
          <a:xfrm>
            <a:off x="6407275" y="5945053"/>
            <a:ext cx="11636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10</a:t>
            </a:r>
          </a:p>
        </p:txBody>
      </p:sp>
      <p:sp>
        <p:nvSpPr>
          <p:cNvPr id="75" name="AutoShape 33">
            <a:extLst>
              <a:ext uri="{FF2B5EF4-FFF2-40B4-BE49-F238E27FC236}">
                <a16:creationId xmlns:a16="http://schemas.microsoft.com/office/drawing/2014/main" id="{AB79E4A5-F071-3066-2245-6C5E8C6D11C0}"/>
              </a:ext>
            </a:extLst>
          </p:cNvPr>
          <p:cNvSpPr>
            <a:spLocks noChangeArrowheads="1"/>
          </p:cNvSpPr>
          <p:nvPr/>
        </p:nvSpPr>
        <p:spPr bwMode="auto">
          <a:xfrm>
            <a:off x="7647114" y="5945053"/>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días 15-22</a:t>
            </a:r>
          </a:p>
        </p:txBody>
      </p:sp>
      <p:cxnSp>
        <p:nvCxnSpPr>
          <p:cNvPr id="5" name="Straight Arrow Connector 4">
            <a:extLst>
              <a:ext uri="{FF2B5EF4-FFF2-40B4-BE49-F238E27FC236}">
                <a16:creationId xmlns:a16="http://schemas.microsoft.com/office/drawing/2014/main" id="{3E77358B-EFFB-9290-9B90-5C9CE0961D91}"/>
              </a:ext>
            </a:extLst>
          </p:cNvPr>
          <p:cNvCxnSpPr>
            <a:cxnSpLocks/>
          </p:cNvCxnSpPr>
          <p:nvPr/>
        </p:nvCxnSpPr>
        <p:spPr>
          <a:xfrm>
            <a:off x="1177733" y="3476175"/>
            <a:ext cx="441960" cy="164745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6E155E6-3700-3BA1-A5F4-1EE5A4129700}"/>
              </a:ext>
            </a:extLst>
          </p:cNvPr>
          <p:cNvCxnSpPr>
            <a:cxnSpLocks/>
          </p:cNvCxnSpPr>
          <p:nvPr/>
        </p:nvCxnSpPr>
        <p:spPr>
          <a:xfrm flipH="1">
            <a:off x="1772093" y="3812033"/>
            <a:ext cx="5124255" cy="146399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54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47B15-E9BF-77C2-E75F-71E252CCDB1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2E76C606-0735-B825-39A1-95BDA6207FB9}"/>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5ACC5F6F-588F-32F8-9FAE-707FBC019134}"/>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7C40F24B-5AF0-502B-75B9-25F14CE59A48}"/>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6E59B79A-76F8-98FD-4C49-7D531FC58DE3}"/>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2:16, 17</a:t>
            </a:r>
          </a:p>
        </p:txBody>
      </p:sp>
      <p:sp>
        <p:nvSpPr>
          <p:cNvPr id="14" name="2 CuadroTexto">
            <a:extLst>
              <a:ext uri="{FF2B5EF4-FFF2-40B4-BE49-F238E27FC236}">
                <a16:creationId xmlns:a16="http://schemas.microsoft.com/office/drawing/2014/main" id="{E15E47CC-AF56-A02D-12D6-89BD9A091D22}"/>
              </a:ext>
            </a:extLst>
          </p:cNvPr>
          <p:cNvSpPr txBox="1"/>
          <p:nvPr/>
        </p:nvSpPr>
        <p:spPr>
          <a:xfrm>
            <a:off x="251520" y="404664"/>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tanto, </a:t>
            </a:r>
            <a:r>
              <a:rPr lang="es-ES" sz="2400" dirty="0">
                <a:solidFill>
                  <a:srgbClr val="00B0F0"/>
                </a:solidFill>
                <a:latin typeface="Calibri"/>
              </a:rPr>
              <a:t>nadie os juzgue en comida o en bebida, </a:t>
            </a:r>
            <a:r>
              <a:rPr lang="es-ES" sz="2400" dirty="0">
                <a:solidFill>
                  <a:srgbClr val="FFFF00"/>
                </a:solidFill>
                <a:latin typeface="Calibri"/>
              </a:rPr>
              <a:t>o en cuanto a días de fiesta, luna nueva o </a:t>
            </a:r>
            <a:r>
              <a:rPr lang="es-ES" sz="2400" u="sng" dirty="0">
                <a:solidFill>
                  <a:srgbClr val="FFFF00"/>
                </a:solidFill>
                <a:latin typeface="Calibri"/>
              </a:rPr>
              <a:t>días de reposo</a:t>
            </a:r>
            <a:r>
              <a:rPr lang="es-ES" sz="2400" dirty="0">
                <a:solidFill>
                  <a:srgbClr val="FFFF00"/>
                </a:solidFill>
                <a:latin typeface="Calibri"/>
              </a:rPr>
              <a:t>, </a:t>
            </a:r>
            <a:r>
              <a:rPr lang="es-ES" sz="2400" dirty="0">
                <a:solidFill>
                  <a:srgbClr val="00B0F0"/>
                </a:solidFill>
                <a:latin typeface="Calibri"/>
              </a:rPr>
              <a:t>todo lo cual es sombra de lo que ha de venir; pero el cuerpo es de Cristo. </a:t>
            </a:r>
          </a:p>
        </p:txBody>
      </p:sp>
      <p:sp>
        <p:nvSpPr>
          <p:cNvPr id="3" name="TextBox 2">
            <a:extLst>
              <a:ext uri="{FF2B5EF4-FFF2-40B4-BE49-F238E27FC236}">
                <a16:creationId xmlns:a16="http://schemas.microsoft.com/office/drawing/2014/main" id="{B69AB3DD-4417-9AD6-74FD-A9E0FCE2D6FC}"/>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DADAD2CF-901E-1578-7DA2-14C76DD3265B}"/>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3442EBE5-DD2E-4970-4FC5-6B84F4411380}"/>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E9FA45C8-995C-3140-6F72-07BFE3CB0C4D}"/>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DA0EF14B-2117-D23E-953D-829BD0642B72}"/>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899DC5E9-EBE2-1CB3-281F-3C9E7761DD17}"/>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2" name="1 CuadroTexto">
            <a:extLst>
              <a:ext uri="{FF2B5EF4-FFF2-40B4-BE49-F238E27FC236}">
                <a16:creationId xmlns:a16="http://schemas.microsoft.com/office/drawing/2014/main" id="{8BBB7020-9920-2CCB-850A-D95D9810455E}"/>
              </a:ext>
            </a:extLst>
          </p:cNvPr>
          <p:cNvSpPr txBox="1"/>
          <p:nvPr/>
        </p:nvSpPr>
        <p:spPr>
          <a:xfrm>
            <a:off x="467544" y="280299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Levítico 23:7, 8</a:t>
            </a:r>
          </a:p>
        </p:txBody>
      </p:sp>
      <p:sp>
        <p:nvSpPr>
          <p:cNvPr id="4" name="2 CuadroTexto">
            <a:extLst>
              <a:ext uri="{FF2B5EF4-FFF2-40B4-BE49-F238E27FC236}">
                <a16:creationId xmlns:a16="http://schemas.microsoft.com/office/drawing/2014/main" id="{15869939-E18D-F797-CB62-3B75E9245EB8}"/>
              </a:ext>
            </a:extLst>
          </p:cNvPr>
          <p:cNvSpPr txBox="1"/>
          <p:nvPr/>
        </p:nvSpPr>
        <p:spPr>
          <a:xfrm>
            <a:off x="31303" y="3284984"/>
            <a:ext cx="9112697"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El primer día tendréis santa convocación; ningún trabajo de siervos haréis. </a:t>
            </a:r>
            <a:r>
              <a:rPr lang="es-ES" sz="2300" dirty="0">
                <a:latin typeface="Calibri"/>
              </a:rPr>
              <a:t>Y ofreceréis a Jehová siete días ofrenda encendida; </a:t>
            </a:r>
            <a:r>
              <a:rPr lang="es-ES" sz="2300" dirty="0">
                <a:solidFill>
                  <a:srgbClr val="00B0F0"/>
                </a:solidFill>
                <a:latin typeface="Calibri"/>
              </a:rPr>
              <a:t>el séptimo día será santa convocación; ningún trabajo de siervo haréis. </a:t>
            </a:r>
          </a:p>
        </p:txBody>
      </p:sp>
      <p:sp>
        <p:nvSpPr>
          <p:cNvPr id="47" name="Line 74">
            <a:extLst>
              <a:ext uri="{FF2B5EF4-FFF2-40B4-BE49-F238E27FC236}">
                <a16:creationId xmlns:a16="http://schemas.microsoft.com/office/drawing/2014/main" id="{DD768E2F-E07E-C727-3D02-5B7C37B21297}"/>
              </a:ext>
            </a:extLst>
          </p:cNvPr>
          <p:cNvSpPr>
            <a:spLocks noChangeShapeType="1"/>
          </p:cNvSpPr>
          <p:nvPr/>
        </p:nvSpPr>
        <p:spPr bwMode="auto">
          <a:xfrm>
            <a:off x="83329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8" name="Line 74">
            <a:extLst>
              <a:ext uri="{FF2B5EF4-FFF2-40B4-BE49-F238E27FC236}">
                <a16:creationId xmlns:a16="http://schemas.microsoft.com/office/drawing/2014/main" id="{20417344-EC9B-F632-CFA2-B18518C049C0}"/>
              </a:ext>
            </a:extLst>
          </p:cNvPr>
          <p:cNvSpPr>
            <a:spLocks noChangeShapeType="1"/>
          </p:cNvSpPr>
          <p:nvPr/>
        </p:nvSpPr>
        <p:spPr bwMode="auto">
          <a:xfrm>
            <a:off x="69613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9" name="Line 70">
            <a:extLst>
              <a:ext uri="{FF2B5EF4-FFF2-40B4-BE49-F238E27FC236}">
                <a16:creationId xmlns:a16="http://schemas.microsoft.com/office/drawing/2014/main" id="{3D4C44B3-029E-28F0-1956-16BBF2CEAB31}"/>
              </a:ext>
            </a:extLst>
          </p:cNvPr>
          <p:cNvSpPr>
            <a:spLocks noChangeShapeType="1"/>
          </p:cNvSpPr>
          <p:nvPr/>
        </p:nvSpPr>
        <p:spPr bwMode="auto">
          <a:xfrm>
            <a:off x="636712" y="5712942"/>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0" name="Line 71">
            <a:extLst>
              <a:ext uri="{FF2B5EF4-FFF2-40B4-BE49-F238E27FC236}">
                <a16:creationId xmlns:a16="http://schemas.microsoft.com/office/drawing/2014/main" id="{F6B29552-CA8C-D497-1CF8-64AAAF30BF08}"/>
              </a:ext>
            </a:extLst>
          </p:cNvPr>
          <p:cNvSpPr>
            <a:spLocks noChangeShapeType="1"/>
          </p:cNvSpPr>
          <p:nvPr/>
        </p:nvSpPr>
        <p:spPr bwMode="auto">
          <a:xfrm>
            <a:off x="2922712" y="5691748"/>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1" name="Line 72">
            <a:extLst>
              <a:ext uri="{FF2B5EF4-FFF2-40B4-BE49-F238E27FC236}">
                <a16:creationId xmlns:a16="http://schemas.microsoft.com/office/drawing/2014/main" id="{DE88083D-E4C3-6D69-456F-4109C88BE15D}"/>
              </a:ext>
            </a:extLst>
          </p:cNvPr>
          <p:cNvSpPr>
            <a:spLocks noChangeShapeType="1"/>
          </p:cNvSpPr>
          <p:nvPr/>
        </p:nvSpPr>
        <p:spPr bwMode="auto">
          <a:xfrm>
            <a:off x="41419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2" name="Line 74">
            <a:extLst>
              <a:ext uri="{FF2B5EF4-FFF2-40B4-BE49-F238E27FC236}">
                <a16:creationId xmlns:a16="http://schemas.microsoft.com/office/drawing/2014/main" id="{FEBFFEC1-186C-44B4-41D3-F17E6E03987C}"/>
              </a:ext>
            </a:extLst>
          </p:cNvPr>
          <p:cNvSpPr>
            <a:spLocks noChangeShapeType="1"/>
          </p:cNvSpPr>
          <p:nvPr/>
        </p:nvSpPr>
        <p:spPr bwMode="auto">
          <a:xfrm>
            <a:off x="57421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3" name="Line 70">
            <a:extLst>
              <a:ext uri="{FF2B5EF4-FFF2-40B4-BE49-F238E27FC236}">
                <a16:creationId xmlns:a16="http://schemas.microsoft.com/office/drawing/2014/main" id="{44180071-5552-AED3-935F-35F899E33514}"/>
              </a:ext>
            </a:extLst>
          </p:cNvPr>
          <p:cNvSpPr>
            <a:spLocks noChangeShapeType="1"/>
          </p:cNvSpPr>
          <p:nvPr/>
        </p:nvSpPr>
        <p:spPr bwMode="auto">
          <a:xfrm>
            <a:off x="1627312" y="5806192"/>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4" name="Line 74">
            <a:extLst>
              <a:ext uri="{FF2B5EF4-FFF2-40B4-BE49-F238E27FC236}">
                <a16:creationId xmlns:a16="http://schemas.microsoft.com/office/drawing/2014/main" id="{C8DBBFDE-1EF0-D555-0BCA-ADDF737E7CE4}"/>
              </a:ext>
            </a:extLst>
          </p:cNvPr>
          <p:cNvSpPr>
            <a:spLocks noChangeShapeType="1"/>
          </p:cNvSpPr>
          <p:nvPr/>
        </p:nvSpPr>
        <p:spPr bwMode="auto">
          <a:xfrm>
            <a:off x="83329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5" name="Line 74">
            <a:extLst>
              <a:ext uri="{FF2B5EF4-FFF2-40B4-BE49-F238E27FC236}">
                <a16:creationId xmlns:a16="http://schemas.microsoft.com/office/drawing/2014/main" id="{7089738E-477F-CD04-5F62-1574B4D645A1}"/>
              </a:ext>
            </a:extLst>
          </p:cNvPr>
          <p:cNvSpPr>
            <a:spLocks noChangeShapeType="1"/>
          </p:cNvSpPr>
          <p:nvPr/>
        </p:nvSpPr>
        <p:spPr bwMode="auto">
          <a:xfrm>
            <a:off x="69613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6" name="Line 70">
            <a:extLst>
              <a:ext uri="{FF2B5EF4-FFF2-40B4-BE49-F238E27FC236}">
                <a16:creationId xmlns:a16="http://schemas.microsoft.com/office/drawing/2014/main" id="{48541C60-4E96-9C32-E321-55215A660AF8}"/>
              </a:ext>
            </a:extLst>
          </p:cNvPr>
          <p:cNvSpPr>
            <a:spLocks noChangeShapeType="1"/>
          </p:cNvSpPr>
          <p:nvPr/>
        </p:nvSpPr>
        <p:spPr bwMode="auto">
          <a:xfrm>
            <a:off x="636712" y="4684098"/>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7" name="Line 71">
            <a:extLst>
              <a:ext uri="{FF2B5EF4-FFF2-40B4-BE49-F238E27FC236}">
                <a16:creationId xmlns:a16="http://schemas.microsoft.com/office/drawing/2014/main" id="{B7E86427-1D27-3284-4556-54203CAE6C00}"/>
              </a:ext>
            </a:extLst>
          </p:cNvPr>
          <p:cNvSpPr>
            <a:spLocks noChangeShapeType="1"/>
          </p:cNvSpPr>
          <p:nvPr/>
        </p:nvSpPr>
        <p:spPr bwMode="auto">
          <a:xfrm>
            <a:off x="2922712" y="4662904"/>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8" name="Line 72">
            <a:extLst>
              <a:ext uri="{FF2B5EF4-FFF2-40B4-BE49-F238E27FC236}">
                <a16:creationId xmlns:a16="http://schemas.microsoft.com/office/drawing/2014/main" id="{2960FA45-EFB0-523E-DA7C-CB4C5DC54040}"/>
              </a:ext>
            </a:extLst>
          </p:cNvPr>
          <p:cNvSpPr>
            <a:spLocks noChangeShapeType="1"/>
          </p:cNvSpPr>
          <p:nvPr/>
        </p:nvSpPr>
        <p:spPr bwMode="auto">
          <a:xfrm>
            <a:off x="41419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9" name="Line 74">
            <a:extLst>
              <a:ext uri="{FF2B5EF4-FFF2-40B4-BE49-F238E27FC236}">
                <a16:creationId xmlns:a16="http://schemas.microsoft.com/office/drawing/2014/main" id="{4CD8B26F-F389-6719-0147-027D50AB8B57}"/>
              </a:ext>
            </a:extLst>
          </p:cNvPr>
          <p:cNvSpPr>
            <a:spLocks noChangeShapeType="1"/>
          </p:cNvSpPr>
          <p:nvPr/>
        </p:nvSpPr>
        <p:spPr bwMode="auto">
          <a:xfrm>
            <a:off x="57421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0" name="AutoShape 56">
            <a:extLst>
              <a:ext uri="{FF2B5EF4-FFF2-40B4-BE49-F238E27FC236}">
                <a16:creationId xmlns:a16="http://schemas.microsoft.com/office/drawing/2014/main" id="{6B422752-F8E8-A924-21F5-D487A62B2FD6}"/>
              </a:ext>
            </a:extLst>
          </p:cNvPr>
          <p:cNvSpPr>
            <a:spLocks noChangeArrowheads="1"/>
          </p:cNvSpPr>
          <p:nvPr/>
        </p:nvSpPr>
        <p:spPr bwMode="auto">
          <a:xfrm>
            <a:off x="179513" y="5047334"/>
            <a:ext cx="8381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Pascua</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v. 4, 5</a:t>
            </a:r>
          </a:p>
        </p:txBody>
      </p:sp>
      <p:sp>
        <p:nvSpPr>
          <p:cNvPr id="61" name="AutoShape 56">
            <a:extLst>
              <a:ext uri="{FF2B5EF4-FFF2-40B4-BE49-F238E27FC236}">
                <a16:creationId xmlns:a16="http://schemas.microsoft.com/office/drawing/2014/main" id="{554FC20F-3B9B-1F4F-89CC-AB75A53DC357}"/>
              </a:ext>
            </a:extLst>
          </p:cNvPr>
          <p:cNvSpPr>
            <a:spLocks noChangeArrowheads="1"/>
          </p:cNvSpPr>
          <p:nvPr/>
        </p:nvSpPr>
        <p:spPr bwMode="auto">
          <a:xfrm>
            <a:off x="2389312" y="5047334"/>
            <a:ext cx="10667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Primicias v. 9-14 </a:t>
            </a:r>
          </a:p>
        </p:txBody>
      </p:sp>
      <p:sp>
        <p:nvSpPr>
          <p:cNvPr id="62" name="AutoShape 56">
            <a:extLst>
              <a:ext uri="{FF2B5EF4-FFF2-40B4-BE49-F238E27FC236}">
                <a16:creationId xmlns:a16="http://schemas.microsoft.com/office/drawing/2014/main" id="{4A71D780-158F-AD01-A883-07C25D40D5E8}"/>
              </a:ext>
            </a:extLst>
          </p:cNvPr>
          <p:cNvSpPr>
            <a:spLocks noChangeArrowheads="1"/>
          </p:cNvSpPr>
          <p:nvPr/>
        </p:nvSpPr>
        <p:spPr bwMode="auto">
          <a:xfrm>
            <a:off x="3532312" y="5047334"/>
            <a:ext cx="1371600"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Pentecostés v. 15-22</a:t>
            </a:r>
          </a:p>
        </p:txBody>
      </p:sp>
      <p:sp>
        <p:nvSpPr>
          <p:cNvPr id="63" name="AutoShape 56">
            <a:extLst>
              <a:ext uri="{FF2B5EF4-FFF2-40B4-BE49-F238E27FC236}">
                <a16:creationId xmlns:a16="http://schemas.microsoft.com/office/drawing/2014/main" id="{3268A6B4-CB9F-ACA6-4CA0-3C9F1287CB49}"/>
              </a:ext>
            </a:extLst>
          </p:cNvPr>
          <p:cNvSpPr>
            <a:spLocks noChangeArrowheads="1"/>
          </p:cNvSpPr>
          <p:nvPr/>
        </p:nvSpPr>
        <p:spPr bwMode="auto">
          <a:xfrm>
            <a:off x="1093912" y="4994137"/>
            <a:ext cx="1188720" cy="783193"/>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Panes sin levadura  v. 6-8 </a:t>
            </a:r>
          </a:p>
        </p:txBody>
      </p:sp>
      <p:sp>
        <p:nvSpPr>
          <p:cNvPr id="64" name="Line 70">
            <a:extLst>
              <a:ext uri="{FF2B5EF4-FFF2-40B4-BE49-F238E27FC236}">
                <a16:creationId xmlns:a16="http://schemas.microsoft.com/office/drawing/2014/main" id="{3960CDEF-3214-9B5F-89C3-85A2ACD0DD3F}"/>
              </a:ext>
            </a:extLst>
          </p:cNvPr>
          <p:cNvSpPr>
            <a:spLocks noChangeShapeType="1"/>
          </p:cNvSpPr>
          <p:nvPr/>
        </p:nvSpPr>
        <p:spPr bwMode="auto">
          <a:xfrm>
            <a:off x="1627312" y="4777348"/>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5" name="AutoShape 56">
            <a:extLst>
              <a:ext uri="{FF2B5EF4-FFF2-40B4-BE49-F238E27FC236}">
                <a16:creationId xmlns:a16="http://schemas.microsoft.com/office/drawing/2014/main" id="{15FFD688-3389-793C-AC70-D20F1E0AB0BE}"/>
              </a:ext>
            </a:extLst>
          </p:cNvPr>
          <p:cNvSpPr>
            <a:spLocks noChangeArrowheads="1"/>
          </p:cNvSpPr>
          <p:nvPr/>
        </p:nvSpPr>
        <p:spPr bwMode="auto">
          <a:xfrm>
            <a:off x="5056312" y="5047334"/>
            <a:ext cx="1239837"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Trompetas v. 23-25</a:t>
            </a:r>
          </a:p>
        </p:txBody>
      </p:sp>
      <p:sp>
        <p:nvSpPr>
          <p:cNvPr id="66" name="AutoShape 56">
            <a:extLst>
              <a:ext uri="{FF2B5EF4-FFF2-40B4-BE49-F238E27FC236}">
                <a16:creationId xmlns:a16="http://schemas.microsoft.com/office/drawing/2014/main" id="{4263949A-6377-71AB-5385-D44F8445F3B2}"/>
              </a:ext>
            </a:extLst>
          </p:cNvPr>
          <p:cNvSpPr>
            <a:spLocks noChangeArrowheads="1"/>
          </p:cNvSpPr>
          <p:nvPr/>
        </p:nvSpPr>
        <p:spPr bwMode="auto">
          <a:xfrm>
            <a:off x="6382192" y="4994137"/>
            <a:ext cx="1188720" cy="783193"/>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Día de Expiación v. 26-32 </a:t>
            </a:r>
          </a:p>
        </p:txBody>
      </p:sp>
      <p:sp>
        <p:nvSpPr>
          <p:cNvPr id="67" name="AutoShape 56">
            <a:extLst>
              <a:ext uri="{FF2B5EF4-FFF2-40B4-BE49-F238E27FC236}">
                <a16:creationId xmlns:a16="http://schemas.microsoft.com/office/drawing/2014/main" id="{939C55DC-14FB-04CD-8316-9A886498D95F}"/>
              </a:ext>
            </a:extLst>
          </p:cNvPr>
          <p:cNvSpPr>
            <a:spLocks noChangeArrowheads="1"/>
          </p:cNvSpPr>
          <p:nvPr/>
        </p:nvSpPr>
        <p:spPr bwMode="auto">
          <a:xfrm>
            <a:off x="7647113" y="5047334"/>
            <a:ext cx="1371600"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Tabernáculo v. 33-44</a:t>
            </a:r>
          </a:p>
        </p:txBody>
      </p:sp>
      <p:sp>
        <p:nvSpPr>
          <p:cNvPr id="68" name="AutoShape 33">
            <a:extLst>
              <a:ext uri="{FF2B5EF4-FFF2-40B4-BE49-F238E27FC236}">
                <a16:creationId xmlns:a16="http://schemas.microsoft.com/office/drawing/2014/main" id="{7B80814F-0B8B-E451-3A73-ED36B2F12CCE}"/>
              </a:ext>
            </a:extLst>
          </p:cNvPr>
          <p:cNvSpPr>
            <a:spLocks noChangeArrowheads="1"/>
          </p:cNvSpPr>
          <p:nvPr/>
        </p:nvSpPr>
        <p:spPr bwMode="auto">
          <a:xfrm>
            <a:off x="179512" y="5920809"/>
            <a:ext cx="838200" cy="86073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7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14</a:t>
            </a:r>
          </a:p>
        </p:txBody>
      </p:sp>
      <p:sp>
        <p:nvSpPr>
          <p:cNvPr id="69" name="AutoShape 33">
            <a:extLst>
              <a:ext uri="{FF2B5EF4-FFF2-40B4-BE49-F238E27FC236}">
                <a16:creationId xmlns:a16="http://schemas.microsoft.com/office/drawing/2014/main" id="{D2C3AE5B-E5F6-556F-51FC-A7F72A478FD9}"/>
              </a:ext>
            </a:extLst>
          </p:cNvPr>
          <p:cNvSpPr>
            <a:spLocks noChangeArrowheads="1"/>
          </p:cNvSpPr>
          <p:nvPr/>
        </p:nvSpPr>
        <p:spPr bwMode="auto">
          <a:xfrm>
            <a:off x="1093912" y="5920348"/>
            <a:ext cx="118872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días </a:t>
            </a: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15-21</a:t>
            </a:r>
          </a:p>
        </p:txBody>
      </p:sp>
      <p:sp>
        <p:nvSpPr>
          <p:cNvPr id="70" name="AutoShape 33">
            <a:extLst>
              <a:ext uri="{FF2B5EF4-FFF2-40B4-BE49-F238E27FC236}">
                <a16:creationId xmlns:a16="http://schemas.microsoft.com/office/drawing/2014/main" id="{4FA5296B-6B8A-CBAD-2EA7-0CBBD1E6D00B}"/>
              </a:ext>
            </a:extLst>
          </p:cNvPr>
          <p:cNvSpPr>
            <a:spLocks noChangeArrowheads="1"/>
          </p:cNvSpPr>
          <p:nvPr/>
        </p:nvSpPr>
        <p:spPr bwMode="auto">
          <a:xfrm>
            <a:off x="2389313" y="5920348"/>
            <a:ext cx="1066798"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16</a:t>
            </a:r>
          </a:p>
        </p:txBody>
      </p:sp>
      <p:sp>
        <p:nvSpPr>
          <p:cNvPr id="71" name="AutoShape 33">
            <a:extLst>
              <a:ext uri="{FF2B5EF4-FFF2-40B4-BE49-F238E27FC236}">
                <a16:creationId xmlns:a16="http://schemas.microsoft.com/office/drawing/2014/main" id="{9CE39895-4FDD-EE60-7220-3C43D4B54631}"/>
              </a:ext>
            </a:extLst>
          </p:cNvPr>
          <p:cNvSpPr>
            <a:spLocks noChangeArrowheads="1"/>
          </p:cNvSpPr>
          <p:nvPr/>
        </p:nvSpPr>
        <p:spPr bwMode="auto">
          <a:xfrm>
            <a:off x="3532312" y="5920348"/>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50 días después de la cosecha</a:t>
            </a:r>
          </a:p>
        </p:txBody>
      </p:sp>
      <p:sp>
        <p:nvSpPr>
          <p:cNvPr id="72" name="AutoShape 56">
            <a:extLst>
              <a:ext uri="{FF2B5EF4-FFF2-40B4-BE49-F238E27FC236}">
                <a16:creationId xmlns:a16="http://schemas.microsoft.com/office/drawing/2014/main" id="{E881D1FE-2907-D75F-3B63-9C486BE6F095}"/>
              </a:ext>
            </a:extLst>
          </p:cNvPr>
          <p:cNvSpPr>
            <a:spLocks noChangeArrowheads="1"/>
          </p:cNvSpPr>
          <p:nvPr/>
        </p:nvSpPr>
        <p:spPr bwMode="auto">
          <a:xfrm>
            <a:off x="179514" y="4320148"/>
            <a:ext cx="8839200" cy="469916"/>
          </a:xfrm>
          <a:prstGeom prst="roundRect">
            <a:avLst/>
          </a:prstGeom>
          <a:solidFill>
            <a:srgbClr val="0070C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Fiestas Solemnes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Judias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Leviticos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23)</a:t>
            </a:r>
          </a:p>
        </p:txBody>
      </p:sp>
      <p:sp>
        <p:nvSpPr>
          <p:cNvPr id="73" name="AutoShape 33">
            <a:extLst>
              <a:ext uri="{FF2B5EF4-FFF2-40B4-BE49-F238E27FC236}">
                <a16:creationId xmlns:a16="http://schemas.microsoft.com/office/drawing/2014/main" id="{867BCA75-EB95-93A5-5869-1304DE248914}"/>
              </a:ext>
            </a:extLst>
          </p:cNvPr>
          <p:cNvSpPr>
            <a:spLocks noChangeArrowheads="1"/>
          </p:cNvSpPr>
          <p:nvPr/>
        </p:nvSpPr>
        <p:spPr bwMode="auto">
          <a:xfrm>
            <a:off x="5056311" y="5945053"/>
            <a:ext cx="12398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a:t>
            </a:r>
          </a:p>
        </p:txBody>
      </p:sp>
      <p:sp>
        <p:nvSpPr>
          <p:cNvPr id="74" name="AutoShape 33">
            <a:extLst>
              <a:ext uri="{FF2B5EF4-FFF2-40B4-BE49-F238E27FC236}">
                <a16:creationId xmlns:a16="http://schemas.microsoft.com/office/drawing/2014/main" id="{0E982B89-D9FE-A618-DD33-F0D88809A444}"/>
              </a:ext>
            </a:extLst>
          </p:cNvPr>
          <p:cNvSpPr>
            <a:spLocks noChangeArrowheads="1"/>
          </p:cNvSpPr>
          <p:nvPr/>
        </p:nvSpPr>
        <p:spPr bwMode="auto">
          <a:xfrm>
            <a:off x="6407275" y="5945053"/>
            <a:ext cx="11636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10</a:t>
            </a:r>
          </a:p>
        </p:txBody>
      </p:sp>
      <p:sp>
        <p:nvSpPr>
          <p:cNvPr id="75" name="AutoShape 33">
            <a:extLst>
              <a:ext uri="{FF2B5EF4-FFF2-40B4-BE49-F238E27FC236}">
                <a16:creationId xmlns:a16="http://schemas.microsoft.com/office/drawing/2014/main" id="{F6117B22-C8A9-D19F-3CFD-9F6B200CBB5A}"/>
              </a:ext>
            </a:extLst>
          </p:cNvPr>
          <p:cNvSpPr>
            <a:spLocks noChangeArrowheads="1"/>
          </p:cNvSpPr>
          <p:nvPr/>
        </p:nvSpPr>
        <p:spPr bwMode="auto">
          <a:xfrm>
            <a:off x="7647114" y="5945053"/>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días 15-22</a:t>
            </a:r>
          </a:p>
        </p:txBody>
      </p:sp>
      <p:cxnSp>
        <p:nvCxnSpPr>
          <p:cNvPr id="5" name="Straight Arrow Connector 4">
            <a:extLst>
              <a:ext uri="{FF2B5EF4-FFF2-40B4-BE49-F238E27FC236}">
                <a16:creationId xmlns:a16="http://schemas.microsoft.com/office/drawing/2014/main" id="{E101850C-7480-0C4B-36F2-3B7F9448A450}"/>
              </a:ext>
            </a:extLst>
          </p:cNvPr>
          <p:cNvCxnSpPr>
            <a:cxnSpLocks/>
          </p:cNvCxnSpPr>
          <p:nvPr/>
        </p:nvCxnSpPr>
        <p:spPr>
          <a:xfrm>
            <a:off x="1177733" y="3476175"/>
            <a:ext cx="441960" cy="164745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6BC67A0-73C8-0741-273A-F2600862E662}"/>
              </a:ext>
            </a:extLst>
          </p:cNvPr>
          <p:cNvCxnSpPr>
            <a:cxnSpLocks/>
          </p:cNvCxnSpPr>
          <p:nvPr/>
        </p:nvCxnSpPr>
        <p:spPr>
          <a:xfrm flipH="1">
            <a:off x="1772093" y="3812033"/>
            <a:ext cx="5124255" cy="146399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9193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E2CBA-E809-BD38-C44C-5F98CA0AA21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C6C746C5-8C7E-C9DD-B7F0-E9D4DE6EA896}"/>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F1A13453-FE94-7D88-541B-52CA01350995}"/>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CEC1B618-E310-5176-7441-C8FF8D997992}"/>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86E06B27-4770-F644-51C8-F7A6AB34973C}"/>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2:16, 17</a:t>
            </a:r>
          </a:p>
        </p:txBody>
      </p:sp>
      <p:sp>
        <p:nvSpPr>
          <p:cNvPr id="14" name="2 CuadroTexto">
            <a:extLst>
              <a:ext uri="{FF2B5EF4-FFF2-40B4-BE49-F238E27FC236}">
                <a16:creationId xmlns:a16="http://schemas.microsoft.com/office/drawing/2014/main" id="{223FB80E-E179-44D0-2BB0-64B478D2B00B}"/>
              </a:ext>
            </a:extLst>
          </p:cNvPr>
          <p:cNvSpPr txBox="1"/>
          <p:nvPr/>
        </p:nvSpPr>
        <p:spPr>
          <a:xfrm>
            <a:off x="251520" y="404664"/>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tanto, </a:t>
            </a:r>
            <a:r>
              <a:rPr lang="es-ES" sz="2400" dirty="0">
                <a:solidFill>
                  <a:srgbClr val="00B0F0"/>
                </a:solidFill>
                <a:latin typeface="Calibri"/>
              </a:rPr>
              <a:t>nadie os juzgue en comida o en bebida, </a:t>
            </a:r>
            <a:r>
              <a:rPr lang="es-ES" sz="2400" dirty="0">
                <a:solidFill>
                  <a:srgbClr val="FFFF00"/>
                </a:solidFill>
                <a:latin typeface="Calibri"/>
              </a:rPr>
              <a:t>o en cuanto a días de fiesta, luna nueva o </a:t>
            </a:r>
            <a:r>
              <a:rPr lang="es-ES" sz="2400" u="sng" dirty="0">
                <a:solidFill>
                  <a:srgbClr val="FFFF00"/>
                </a:solidFill>
                <a:latin typeface="Calibri"/>
              </a:rPr>
              <a:t>días de reposo</a:t>
            </a:r>
            <a:r>
              <a:rPr lang="es-ES" sz="2400" dirty="0">
                <a:solidFill>
                  <a:srgbClr val="FFFF00"/>
                </a:solidFill>
                <a:latin typeface="Calibri"/>
              </a:rPr>
              <a:t>, </a:t>
            </a:r>
            <a:r>
              <a:rPr lang="es-ES" sz="2400" dirty="0">
                <a:solidFill>
                  <a:srgbClr val="00B0F0"/>
                </a:solidFill>
                <a:latin typeface="Calibri"/>
              </a:rPr>
              <a:t>todo lo cual es sombra de lo que ha de venir; pero el cuerpo es de Cristo. </a:t>
            </a:r>
          </a:p>
        </p:txBody>
      </p:sp>
      <p:sp>
        <p:nvSpPr>
          <p:cNvPr id="3" name="TextBox 2">
            <a:extLst>
              <a:ext uri="{FF2B5EF4-FFF2-40B4-BE49-F238E27FC236}">
                <a16:creationId xmlns:a16="http://schemas.microsoft.com/office/drawing/2014/main" id="{81FD36DE-54C5-08B9-5FD0-97080FAFC18D}"/>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0EC91505-47C7-1E93-EDD2-E545E4463975}"/>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54AE0F75-4597-035B-6176-ABC6288428B5}"/>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FDBBE937-3DAB-945D-7587-71F46AD64DC8}"/>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D29D1526-7F07-02FC-28D7-DAE97AC98E1D}"/>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BD5CB0BD-D6BA-76D8-02F6-8AD70A7E9385}"/>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47" name="Line 74">
            <a:extLst>
              <a:ext uri="{FF2B5EF4-FFF2-40B4-BE49-F238E27FC236}">
                <a16:creationId xmlns:a16="http://schemas.microsoft.com/office/drawing/2014/main" id="{9A08395A-CA34-3D35-4085-F9BA4D469C27}"/>
              </a:ext>
            </a:extLst>
          </p:cNvPr>
          <p:cNvSpPr>
            <a:spLocks noChangeShapeType="1"/>
          </p:cNvSpPr>
          <p:nvPr/>
        </p:nvSpPr>
        <p:spPr bwMode="auto">
          <a:xfrm>
            <a:off x="83329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8" name="Line 74">
            <a:extLst>
              <a:ext uri="{FF2B5EF4-FFF2-40B4-BE49-F238E27FC236}">
                <a16:creationId xmlns:a16="http://schemas.microsoft.com/office/drawing/2014/main" id="{FD1D5638-44E4-FC40-1C8D-0851D9D6EFAF}"/>
              </a:ext>
            </a:extLst>
          </p:cNvPr>
          <p:cNvSpPr>
            <a:spLocks noChangeShapeType="1"/>
          </p:cNvSpPr>
          <p:nvPr/>
        </p:nvSpPr>
        <p:spPr bwMode="auto">
          <a:xfrm>
            <a:off x="69613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9" name="Line 70">
            <a:extLst>
              <a:ext uri="{FF2B5EF4-FFF2-40B4-BE49-F238E27FC236}">
                <a16:creationId xmlns:a16="http://schemas.microsoft.com/office/drawing/2014/main" id="{A076A4B4-6CCB-3AC6-3998-38F6405EF170}"/>
              </a:ext>
            </a:extLst>
          </p:cNvPr>
          <p:cNvSpPr>
            <a:spLocks noChangeShapeType="1"/>
          </p:cNvSpPr>
          <p:nvPr/>
        </p:nvSpPr>
        <p:spPr bwMode="auto">
          <a:xfrm>
            <a:off x="636712" y="5712942"/>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0" name="Line 71">
            <a:extLst>
              <a:ext uri="{FF2B5EF4-FFF2-40B4-BE49-F238E27FC236}">
                <a16:creationId xmlns:a16="http://schemas.microsoft.com/office/drawing/2014/main" id="{0A79489B-85D7-752B-91BD-AEF2DC45BF5F}"/>
              </a:ext>
            </a:extLst>
          </p:cNvPr>
          <p:cNvSpPr>
            <a:spLocks noChangeShapeType="1"/>
          </p:cNvSpPr>
          <p:nvPr/>
        </p:nvSpPr>
        <p:spPr bwMode="auto">
          <a:xfrm>
            <a:off x="2922712" y="5691748"/>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1" name="Line 72">
            <a:extLst>
              <a:ext uri="{FF2B5EF4-FFF2-40B4-BE49-F238E27FC236}">
                <a16:creationId xmlns:a16="http://schemas.microsoft.com/office/drawing/2014/main" id="{218665D4-F585-0576-C318-88CAB7A0F531}"/>
              </a:ext>
            </a:extLst>
          </p:cNvPr>
          <p:cNvSpPr>
            <a:spLocks noChangeShapeType="1"/>
          </p:cNvSpPr>
          <p:nvPr/>
        </p:nvSpPr>
        <p:spPr bwMode="auto">
          <a:xfrm>
            <a:off x="41419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2" name="Line 74">
            <a:extLst>
              <a:ext uri="{FF2B5EF4-FFF2-40B4-BE49-F238E27FC236}">
                <a16:creationId xmlns:a16="http://schemas.microsoft.com/office/drawing/2014/main" id="{1288123C-471D-BBB7-F79E-DAEB2D7BBD55}"/>
              </a:ext>
            </a:extLst>
          </p:cNvPr>
          <p:cNvSpPr>
            <a:spLocks noChangeShapeType="1"/>
          </p:cNvSpPr>
          <p:nvPr/>
        </p:nvSpPr>
        <p:spPr bwMode="auto">
          <a:xfrm>
            <a:off x="57421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3" name="Line 70">
            <a:extLst>
              <a:ext uri="{FF2B5EF4-FFF2-40B4-BE49-F238E27FC236}">
                <a16:creationId xmlns:a16="http://schemas.microsoft.com/office/drawing/2014/main" id="{96F9EDC4-AC9D-07CF-3EF1-754897CBF6CE}"/>
              </a:ext>
            </a:extLst>
          </p:cNvPr>
          <p:cNvSpPr>
            <a:spLocks noChangeShapeType="1"/>
          </p:cNvSpPr>
          <p:nvPr/>
        </p:nvSpPr>
        <p:spPr bwMode="auto">
          <a:xfrm>
            <a:off x="1627312" y="5806192"/>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4" name="Line 74">
            <a:extLst>
              <a:ext uri="{FF2B5EF4-FFF2-40B4-BE49-F238E27FC236}">
                <a16:creationId xmlns:a16="http://schemas.microsoft.com/office/drawing/2014/main" id="{144580DC-5270-085F-4A5A-CFFB45125683}"/>
              </a:ext>
            </a:extLst>
          </p:cNvPr>
          <p:cNvSpPr>
            <a:spLocks noChangeShapeType="1"/>
          </p:cNvSpPr>
          <p:nvPr/>
        </p:nvSpPr>
        <p:spPr bwMode="auto">
          <a:xfrm>
            <a:off x="83329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5" name="Line 74">
            <a:extLst>
              <a:ext uri="{FF2B5EF4-FFF2-40B4-BE49-F238E27FC236}">
                <a16:creationId xmlns:a16="http://schemas.microsoft.com/office/drawing/2014/main" id="{22DBFE00-F4B7-8DCB-67F7-A5BC3455C76C}"/>
              </a:ext>
            </a:extLst>
          </p:cNvPr>
          <p:cNvSpPr>
            <a:spLocks noChangeShapeType="1"/>
          </p:cNvSpPr>
          <p:nvPr/>
        </p:nvSpPr>
        <p:spPr bwMode="auto">
          <a:xfrm>
            <a:off x="69613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6" name="Line 70">
            <a:extLst>
              <a:ext uri="{FF2B5EF4-FFF2-40B4-BE49-F238E27FC236}">
                <a16:creationId xmlns:a16="http://schemas.microsoft.com/office/drawing/2014/main" id="{4A4345F4-30CC-248A-CD1E-F1A9463E1C4B}"/>
              </a:ext>
            </a:extLst>
          </p:cNvPr>
          <p:cNvSpPr>
            <a:spLocks noChangeShapeType="1"/>
          </p:cNvSpPr>
          <p:nvPr/>
        </p:nvSpPr>
        <p:spPr bwMode="auto">
          <a:xfrm>
            <a:off x="636712" y="4684098"/>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7" name="Line 71">
            <a:extLst>
              <a:ext uri="{FF2B5EF4-FFF2-40B4-BE49-F238E27FC236}">
                <a16:creationId xmlns:a16="http://schemas.microsoft.com/office/drawing/2014/main" id="{F471CA1C-C86C-00D6-D3D0-5631977C260F}"/>
              </a:ext>
            </a:extLst>
          </p:cNvPr>
          <p:cNvSpPr>
            <a:spLocks noChangeShapeType="1"/>
          </p:cNvSpPr>
          <p:nvPr/>
        </p:nvSpPr>
        <p:spPr bwMode="auto">
          <a:xfrm>
            <a:off x="2922712" y="4662904"/>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8" name="Line 72">
            <a:extLst>
              <a:ext uri="{FF2B5EF4-FFF2-40B4-BE49-F238E27FC236}">
                <a16:creationId xmlns:a16="http://schemas.microsoft.com/office/drawing/2014/main" id="{1FFCDFD5-4F1A-B057-18C8-378B67DE7770}"/>
              </a:ext>
            </a:extLst>
          </p:cNvPr>
          <p:cNvSpPr>
            <a:spLocks noChangeShapeType="1"/>
          </p:cNvSpPr>
          <p:nvPr/>
        </p:nvSpPr>
        <p:spPr bwMode="auto">
          <a:xfrm>
            <a:off x="41419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9" name="Line 74">
            <a:extLst>
              <a:ext uri="{FF2B5EF4-FFF2-40B4-BE49-F238E27FC236}">
                <a16:creationId xmlns:a16="http://schemas.microsoft.com/office/drawing/2014/main" id="{D94CB7BF-FC8C-0DE9-58D5-0D7AB5FB79E6}"/>
              </a:ext>
            </a:extLst>
          </p:cNvPr>
          <p:cNvSpPr>
            <a:spLocks noChangeShapeType="1"/>
          </p:cNvSpPr>
          <p:nvPr/>
        </p:nvSpPr>
        <p:spPr bwMode="auto">
          <a:xfrm>
            <a:off x="57421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0" name="AutoShape 56">
            <a:extLst>
              <a:ext uri="{FF2B5EF4-FFF2-40B4-BE49-F238E27FC236}">
                <a16:creationId xmlns:a16="http://schemas.microsoft.com/office/drawing/2014/main" id="{87373CBE-5EB4-86EE-49DF-B626B0CF2CA7}"/>
              </a:ext>
            </a:extLst>
          </p:cNvPr>
          <p:cNvSpPr>
            <a:spLocks noChangeArrowheads="1"/>
          </p:cNvSpPr>
          <p:nvPr/>
        </p:nvSpPr>
        <p:spPr bwMode="auto">
          <a:xfrm>
            <a:off x="179513" y="5047334"/>
            <a:ext cx="8381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Pascua</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v. 4, 5</a:t>
            </a:r>
          </a:p>
        </p:txBody>
      </p:sp>
      <p:sp>
        <p:nvSpPr>
          <p:cNvPr id="61" name="AutoShape 56">
            <a:extLst>
              <a:ext uri="{FF2B5EF4-FFF2-40B4-BE49-F238E27FC236}">
                <a16:creationId xmlns:a16="http://schemas.microsoft.com/office/drawing/2014/main" id="{F8573F7D-F60A-26D3-228F-B02A9C6FCDBA}"/>
              </a:ext>
            </a:extLst>
          </p:cNvPr>
          <p:cNvSpPr>
            <a:spLocks noChangeArrowheads="1"/>
          </p:cNvSpPr>
          <p:nvPr/>
        </p:nvSpPr>
        <p:spPr bwMode="auto">
          <a:xfrm>
            <a:off x="2389312" y="5047334"/>
            <a:ext cx="10667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Primicias v. 9-14 </a:t>
            </a:r>
          </a:p>
        </p:txBody>
      </p:sp>
      <p:sp>
        <p:nvSpPr>
          <p:cNvPr id="62" name="AutoShape 56">
            <a:extLst>
              <a:ext uri="{FF2B5EF4-FFF2-40B4-BE49-F238E27FC236}">
                <a16:creationId xmlns:a16="http://schemas.microsoft.com/office/drawing/2014/main" id="{33F1180E-1D3B-712D-EC2D-4AC9902D845F}"/>
              </a:ext>
            </a:extLst>
          </p:cNvPr>
          <p:cNvSpPr>
            <a:spLocks noChangeArrowheads="1"/>
          </p:cNvSpPr>
          <p:nvPr/>
        </p:nvSpPr>
        <p:spPr bwMode="auto">
          <a:xfrm>
            <a:off x="3532312" y="5047334"/>
            <a:ext cx="1371600"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Pentecostés v. 15-22</a:t>
            </a:r>
          </a:p>
        </p:txBody>
      </p:sp>
      <p:sp>
        <p:nvSpPr>
          <p:cNvPr id="63" name="AutoShape 56">
            <a:extLst>
              <a:ext uri="{FF2B5EF4-FFF2-40B4-BE49-F238E27FC236}">
                <a16:creationId xmlns:a16="http://schemas.microsoft.com/office/drawing/2014/main" id="{2199427C-28DB-9B32-50AC-8AD251EB92B7}"/>
              </a:ext>
            </a:extLst>
          </p:cNvPr>
          <p:cNvSpPr>
            <a:spLocks noChangeArrowheads="1"/>
          </p:cNvSpPr>
          <p:nvPr/>
        </p:nvSpPr>
        <p:spPr bwMode="auto">
          <a:xfrm>
            <a:off x="1093912" y="4994137"/>
            <a:ext cx="1188720" cy="783193"/>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Panes sin levadura  v. 6-8 </a:t>
            </a:r>
          </a:p>
        </p:txBody>
      </p:sp>
      <p:sp>
        <p:nvSpPr>
          <p:cNvPr id="64" name="Line 70">
            <a:extLst>
              <a:ext uri="{FF2B5EF4-FFF2-40B4-BE49-F238E27FC236}">
                <a16:creationId xmlns:a16="http://schemas.microsoft.com/office/drawing/2014/main" id="{C56B8CBA-891B-9E61-BEDF-204349A2D4E0}"/>
              </a:ext>
            </a:extLst>
          </p:cNvPr>
          <p:cNvSpPr>
            <a:spLocks noChangeShapeType="1"/>
          </p:cNvSpPr>
          <p:nvPr/>
        </p:nvSpPr>
        <p:spPr bwMode="auto">
          <a:xfrm>
            <a:off x="1627312" y="4777348"/>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5" name="AutoShape 56">
            <a:extLst>
              <a:ext uri="{FF2B5EF4-FFF2-40B4-BE49-F238E27FC236}">
                <a16:creationId xmlns:a16="http://schemas.microsoft.com/office/drawing/2014/main" id="{E1A2DB4C-C2A7-EC0A-CB49-89E907467663}"/>
              </a:ext>
            </a:extLst>
          </p:cNvPr>
          <p:cNvSpPr>
            <a:spLocks noChangeArrowheads="1"/>
          </p:cNvSpPr>
          <p:nvPr/>
        </p:nvSpPr>
        <p:spPr bwMode="auto">
          <a:xfrm>
            <a:off x="5056312" y="5047334"/>
            <a:ext cx="1239837"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Trompetas v. 23-25</a:t>
            </a:r>
          </a:p>
        </p:txBody>
      </p:sp>
      <p:sp>
        <p:nvSpPr>
          <p:cNvPr id="66" name="AutoShape 56">
            <a:extLst>
              <a:ext uri="{FF2B5EF4-FFF2-40B4-BE49-F238E27FC236}">
                <a16:creationId xmlns:a16="http://schemas.microsoft.com/office/drawing/2014/main" id="{B8F1936C-D6F8-A771-C2DC-73126763FEFB}"/>
              </a:ext>
            </a:extLst>
          </p:cNvPr>
          <p:cNvSpPr>
            <a:spLocks noChangeArrowheads="1"/>
          </p:cNvSpPr>
          <p:nvPr/>
        </p:nvSpPr>
        <p:spPr bwMode="auto">
          <a:xfrm>
            <a:off x="6382192" y="4994137"/>
            <a:ext cx="1188720" cy="783193"/>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Día de Expiación v. 26-32 </a:t>
            </a:r>
          </a:p>
        </p:txBody>
      </p:sp>
      <p:sp>
        <p:nvSpPr>
          <p:cNvPr id="67" name="AutoShape 56">
            <a:extLst>
              <a:ext uri="{FF2B5EF4-FFF2-40B4-BE49-F238E27FC236}">
                <a16:creationId xmlns:a16="http://schemas.microsoft.com/office/drawing/2014/main" id="{5305CCB4-7B65-06FB-2854-E658E47C7D07}"/>
              </a:ext>
            </a:extLst>
          </p:cNvPr>
          <p:cNvSpPr>
            <a:spLocks noChangeArrowheads="1"/>
          </p:cNvSpPr>
          <p:nvPr/>
        </p:nvSpPr>
        <p:spPr bwMode="auto">
          <a:xfrm>
            <a:off x="7647113" y="5047334"/>
            <a:ext cx="1371600"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Tabernáculo v. 33-44</a:t>
            </a:r>
          </a:p>
        </p:txBody>
      </p:sp>
      <p:sp>
        <p:nvSpPr>
          <p:cNvPr id="68" name="AutoShape 33">
            <a:extLst>
              <a:ext uri="{FF2B5EF4-FFF2-40B4-BE49-F238E27FC236}">
                <a16:creationId xmlns:a16="http://schemas.microsoft.com/office/drawing/2014/main" id="{E3F66135-5C95-C007-F8FB-5E1F78C37519}"/>
              </a:ext>
            </a:extLst>
          </p:cNvPr>
          <p:cNvSpPr>
            <a:spLocks noChangeArrowheads="1"/>
          </p:cNvSpPr>
          <p:nvPr/>
        </p:nvSpPr>
        <p:spPr bwMode="auto">
          <a:xfrm>
            <a:off x="179512" y="5920809"/>
            <a:ext cx="838200" cy="86073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7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14</a:t>
            </a:r>
          </a:p>
        </p:txBody>
      </p:sp>
      <p:sp>
        <p:nvSpPr>
          <p:cNvPr id="69" name="AutoShape 33">
            <a:extLst>
              <a:ext uri="{FF2B5EF4-FFF2-40B4-BE49-F238E27FC236}">
                <a16:creationId xmlns:a16="http://schemas.microsoft.com/office/drawing/2014/main" id="{19B5F66A-DB3E-485C-9396-96C068CC1BE7}"/>
              </a:ext>
            </a:extLst>
          </p:cNvPr>
          <p:cNvSpPr>
            <a:spLocks noChangeArrowheads="1"/>
          </p:cNvSpPr>
          <p:nvPr/>
        </p:nvSpPr>
        <p:spPr bwMode="auto">
          <a:xfrm>
            <a:off x="1093912" y="5920348"/>
            <a:ext cx="118872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días </a:t>
            </a: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15-21</a:t>
            </a:r>
          </a:p>
        </p:txBody>
      </p:sp>
      <p:sp>
        <p:nvSpPr>
          <p:cNvPr id="70" name="AutoShape 33">
            <a:extLst>
              <a:ext uri="{FF2B5EF4-FFF2-40B4-BE49-F238E27FC236}">
                <a16:creationId xmlns:a16="http://schemas.microsoft.com/office/drawing/2014/main" id="{DA7CD531-0C96-7966-BBB1-375064482C5B}"/>
              </a:ext>
            </a:extLst>
          </p:cNvPr>
          <p:cNvSpPr>
            <a:spLocks noChangeArrowheads="1"/>
          </p:cNvSpPr>
          <p:nvPr/>
        </p:nvSpPr>
        <p:spPr bwMode="auto">
          <a:xfrm>
            <a:off x="2389313" y="5920348"/>
            <a:ext cx="1066798"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16</a:t>
            </a:r>
          </a:p>
        </p:txBody>
      </p:sp>
      <p:sp>
        <p:nvSpPr>
          <p:cNvPr id="71" name="AutoShape 33">
            <a:extLst>
              <a:ext uri="{FF2B5EF4-FFF2-40B4-BE49-F238E27FC236}">
                <a16:creationId xmlns:a16="http://schemas.microsoft.com/office/drawing/2014/main" id="{9B8DD9C9-D569-CD18-2AE2-402257C02AEE}"/>
              </a:ext>
            </a:extLst>
          </p:cNvPr>
          <p:cNvSpPr>
            <a:spLocks noChangeArrowheads="1"/>
          </p:cNvSpPr>
          <p:nvPr/>
        </p:nvSpPr>
        <p:spPr bwMode="auto">
          <a:xfrm>
            <a:off x="3532312" y="5920348"/>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50 días después de la cosecha</a:t>
            </a:r>
          </a:p>
        </p:txBody>
      </p:sp>
      <p:sp>
        <p:nvSpPr>
          <p:cNvPr id="72" name="AutoShape 56">
            <a:extLst>
              <a:ext uri="{FF2B5EF4-FFF2-40B4-BE49-F238E27FC236}">
                <a16:creationId xmlns:a16="http://schemas.microsoft.com/office/drawing/2014/main" id="{09EBD466-6DAB-76D9-2ED8-0D7C35C10C2D}"/>
              </a:ext>
            </a:extLst>
          </p:cNvPr>
          <p:cNvSpPr>
            <a:spLocks noChangeArrowheads="1"/>
          </p:cNvSpPr>
          <p:nvPr/>
        </p:nvSpPr>
        <p:spPr bwMode="auto">
          <a:xfrm>
            <a:off x="179514" y="4320148"/>
            <a:ext cx="8839200" cy="469916"/>
          </a:xfrm>
          <a:prstGeom prst="roundRect">
            <a:avLst/>
          </a:prstGeom>
          <a:solidFill>
            <a:srgbClr val="0070C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Fiestas Solemnes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Judias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Leviticos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23)</a:t>
            </a:r>
          </a:p>
        </p:txBody>
      </p:sp>
      <p:sp>
        <p:nvSpPr>
          <p:cNvPr id="73" name="AutoShape 33">
            <a:extLst>
              <a:ext uri="{FF2B5EF4-FFF2-40B4-BE49-F238E27FC236}">
                <a16:creationId xmlns:a16="http://schemas.microsoft.com/office/drawing/2014/main" id="{489677CD-04E6-4E65-D1BA-4D7EE2B6ECBE}"/>
              </a:ext>
            </a:extLst>
          </p:cNvPr>
          <p:cNvSpPr>
            <a:spLocks noChangeArrowheads="1"/>
          </p:cNvSpPr>
          <p:nvPr/>
        </p:nvSpPr>
        <p:spPr bwMode="auto">
          <a:xfrm>
            <a:off x="5056311" y="5945053"/>
            <a:ext cx="12398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a:t>
            </a:r>
          </a:p>
        </p:txBody>
      </p:sp>
      <p:sp>
        <p:nvSpPr>
          <p:cNvPr id="74" name="AutoShape 33">
            <a:extLst>
              <a:ext uri="{FF2B5EF4-FFF2-40B4-BE49-F238E27FC236}">
                <a16:creationId xmlns:a16="http://schemas.microsoft.com/office/drawing/2014/main" id="{C76F6EEC-9725-E3B1-62AF-A307AB01E664}"/>
              </a:ext>
            </a:extLst>
          </p:cNvPr>
          <p:cNvSpPr>
            <a:spLocks noChangeArrowheads="1"/>
          </p:cNvSpPr>
          <p:nvPr/>
        </p:nvSpPr>
        <p:spPr bwMode="auto">
          <a:xfrm>
            <a:off x="6407275" y="5945053"/>
            <a:ext cx="11636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10</a:t>
            </a:r>
          </a:p>
        </p:txBody>
      </p:sp>
      <p:sp>
        <p:nvSpPr>
          <p:cNvPr id="75" name="AutoShape 33">
            <a:extLst>
              <a:ext uri="{FF2B5EF4-FFF2-40B4-BE49-F238E27FC236}">
                <a16:creationId xmlns:a16="http://schemas.microsoft.com/office/drawing/2014/main" id="{D95AB093-68E7-09AE-7D6B-19CC0EBFA17C}"/>
              </a:ext>
            </a:extLst>
          </p:cNvPr>
          <p:cNvSpPr>
            <a:spLocks noChangeArrowheads="1"/>
          </p:cNvSpPr>
          <p:nvPr/>
        </p:nvSpPr>
        <p:spPr bwMode="auto">
          <a:xfrm>
            <a:off x="7647114" y="5945053"/>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días 15-22</a:t>
            </a:r>
          </a:p>
        </p:txBody>
      </p:sp>
      <p:sp>
        <p:nvSpPr>
          <p:cNvPr id="10" name="TextBox 9">
            <a:extLst>
              <a:ext uri="{FF2B5EF4-FFF2-40B4-BE49-F238E27FC236}">
                <a16:creationId xmlns:a16="http://schemas.microsoft.com/office/drawing/2014/main" id="{0AB0411E-EBF5-2DCB-CE5D-176A83C07E4A}"/>
              </a:ext>
            </a:extLst>
          </p:cNvPr>
          <p:cNvSpPr txBox="1"/>
          <p:nvPr/>
        </p:nvSpPr>
        <p:spPr>
          <a:xfrm>
            <a:off x="4618863" y="3288576"/>
            <a:ext cx="4525138"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ofrendas de comida, las fiestas solemnes y sus días de reposo fueron anuladas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señalaban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 </a:t>
            </a:r>
          </a:p>
        </p:txBody>
      </p:sp>
    </p:spTree>
    <p:extLst>
      <p:ext uri="{BB962C8B-B14F-4D97-AF65-F5344CB8AC3E}">
        <p14:creationId xmlns:p14="http://schemas.microsoft.com/office/powerpoint/2010/main" val="82426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C04D1-392E-5474-F53B-73A426A7F53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360A0772-8083-A4A5-71E1-356874594B4A}"/>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DAF23BC7-6786-D6FA-6470-7652CE22C60A}"/>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0F81B756-9DD5-3C0E-02D5-04927E4E2220}"/>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C2AFA552-AA00-F83B-109B-7DF01642101C}"/>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Génesis 2:1-3</a:t>
            </a:r>
          </a:p>
        </p:txBody>
      </p:sp>
      <p:sp>
        <p:nvSpPr>
          <p:cNvPr id="14" name="2 CuadroTexto">
            <a:extLst>
              <a:ext uri="{FF2B5EF4-FFF2-40B4-BE49-F238E27FC236}">
                <a16:creationId xmlns:a16="http://schemas.microsoft.com/office/drawing/2014/main" id="{A88763A0-9C8F-8942-82F5-1284F82ECB12}"/>
              </a:ext>
            </a:extLst>
          </p:cNvPr>
          <p:cNvSpPr txBox="1"/>
          <p:nvPr/>
        </p:nvSpPr>
        <p:spPr>
          <a:xfrm>
            <a:off x="0" y="404664"/>
            <a:ext cx="4593914"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Fueron, pues, acabados los cielos y la tierra, y todo el ejército de ellos. Y acabó Dios en el día séptimo la obra que hizo; y reposó el día séptimo de toda la obra que hizo. Y bendijo Dios al día séptimo, y lo santificó, porque en él reposó de toda la obra que había hecho en la creación. </a:t>
            </a:r>
          </a:p>
        </p:txBody>
      </p:sp>
      <p:sp>
        <p:nvSpPr>
          <p:cNvPr id="3" name="TextBox 2">
            <a:extLst>
              <a:ext uri="{FF2B5EF4-FFF2-40B4-BE49-F238E27FC236}">
                <a16:creationId xmlns:a16="http://schemas.microsoft.com/office/drawing/2014/main" id="{41E2868E-9A47-8225-3C40-B6BBE8887891}"/>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66C63CCF-067D-6BA9-53FF-5599E1E268BA}"/>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B935AF95-5F33-9119-CEFD-46E3043BD463}"/>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16F2AAFF-341E-AB35-564C-CE9D0CC7056B}"/>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39A66DA7-0C45-24A9-D2CE-36044CE929AC}"/>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9E1CC979-9938-F746-6627-AB7901D63D57}"/>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47" name="Line 74">
            <a:extLst>
              <a:ext uri="{FF2B5EF4-FFF2-40B4-BE49-F238E27FC236}">
                <a16:creationId xmlns:a16="http://schemas.microsoft.com/office/drawing/2014/main" id="{1D2CF958-101C-A019-44E6-7A16931836D4}"/>
              </a:ext>
            </a:extLst>
          </p:cNvPr>
          <p:cNvSpPr>
            <a:spLocks noChangeShapeType="1"/>
          </p:cNvSpPr>
          <p:nvPr/>
        </p:nvSpPr>
        <p:spPr bwMode="auto">
          <a:xfrm>
            <a:off x="83329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8" name="Line 74">
            <a:extLst>
              <a:ext uri="{FF2B5EF4-FFF2-40B4-BE49-F238E27FC236}">
                <a16:creationId xmlns:a16="http://schemas.microsoft.com/office/drawing/2014/main" id="{5DB96FBC-280B-2BD8-6910-DFA0EA4FE278}"/>
              </a:ext>
            </a:extLst>
          </p:cNvPr>
          <p:cNvSpPr>
            <a:spLocks noChangeShapeType="1"/>
          </p:cNvSpPr>
          <p:nvPr/>
        </p:nvSpPr>
        <p:spPr bwMode="auto">
          <a:xfrm>
            <a:off x="69613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9" name="Line 70">
            <a:extLst>
              <a:ext uri="{FF2B5EF4-FFF2-40B4-BE49-F238E27FC236}">
                <a16:creationId xmlns:a16="http://schemas.microsoft.com/office/drawing/2014/main" id="{3F30B1A5-85CE-7AB4-780F-AE19508F1DCB}"/>
              </a:ext>
            </a:extLst>
          </p:cNvPr>
          <p:cNvSpPr>
            <a:spLocks noChangeShapeType="1"/>
          </p:cNvSpPr>
          <p:nvPr/>
        </p:nvSpPr>
        <p:spPr bwMode="auto">
          <a:xfrm>
            <a:off x="636712" y="5712942"/>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0" name="Line 71">
            <a:extLst>
              <a:ext uri="{FF2B5EF4-FFF2-40B4-BE49-F238E27FC236}">
                <a16:creationId xmlns:a16="http://schemas.microsoft.com/office/drawing/2014/main" id="{E3106651-4CF2-EC51-8FF9-89280D1A000F}"/>
              </a:ext>
            </a:extLst>
          </p:cNvPr>
          <p:cNvSpPr>
            <a:spLocks noChangeShapeType="1"/>
          </p:cNvSpPr>
          <p:nvPr/>
        </p:nvSpPr>
        <p:spPr bwMode="auto">
          <a:xfrm>
            <a:off x="2922712" y="5691748"/>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1" name="Line 72">
            <a:extLst>
              <a:ext uri="{FF2B5EF4-FFF2-40B4-BE49-F238E27FC236}">
                <a16:creationId xmlns:a16="http://schemas.microsoft.com/office/drawing/2014/main" id="{2950D27D-6E08-D77D-623D-2A6A55D97C19}"/>
              </a:ext>
            </a:extLst>
          </p:cNvPr>
          <p:cNvSpPr>
            <a:spLocks noChangeShapeType="1"/>
          </p:cNvSpPr>
          <p:nvPr/>
        </p:nvSpPr>
        <p:spPr bwMode="auto">
          <a:xfrm>
            <a:off x="41419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2" name="Line 74">
            <a:extLst>
              <a:ext uri="{FF2B5EF4-FFF2-40B4-BE49-F238E27FC236}">
                <a16:creationId xmlns:a16="http://schemas.microsoft.com/office/drawing/2014/main" id="{A3D9C574-E630-A87E-7C38-D02E237AD159}"/>
              </a:ext>
            </a:extLst>
          </p:cNvPr>
          <p:cNvSpPr>
            <a:spLocks noChangeShapeType="1"/>
          </p:cNvSpPr>
          <p:nvPr/>
        </p:nvSpPr>
        <p:spPr bwMode="auto">
          <a:xfrm>
            <a:off x="57421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3" name="Line 70">
            <a:extLst>
              <a:ext uri="{FF2B5EF4-FFF2-40B4-BE49-F238E27FC236}">
                <a16:creationId xmlns:a16="http://schemas.microsoft.com/office/drawing/2014/main" id="{85C181E2-4940-D22A-E078-B907CBBEB034}"/>
              </a:ext>
            </a:extLst>
          </p:cNvPr>
          <p:cNvSpPr>
            <a:spLocks noChangeShapeType="1"/>
          </p:cNvSpPr>
          <p:nvPr/>
        </p:nvSpPr>
        <p:spPr bwMode="auto">
          <a:xfrm>
            <a:off x="1627312" y="5806192"/>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4" name="Line 74">
            <a:extLst>
              <a:ext uri="{FF2B5EF4-FFF2-40B4-BE49-F238E27FC236}">
                <a16:creationId xmlns:a16="http://schemas.microsoft.com/office/drawing/2014/main" id="{33920304-3C38-0387-8F47-D74513B39EB2}"/>
              </a:ext>
            </a:extLst>
          </p:cNvPr>
          <p:cNvSpPr>
            <a:spLocks noChangeShapeType="1"/>
          </p:cNvSpPr>
          <p:nvPr/>
        </p:nvSpPr>
        <p:spPr bwMode="auto">
          <a:xfrm>
            <a:off x="83329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5" name="Line 74">
            <a:extLst>
              <a:ext uri="{FF2B5EF4-FFF2-40B4-BE49-F238E27FC236}">
                <a16:creationId xmlns:a16="http://schemas.microsoft.com/office/drawing/2014/main" id="{C7A40817-2F2B-1C24-253E-D4686179BD77}"/>
              </a:ext>
            </a:extLst>
          </p:cNvPr>
          <p:cNvSpPr>
            <a:spLocks noChangeShapeType="1"/>
          </p:cNvSpPr>
          <p:nvPr/>
        </p:nvSpPr>
        <p:spPr bwMode="auto">
          <a:xfrm>
            <a:off x="69613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6" name="Line 70">
            <a:extLst>
              <a:ext uri="{FF2B5EF4-FFF2-40B4-BE49-F238E27FC236}">
                <a16:creationId xmlns:a16="http://schemas.microsoft.com/office/drawing/2014/main" id="{9F03B69E-63B6-2FFA-CBAF-6A54FEB5A77B}"/>
              </a:ext>
            </a:extLst>
          </p:cNvPr>
          <p:cNvSpPr>
            <a:spLocks noChangeShapeType="1"/>
          </p:cNvSpPr>
          <p:nvPr/>
        </p:nvSpPr>
        <p:spPr bwMode="auto">
          <a:xfrm>
            <a:off x="636712" y="4684098"/>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7" name="Line 71">
            <a:extLst>
              <a:ext uri="{FF2B5EF4-FFF2-40B4-BE49-F238E27FC236}">
                <a16:creationId xmlns:a16="http://schemas.microsoft.com/office/drawing/2014/main" id="{7416CE49-33AD-51A7-BFBA-B216E66FC911}"/>
              </a:ext>
            </a:extLst>
          </p:cNvPr>
          <p:cNvSpPr>
            <a:spLocks noChangeShapeType="1"/>
          </p:cNvSpPr>
          <p:nvPr/>
        </p:nvSpPr>
        <p:spPr bwMode="auto">
          <a:xfrm>
            <a:off x="2922712" y="4662904"/>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8" name="Line 72">
            <a:extLst>
              <a:ext uri="{FF2B5EF4-FFF2-40B4-BE49-F238E27FC236}">
                <a16:creationId xmlns:a16="http://schemas.microsoft.com/office/drawing/2014/main" id="{BD768AE6-DFBD-2437-AD46-9FD87599B68E}"/>
              </a:ext>
            </a:extLst>
          </p:cNvPr>
          <p:cNvSpPr>
            <a:spLocks noChangeShapeType="1"/>
          </p:cNvSpPr>
          <p:nvPr/>
        </p:nvSpPr>
        <p:spPr bwMode="auto">
          <a:xfrm>
            <a:off x="41419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9" name="Line 74">
            <a:extLst>
              <a:ext uri="{FF2B5EF4-FFF2-40B4-BE49-F238E27FC236}">
                <a16:creationId xmlns:a16="http://schemas.microsoft.com/office/drawing/2014/main" id="{9C90B7E6-FE6E-F64F-2D73-B4D2898B3E95}"/>
              </a:ext>
            </a:extLst>
          </p:cNvPr>
          <p:cNvSpPr>
            <a:spLocks noChangeShapeType="1"/>
          </p:cNvSpPr>
          <p:nvPr/>
        </p:nvSpPr>
        <p:spPr bwMode="auto">
          <a:xfrm>
            <a:off x="57421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0" name="AutoShape 56">
            <a:extLst>
              <a:ext uri="{FF2B5EF4-FFF2-40B4-BE49-F238E27FC236}">
                <a16:creationId xmlns:a16="http://schemas.microsoft.com/office/drawing/2014/main" id="{27F86C16-DE42-F6DD-DA76-AFB11AC9F2C2}"/>
              </a:ext>
            </a:extLst>
          </p:cNvPr>
          <p:cNvSpPr>
            <a:spLocks noChangeArrowheads="1"/>
          </p:cNvSpPr>
          <p:nvPr/>
        </p:nvSpPr>
        <p:spPr bwMode="auto">
          <a:xfrm>
            <a:off x="179513" y="5047334"/>
            <a:ext cx="8381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Pascua</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v. 4, 5</a:t>
            </a:r>
          </a:p>
        </p:txBody>
      </p:sp>
      <p:sp>
        <p:nvSpPr>
          <p:cNvPr id="61" name="AutoShape 56">
            <a:extLst>
              <a:ext uri="{FF2B5EF4-FFF2-40B4-BE49-F238E27FC236}">
                <a16:creationId xmlns:a16="http://schemas.microsoft.com/office/drawing/2014/main" id="{56A9068F-94B4-93EC-39D7-BD42A141F392}"/>
              </a:ext>
            </a:extLst>
          </p:cNvPr>
          <p:cNvSpPr>
            <a:spLocks noChangeArrowheads="1"/>
          </p:cNvSpPr>
          <p:nvPr/>
        </p:nvSpPr>
        <p:spPr bwMode="auto">
          <a:xfrm>
            <a:off x="2389312" y="5047334"/>
            <a:ext cx="10667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Primicias v. 9-14 </a:t>
            </a:r>
          </a:p>
        </p:txBody>
      </p:sp>
      <p:sp>
        <p:nvSpPr>
          <p:cNvPr id="62" name="AutoShape 56">
            <a:extLst>
              <a:ext uri="{FF2B5EF4-FFF2-40B4-BE49-F238E27FC236}">
                <a16:creationId xmlns:a16="http://schemas.microsoft.com/office/drawing/2014/main" id="{1A3A50BE-4BAD-C5D9-1EC9-17A49DD35EB8}"/>
              </a:ext>
            </a:extLst>
          </p:cNvPr>
          <p:cNvSpPr>
            <a:spLocks noChangeArrowheads="1"/>
          </p:cNvSpPr>
          <p:nvPr/>
        </p:nvSpPr>
        <p:spPr bwMode="auto">
          <a:xfrm>
            <a:off x="3532312" y="5047334"/>
            <a:ext cx="1371600"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Pentecostés v. 15-22</a:t>
            </a:r>
          </a:p>
        </p:txBody>
      </p:sp>
      <p:sp>
        <p:nvSpPr>
          <p:cNvPr id="63" name="AutoShape 56">
            <a:extLst>
              <a:ext uri="{FF2B5EF4-FFF2-40B4-BE49-F238E27FC236}">
                <a16:creationId xmlns:a16="http://schemas.microsoft.com/office/drawing/2014/main" id="{1216E17E-2A30-DF6F-C249-F8AC40DA144C}"/>
              </a:ext>
            </a:extLst>
          </p:cNvPr>
          <p:cNvSpPr>
            <a:spLocks noChangeArrowheads="1"/>
          </p:cNvSpPr>
          <p:nvPr/>
        </p:nvSpPr>
        <p:spPr bwMode="auto">
          <a:xfrm>
            <a:off x="1093912" y="4994137"/>
            <a:ext cx="1188720" cy="783193"/>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Panes sin levadura  v. 6-8 </a:t>
            </a:r>
          </a:p>
        </p:txBody>
      </p:sp>
      <p:sp>
        <p:nvSpPr>
          <p:cNvPr id="64" name="Line 70">
            <a:extLst>
              <a:ext uri="{FF2B5EF4-FFF2-40B4-BE49-F238E27FC236}">
                <a16:creationId xmlns:a16="http://schemas.microsoft.com/office/drawing/2014/main" id="{C74B72A6-8EDE-5012-BDF4-71248F5403DE}"/>
              </a:ext>
            </a:extLst>
          </p:cNvPr>
          <p:cNvSpPr>
            <a:spLocks noChangeShapeType="1"/>
          </p:cNvSpPr>
          <p:nvPr/>
        </p:nvSpPr>
        <p:spPr bwMode="auto">
          <a:xfrm>
            <a:off x="1627312" y="4777348"/>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5" name="AutoShape 56">
            <a:extLst>
              <a:ext uri="{FF2B5EF4-FFF2-40B4-BE49-F238E27FC236}">
                <a16:creationId xmlns:a16="http://schemas.microsoft.com/office/drawing/2014/main" id="{D41C8FEF-5262-52CB-74F3-8781431B976B}"/>
              </a:ext>
            </a:extLst>
          </p:cNvPr>
          <p:cNvSpPr>
            <a:spLocks noChangeArrowheads="1"/>
          </p:cNvSpPr>
          <p:nvPr/>
        </p:nvSpPr>
        <p:spPr bwMode="auto">
          <a:xfrm>
            <a:off x="5056312" y="5047334"/>
            <a:ext cx="1239837"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Trompetas v. 23-25</a:t>
            </a:r>
          </a:p>
        </p:txBody>
      </p:sp>
      <p:sp>
        <p:nvSpPr>
          <p:cNvPr id="66" name="AutoShape 56">
            <a:extLst>
              <a:ext uri="{FF2B5EF4-FFF2-40B4-BE49-F238E27FC236}">
                <a16:creationId xmlns:a16="http://schemas.microsoft.com/office/drawing/2014/main" id="{AD95F005-1F9D-5ABA-0C8A-4D80F569C92E}"/>
              </a:ext>
            </a:extLst>
          </p:cNvPr>
          <p:cNvSpPr>
            <a:spLocks noChangeArrowheads="1"/>
          </p:cNvSpPr>
          <p:nvPr/>
        </p:nvSpPr>
        <p:spPr bwMode="auto">
          <a:xfrm>
            <a:off x="6382192" y="4994137"/>
            <a:ext cx="1188720" cy="783193"/>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Día de Expiación v. 26-32 </a:t>
            </a:r>
          </a:p>
        </p:txBody>
      </p:sp>
      <p:sp>
        <p:nvSpPr>
          <p:cNvPr id="67" name="AutoShape 56">
            <a:extLst>
              <a:ext uri="{FF2B5EF4-FFF2-40B4-BE49-F238E27FC236}">
                <a16:creationId xmlns:a16="http://schemas.microsoft.com/office/drawing/2014/main" id="{4ABE7D28-3C92-3C43-32F1-2020E9A44B79}"/>
              </a:ext>
            </a:extLst>
          </p:cNvPr>
          <p:cNvSpPr>
            <a:spLocks noChangeArrowheads="1"/>
          </p:cNvSpPr>
          <p:nvPr/>
        </p:nvSpPr>
        <p:spPr bwMode="auto">
          <a:xfrm>
            <a:off x="7647113" y="5047334"/>
            <a:ext cx="1371600"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Tabernáculo v. 33-44</a:t>
            </a:r>
          </a:p>
        </p:txBody>
      </p:sp>
      <p:sp>
        <p:nvSpPr>
          <p:cNvPr id="68" name="AutoShape 33">
            <a:extLst>
              <a:ext uri="{FF2B5EF4-FFF2-40B4-BE49-F238E27FC236}">
                <a16:creationId xmlns:a16="http://schemas.microsoft.com/office/drawing/2014/main" id="{FE270767-DD37-E7DD-F3BF-72E8415A985D}"/>
              </a:ext>
            </a:extLst>
          </p:cNvPr>
          <p:cNvSpPr>
            <a:spLocks noChangeArrowheads="1"/>
          </p:cNvSpPr>
          <p:nvPr/>
        </p:nvSpPr>
        <p:spPr bwMode="auto">
          <a:xfrm>
            <a:off x="179512" y="5920809"/>
            <a:ext cx="838200" cy="86073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7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14</a:t>
            </a:r>
          </a:p>
        </p:txBody>
      </p:sp>
      <p:sp>
        <p:nvSpPr>
          <p:cNvPr id="69" name="AutoShape 33">
            <a:extLst>
              <a:ext uri="{FF2B5EF4-FFF2-40B4-BE49-F238E27FC236}">
                <a16:creationId xmlns:a16="http://schemas.microsoft.com/office/drawing/2014/main" id="{F7AAC7D5-1B02-DBB1-50EF-9A166DD83C18}"/>
              </a:ext>
            </a:extLst>
          </p:cNvPr>
          <p:cNvSpPr>
            <a:spLocks noChangeArrowheads="1"/>
          </p:cNvSpPr>
          <p:nvPr/>
        </p:nvSpPr>
        <p:spPr bwMode="auto">
          <a:xfrm>
            <a:off x="1093912" y="5920348"/>
            <a:ext cx="118872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días </a:t>
            </a: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15-21</a:t>
            </a:r>
          </a:p>
        </p:txBody>
      </p:sp>
      <p:sp>
        <p:nvSpPr>
          <p:cNvPr id="70" name="AutoShape 33">
            <a:extLst>
              <a:ext uri="{FF2B5EF4-FFF2-40B4-BE49-F238E27FC236}">
                <a16:creationId xmlns:a16="http://schemas.microsoft.com/office/drawing/2014/main" id="{7DD9C9F6-7FDB-5C50-FF9D-CB2624F5C177}"/>
              </a:ext>
            </a:extLst>
          </p:cNvPr>
          <p:cNvSpPr>
            <a:spLocks noChangeArrowheads="1"/>
          </p:cNvSpPr>
          <p:nvPr/>
        </p:nvSpPr>
        <p:spPr bwMode="auto">
          <a:xfrm>
            <a:off x="2389313" y="5920348"/>
            <a:ext cx="1066798"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16</a:t>
            </a:r>
          </a:p>
        </p:txBody>
      </p:sp>
      <p:sp>
        <p:nvSpPr>
          <p:cNvPr id="71" name="AutoShape 33">
            <a:extLst>
              <a:ext uri="{FF2B5EF4-FFF2-40B4-BE49-F238E27FC236}">
                <a16:creationId xmlns:a16="http://schemas.microsoft.com/office/drawing/2014/main" id="{52B815DF-66C7-F843-A426-7233DE0DF887}"/>
              </a:ext>
            </a:extLst>
          </p:cNvPr>
          <p:cNvSpPr>
            <a:spLocks noChangeArrowheads="1"/>
          </p:cNvSpPr>
          <p:nvPr/>
        </p:nvSpPr>
        <p:spPr bwMode="auto">
          <a:xfrm>
            <a:off x="3532312" y="5920348"/>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50 días después de la cosecha</a:t>
            </a:r>
          </a:p>
        </p:txBody>
      </p:sp>
      <p:sp>
        <p:nvSpPr>
          <p:cNvPr id="72" name="AutoShape 56">
            <a:extLst>
              <a:ext uri="{FF2B5EF4-FFF2-40B4-BE49-F238E27FC236}">
                <a16:creationId xmlns:a16="http://schemas.microsoft.com/office/drawing/2014/main" id="{E7CF5FB0-0324-00A6-AA70-1899DC6796A0}"/>
              </a:ext>
            </a:extLst>
          </p:cNvPr>
          <p:cNvSpPr>
            <a:spLocks noChangeArrowheads="1"/>
          </p:cNvSpPr>
          <p:nvPr/>
        </p:nvSpPr>
        <p:spPr bwMode="auto">
          <a:xfrm>
            <a:off x="179514" y="4320148"/>
            <a:ext cx="8839200" cy="469916"/>
          </a:xfrm>
          <a:prstGeom prst="roundRect">
            <a:avLst/>
          </a:prstGeom>
          <a:solidFill>
            <a:srgbClr val="0070C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Fiestas Solemnes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Judias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Leviticos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23)</a:t>
            </a:r>
          </a:p>
        </p:txBody>
      </p:sp>
      <p:sp>
        <p:nvSpPr>
          <p:cNvPr id="73" name="AutoShape 33">
            <a:extLst>
              <a:ext uri="{FF2B5EF4-FFF2-40B4-BE49-F238E27FC236}">
                <a16:creationId xmlns:a16="http://schemas.microsoft.com/office/drawing/2014/main" id="{CD7DE3CF-3A86-3D84-6CBF-DDACDC2008B3}"/>
              </a:ext>
            </a:extLst>
          </p:cNvPr>
          <p:cNvSpPr>
            <a:spLocks noChangeArrowheads="1"/>
          </p:cNvSpPr>
          <p:nvPr/>
        </p:nvSpPr>
        <p:spPr bwMode="auto">
          <a:xfrm>
            <a:off x="5056311" y="5945053"/>
            <a:ext cx="12398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a:t>
            </a:r>
          </a:p>
        </p:txBody>
      </p:sp>
      <p:sp>
        <p:nvSpPr>
          <p:cNvPr id="74" name="AutoShape 33">
            <a:extLst>
              <a:ext uri="{FF2B5EF4-FFF2-40B4-BE49-F238E27FC236}">
                <a16:creationId xmlns:a16="http://schemas.microsoft.com/office/drawing/2014/main" id="{AE98B958-06EE-0D30-1183-E3D20A2FAA6B}"/>
              </a:ext>
            </a:extLst>
          </p:cNvPr>
          <p:cNvSpPr>
            <a:spLocks noChangeArrowheads="1"/>
          </p:cNvSpPr>
          <p:nvPr/>
        </p:nvSpPr>
        <p:spPr bwMode="auto">
          <a:xfrm>
            <a:off x="6407275" y="5945053"/>
            <a:ext cx="11636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10</a:t>
            </a:r>
          </a:p>
        </p:txBody>
      </p:sp>
      <p:sp>
        <p:nvSpPr>
          <p:cNvPr id="75" name="AutoShape 33">
            <a:extLst>
              <a:ext uri="{FF2B5EF4-FFF2-40B4-BE49-F238E27FC236}">
                <a16:creationId xmlns:a16="http://schemas.microsoft.com/office/drawing/2014/main" id="{1E23BF4F-D8A2-EAB4-4B59-92E38A444C05}"/>
              </a:ext>
            </a:extLst>
          </p:cNvPr>
          <p:cNvSpPr>
            <a:spLocks noChangeArrowheads="1"/>
          </p:cNvSpPr>
          <p:nvPr/>
        </p:nvSpPr>
        <p:spPr bwMode="auto">
          <a:xfrm>
            <a:off x="7647114" y="5945053"/>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días 15-22</a:t>
            </a:r>
          </a:p>
        </p:txBody>
      </p:sp>
      <p:sp>
        <p:nvSpPr>
          <p:cNvPr id="10" name="TextBox 9">
            <a:extLst>
              <a:ext uri="{FF2B5EF4-FFF2-40B4-BE49-F238E27FC236}">
                <a16:creationId xmlns:a16="http://schemas.microsoft.com/office/drawing/2014/main" id="{17821F96-E5D3-F0A0-E9E6-0BAFCA38FD22}"/>
              </a:ext>
            </a:extLst>
          </p:cNvPr>
          <p:cNvSpPr txBox="1"/>
          <p:nvPr/>
        </p:nvSpPr>
        <p:spPr>
          <a:xfrm>
            <a:off x="4618863" y="3288576"/>
            <a:ext cx="4525138"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ofrendas de comida, las fiestas solemnes y sus días de reposo fueron anuladas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señalaban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 </a:t>
            </a:r>
          </a:p>
        </p:txBody>
      </p:sp>
    </p:spTree>
    <p:extLst>
      <p:ext uri="{BB962C8B-B14F-4D97-AF65-F5344CB8AC3E}">
        <p14:creationId xmlns:p14="http://schemas.microsoft.com/office/powerpoint/2010/main" val="286075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7AA16-0257-C887-8D8B-44ED6A42E8BB}"/>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F46D53AF-0961-7048-76BD-78113A5AE7BE}"/>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2:1</a:t>
            </a:r>
          </a:p>
        </p:txBody>
      </p:sp>
      <p:sp>
        <p:nvSpPr>
          <p:cNvPr id="5" name="2 CuadroTexto">
            <a:extLst>
              <a:ext uri="{FF2B5EF4-FFF2-40B4-BE49-F238E27FC236}">
                <a16:creationId xmlns:a16="http://schemas.microsoft.com/office/drawing/2014/main" id="{FE09E5F5-721E-AD70-3621-5335205A5093}"/>
              </a:ext>
            </a:extLst>
          </p:cNvPr>
          <p:cNvSpPr txBox="1"/>
          <p:nvPr/>
        </p:nvSpPr>
        <p:spPr>
          <a:xfrm>
            <a:off x="0" y="477599"/>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quiero que sepáis </a:t>
            </a:r>
            <a:r>
              <a:rPr lang="es-ES" sz="2400" u="sng" dirty="0">
                <a:solidFill>
                  <a:srgbClr val="FFFF00"/>
                </a:solidFill>
                <a:latin typeface="Calibri"/>
              </a:rPr>
              <a:t>cuán gran lucha sostengo</a:t>
            </a:r>
            <a:r>
              <a:rPr lang="es-ES" sz="2400" dirty="0">
                <a:solidFill>
                  <a:srgbClr val="FFFF00"/>
                </a:solidFill>
                <a:latin typeface="Calibri"/>
              </a:rPr>
              <a:t> por vosotros, y por los que están en </a:t>
            </a:r>
            <a:r>
              <a:rPr lang="es-ES" sz="2400" dirty="0" err="1">
                <a:solidFill>
                  <a:srgbClr val="FFFF00"/>
                </a:solidFill>
                <a:latin typeface="Calibri"/>
              </a:rPr>
              <a:t>Laodicea</a:t>
            </a:r>
            <a:r>
              <a:rPr lang="es-ES" sz="2400" dirty="0">
                <a:solidFill>
                  <a:srgbClr val="FFFF00"/>
                </a:solidFill>
                <a:latin typeface="Calibri"/>
              </a:rPr>
              <a:t>, y por todos los que nunca han visto mi rostro. </a:t>
            </a:r>
          </a:p>
        </p:txBody>
      </p:sp>
      <p:sp>
        <p:nvSpPr>
          <p:cNvPr id="3" name="TextBox 2">
            <a:extLst>
              <a:ext uri="{FF2B5EF4-FFF2-40B4-BE49-F238E27FC236}">
                <a16:creationId xmlns:a16="http://schemas.microsoft.com/office/drawing/2014/main" id="{48C3AE22-7E84-B777-64E4-AB563AC7F87E}"/>
              </a:ext>
            </a:extLst>
          </p:cNvPr>
          <p:cNvSpPr txBox="1"/>
          <p:nvPr/>
        </p:nvSpPr>
        <p:spPr>
          <a:xfrm>
            <a:off x="4614514" y="14333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 name="TextBox 1">
            <a:extLst>
              <a:ext uri="{FF2B5EF4-FFF2-40B4-BE49-F238E27FC236}">
                <a16:creationId xmlns:a16="http://schemas.microsoft.com/office/drawing/2014/main" id="{32D7C926-3F7A-B392-E796-DA4CD4DFD7D7}"/>
              </a:ext>
            </a:extLst>
          </p:cNvPr>
          <p:cNvSpPr txBox="1"/>
          <p:nvPr/>
        </p:nvSpPr>
        <p:spPr>
          <a:xfrm>
            <a:off x="4615187" y="17914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7" name="1 CuadroTexto">
            <a:extLst>
              <a:ext uri="{FF2B5EF4-FFF2-40B4-BE49-F238E27FC236}">
                <a16:creationId xmlns:a16="http://schemas.microsoft.com/office/drawing/2014/main" id="{8D279F0F-EBA5-C365-F6AE-2559A5BAE795}"/>
              </a:ext>
            </a:extLst>
          </p:cNvPr>
          <p:cNvSpPr txBox="1"/>
          <p:nvPr/>
        </p:nvSpPr>
        <p:spPr>
          <a:xfrm>
            <a:off x="4890518" y="409913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6:12</a:t>
            </a:r>
          </a:p>
        </p:txBody>
      </p:sp>
      <p:sp>
        <p:nvSpPr>
          <p:cNvPr id="8" name="2 CuadroTexto">
            <a:extLst>
              <a:ext uri="{FF2B5EF4-FFF2-40B4-BE49-F238E27FC236}">
                <a16:creationId xmlns:a16="http://schemas.microsoft.com/office/drawing/2014/main" id="{9E746E20-033C-4F9B-E120-E1E5D2254D5A}"/>
              </a:ext>
            </a:extLst>
          </p:cNvPr>
          <p:cNvSpPr txBox="1"/>
          <p:nvPr/>
        </p:nvSpPr>
        <p:spPr>
          <a:xfrm>
            <a:off x="4911218" y="4581128"/>
            <a:ext cx="424847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no tenemos lucha contra sangre y carne,</a:t>
            </a:r>
            <a:r>
              <a:rPr lang="es-ES" sz="2400" dirty="0">
                <a:latin typeface="Calibri"/>
              </a:rPr>
              <a:t> </a:t>
            </a:r>
            <a:r>
              <a:rPr lang="es-ES" sz="2400" dirty="0">
                <a:solidFill>
                  <a:srgbClr val="00B0F0"/>
                </a:solidFill>
                <a:latin typeface="Calibri"/>
              </a:rPr>
              <a:t>sino contra principados, contra potestades, contra los gobernadores de las tinieblas de este siglo, contra huestes espirituales de maldad en las regiones celestes.</a:t>
            </a:r>
          </a:p>
        </p:txBody>
      </p:sp>
      <p:sp>
        <p:nvSpPr>
          <p:cNvPr id="6" name="TextBox 5">
            <a:extLst>
              <a:ext uri="{FF2B5EF4-FFF2-40B4-BE49-F238E27FC236}">
                <a16:creationId xmlns:a16="http://schemas.microsoft.com/office/drawing/2014/main" id="{82270DF0-FB2D-34B8-E9BA-A678967E4EDC}"/>
              </a:ext>
            </a:extLst>
          </p:cNvPr>
          <p:cNvSpPr txBox="1"/>
          <p:nvPr/>
        </p:nvSpPr>
        <p:spPr>
          <a:xfrm>
            <a:off x="4628759" y="212751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13" name="1 CuadroTexto">
            <a:extLst>
              <a:ext uri="{FF2B5EF4-FFF2-40B4-BE49-F238E27FC236}">
                <a16:creationId xmlns:a16="http://schemas.microsoft.com/office/drawing/2014/main" id="{017FC164-991A-2E92-87D4-7E8A0FD489FE}"/>
              </a:ext>
            </a:extLst>
          </p:cNvPr>
          <p:cNvSpPr txBox="1"/>
          <p:nvPr/>
        </p:nvSpPr>
        <p:spPr>
          <a:xfrm>
            <a:off x="287015"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2:2, 3</a:t>
            </a:r>
          </a:p>
        </p:txBody>
      </p:sp>
      <p:sp>
        <p:nvSpPr>
          <p:cNvPr id="14" name="2 CuadroTexto">
            <a:extLst>
              <a:ext uri="{FF2B5EF4-FFF2-40B4-BE49-F238E27FC236}">
                <a16:creationId xmlns:a16="http://schemas.microsoft.com/office/drawing/2014/main" id="{DD99BCF8-4C40-D62B-B257-EDFA68CEF34C}"/>
              </a:ext>
            </a:extLst>
          </p:cNvPr>
          <p:cNvSpPr txBox="1"/>
          <p:nvPr/>
        </p:nvSpPr>
        <p:spPr>
          <a:xfrm>
            <a:off x="107504" y="1746359"/>
            <a:ext cx="4427984"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Para que sean consolados sus corazones, unidos en amor, hasta alcanzar todas las riquezas de pleno entendimiento, a fin de conocer el misterio de Dios el Padre, y de Cristo, en quien están escondidos todos los tesoros de la sabiduría y del conocimiento. </a:t>
            </a:r>
          </a:p>
        </p:txBody>
      </p:sp>
    </p:spTree>
    <p:extLst>
      <p:ext uri="{BB962C8B-B14F-4D97-AF65-F5344CB8AC3E}">
        <p14:creationId xmlns:p14="http://schemas.microsoft.com/office/powerpoint/2010/main" val="135415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32A40-949C-F0EA-6724-C08601DE0BA7}"/>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A9FF6B6D-BCBD-B844-70CC-4C6D80E7D609}"/>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96160774-44E0-F4BA-2DC1-58B12F430274}"/>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C19C2FA7-C973-1A34-70B5-3BEDCE693090}"/>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1D5447B5-BB42-9B2C-3A02-0E771F01B0F6}"/>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Génesis 2:1-3</a:t>
            </a:r>
          </a:p>
        </p:txBody>
      </p:sp>
      <p:sp>
        <p:nvSpPr>
          <p:cNvPr id="14" name="2 CuadroTexto">
            <a:extLst>
              <a:ext uri="{FF2B5EF4-FFF2-40B4-BE49-F238E27FC236}">
                <a16:creationId xmlns:a16="http://schemas.microsoft.com/office/drawing/2014/main" id="{4B324B83-2718-DC11-5795-545FC586A485}"/>
              </a:ext>
            </a:extLst>
          </p:cNvPr>
          <p:cNvSpPr txBox="1"/>
          <p:nvPr/>
        </p:nvSpPr>
        <p:spPr>
          <a:xfrm>
            <a:off x="0" y="404664"/>
            <a:ext cx="4593914"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Fueron, pues, acabados los cielos y la tierra, y todo el ejército de ellos. </a:t>
            </a:r>
            <a:r>
              <a:rPr lang="es-ES" sz="2400" dirty="0">
                <a:latin typeface="Calibri"/>
              </a:rPr>
              <a:t>Y acabó Dios en el día séptimo la obra que hizo; y reposó el día séptimo de toda la obra que hizo. Y bendijo Dios al día séptimo, y lo santificó, porque en él reposó de toda la obra que había hecho en la creación. </a:t>
            </a:r>
          </a:p>
        </p:txBody>
      </p:sp>
      <p:sp>
        <p:nvSpPr>
          <p:cNvPr id="3" name="TextBox 2">
            <a:extLst>
              <a:ext uri="{FF2B5EF4-FFF2-40B4-BE49-F238E27FC236}">
                <a16:creationId xmlns:a16="http://schemas.microsoft.com/office/drawing/2014/main" id="{E96DE474-B8BA-6C57-38F5-51BC1A687ADC}"/>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F6D37759-E89B-5A14-DA11-F86A94F53899}"/>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700F9568-0A76-5832-9677-F75F53AB0914}"/>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4560AC71-E2D0-9E9B-9214-708C5E8FDF71}"/>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D55E68DD-2F08-CA11-254C-5C3CA94F36CB}"/>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9C31B8DB-2A73-CE65-A6B2-DAAC4A883CC2}"/>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47" name="Line 74">
            <a:extLst>
              <a:ext uri="{FF2B5EF4-FFF2-40B4-BE49-F238E27FC236}">
                <a16:creationId xmlns:a16="http://schemas.microsoft.com/office/drawing/2014/main" id="{B5E90277-F46F-DA76-201F-7ECF0918B836}"/>
              </a:ext>
            </a:extLst>
          </p:cNvPr>
          <p:cNvSpPr>
            <a:spLocks noChangeShapeType="1"/>
          </p:cNvSpPr>
          <p:nvPr/>
        </p:nvSpPr>
        <p:spPr bwMode="auto">
          <a:xfrm>
            <a:off x="83329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8" name="Line 74">
            <a:extLst>
              <a:ext uri="{FF2B5EF4-FFF2-40B4-BE49-F238E27FC236}">
                <a16:creationId xmlns:a16="http://schemas.microsoft.com/office/drawing/2014/main" id="{0EB7C556-46BF-3678-FB52-658255B66D8E}"/>
              </a:ext>
            </a:extLst>
          </p:cNvPr>
          <p:cNvSpPr>
            <a:spLocks noChangeShapeType="1"/>
          </p:cNvSpPr>
          <p:nvPr/>
        </p:nvSpPr>
        <p:spPr bwMode="auto">
          <a:xfrm>
            <a:off x="69613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9" name="Line 70">
            <a:extLst>
              <a:ext uri="{FF2B5EF4-FFF2-40B4-BE49-F238E27FC236}">
                <a16:creationId xmlns:a16="http://schemas.microsoft.com/office/drawing/2014/main" id="{358CC630-6532-F459-C669-ADCFDC536BD0}"/>
              </a:ext>
            </a:extLst>
          </p:cNvPr>
          <p:cNvSpPr>
            <a:spLocks noChangeShapeType="1"/>
          </p:cNvSpPr>
          <p:nvPr/>
        </p:nvSpPr>
        <p:spPr bwMode="auto">
          <a:xfrm>
            <a:off x="636712" y="5712942"/>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0" name="Line 71">
            <a:extLst>
              <a:ext uri="{FF2B5EF4-FFF2-40B4-BE49-F238E27FC236}">
                <a16:creationId xmlns:a16="http://schemas.microsoft.com/office/drawing/2014/main" id="{2E2E7912-9022-DEAC-1AC5-A0B6753C07C4}"/>
              </a:ext>
            </a:extLst>
          </p:cNvPr>
          <p:cNvSpPr>
            <a:spLocks noChangeShapeType="1"/>
          </p:cNvSpPr>
          <p:nvPr/>
        </p:nvSpPr>
        <p:spPr bwMode="auto">
          <a:xfrm>
            <a:off x="2922712" y="5691748"/>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1" name="Line 72">
            <a:extLst>
              <a:ext uri="{FF2B5EF4-FFF2-40B4-BE49-F238E27FC236}">
                <a16:creationId xmlns:a16="http://schemas.microsoft.com/office/drawing/2014/main" id="{202C1DA6-82A3-A089-C59E-65160DD0AD01}"/>
              </a:ext>
            </a:extLst>
          </p:cNvPr>
          <p:cNvSpPr>
            <a:spLocks noChangeShapeType="1"/>
          </p:cNvSpPr>
          <p:nvPr/>
        </p:nvSpPr>
        <p:spPr bwMode="auto">
          <a:xfrm>
            <a:off x="41419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2" name="Line 74">
            <a:extLst>
              <a:ext uri="{FF2B5EF4-FFF2-40B4-BE49-F238E27FC236}">
                <a16:creationId xmlns:a16="http://schemas.microsoft.com/office/drawing/2014/main" id="{11B76DF0-E09D-2EC0-C702-3DDC675A116C}"/>
              </a:ext>
            </a:extLst>
          </p:cNvPr>
          <p:cNvSpPr>
            <a:spLocks noChangeShapeType="1"/>
          </p:cNvSpPr>
          <p:nvPr/>
        </p:nvSpPr>
        <p:spPr bwMode="auto">
          <a:xfrm>
            <a:off x="57421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3" name="Line 70">
            <a:extLst>
              <a:ext uri="{FF2B5EF4-FFF2-40B4-BE49-F238E27FC236}">
                <a16:creationId xmlns:a16="http://schemas.microsoft.com/office/drawing/2014/main" id="{81D1AB35-5FC4-53B9-AFBB-6A0C92C78B18}"/>
              </a:ext>
            </a:extLst>
          </p:cNvPr>
          <p:cNvSpPr>
            <a:spLocks noChangeShapeType="1"/>
          </p:cNvSpPr>
          <p:nvPr/>
        </p:nvSpPr>
        <p:spPr bwMode="auto">
          <a:xfrm>
            <a:off x="1627312" y="5806192"/>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4" name="Line 74">
            <a:extLst>
              <a:ext uri="{FF2B5EF4-FFF2-40B4-BE49-F238E27FC236}">
                <a16:creationId xmlns:a16="http://schemas.microsoft.com/office/drawing/2014/main" id="{E626ED24-3ED0-95FA-0900-6D11328492C4}"/>
              </a:ext>
            </a:extLst>
          </p:cNvPr>
          <p:cNvSpPr>
            <a:spLocks noChangeShapeType="1"/>
          </p:cNvSpPr>
          <p:nvPr/>
        </p:nvSpPr>
        <p:spPr bwMode="auto">
          <a:xfrm>
            <a:off x="83329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5" name="Line 74">
            <a:extLst>
              <a:ext uri="{FF2B5EF4-FFF2-40B4-BE49-F238E27FC236}">
                <a16:creationId xmlns:a16="http://schemas.microsoft.com/office/drawing/2014/main" id="{05496DAF-5EEC-6309-293F-3C13D2F769B4}"/>
              </a:ext>
            </a:extLst>
          </p:cNvPr>
          <p:cNvSpPr>
            <a:spLocks noChangeShapeType="1"/>
          </p:cNvSpPr>
          <p:nvPr/>
        </p:nvSpPr>
        <p:spPr bwMode="auto">
          <a:xfrm>
            <a:off x="69613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6" name="Line 70">
            <a:extLst>
              <a:ext uri="{FF2B5EF4-FFF2-40B4-BE49-F238E27FC236}">
                <a16:creationId xmlns:a16="http://schemas.microsoft.com/office/drawing/2014/main" id="{7DA8645C-92C6-66D3-08C4-C23870A101B1}"/>
              </a:ext>
            </a:extLst>
          </p:cNvPr>
          <p:cNvSpPr>
            <a:spLocks noChangeShapeType="1"/>
          </p:cNvSpPr>
          <p:nvPr/>
        </p:nvSpPr>
        <p:spPr bwMode="auto">
          <a:xfrm>
            <a:off x="636712" y="4684098"/>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7" name="Line 71">
            <a:extLst>
              <a:ext uri="{FF2B5EF4-FFF2-40B4-BE49-F238E27FC236}">
                <a16:creationId xmlns:a16="http://schemas.microsoft.com/office/drawing/2014/main" id="{52524520-340F-7DC4-A99B-19F90C1A123B}"/>
              </a:ext>
            </a:extLst>
          </p:cNvPr>
          <p:cNvSpPr>
            <a:spLocks noChangeShapeType="1"/>
          </p:cNvSpPr>
          <p:nvPr/>
        </p:nvSpPr>
        <p:spPr bwMode="auto">
          <a:xfrm>
            <a:off x="2922712" y="4662904"/>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8" name="Line 72">
            <a:extLst>
              <a:ext uri="{FF2B5EF4-FFF2-40B4-BE49-F238E27FC236}">
                <a16:creationId xmlns:a16="http://schemas.microsoft.com/office/drawing/2014/main" id="{1031933C-52A7-5FFF-2F4D-24C69FFF0858}"/>
              </a:ext>
            </a:extLst>
          </p:cNvPr>
          <p:cNvSpPr>
            <a:spLocks noChangeShapeType="1"/>
          </p:cNvSpPr>
          <p:nvPr/>
        </p:nvSpPr>
        <p:spPr bwMode="auto">
          <a:xfrm>
            <a:off x="41419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9" name="Line 74">
            <a:extLst>
              <a:ext uri="{FF2B5EF4-FFF2-40B4-BE49-F238E27FC236}">
                <a16:creationId xmlns:a16="http://schemas.microsoft.com/office/drawing/2014/main" id="{3AEDFF3A-BAFE-C06F-F6E8-E6EDC46C2095}"/>
              </a:ext>
            </a:extLst>
          </p:cNvPr>
          <p:cNvSpPr>
            <a:spLocks noChangeShapeType="1"/>
          </p:cNvSpPr>
          <p:nvPr/>
        </p:nvSpPr>
        <p:spPr bwMode="auto">
          <a:xfrm>
            <a:off x="57421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0" name="AutoShape 56">
            <a:extLst>
              <a:ext uri="{FF2B5EF4-FFF2-40B4-BE49-F238E27FC236}">
                <a16:creationId xmlns:a16="http://schemas.microsoft.com/office/drawing/2014/main" id="{478B2B25-A1A9-75A4-79CE-4AD06886AB1D}"/>
              </a:ext>
            </a:extLst>
          </p:cNvPr>
          <p:cNvSpPr>
            <a:spLocks noChangeArrowheads="1"/>
          </p:cNvSpPr>
          <p:nvPr/>
        </p:nvSpPr>
        <p:spPr bwMode="auto">
          <a:xfrm>
            <a:off x="179513" y="5047334"/>
            <a:ext cx="8381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Pascua</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v. 4, 5</a:t>
            </a:r>
          </a:p>
        </p:txBody>
      </p:sp>
      <p:sp>
        <p:nvSpPr>
          <p:cNvPr id="61" name="AutoShape 56">
            <a:extLst>
              <a:ext uri="{FF2B5EF4-FFF2-40B4-BE49-F238E27FC236}">
                <a16:creationId xmlns:a16="http://schemas.microsoft.com/office/drawing/2014/main" id="{C19A599D-752D-3C0D-8163-9017E873CCB3}"/>
              </a:ext>
            </a:extLst>
          </p:cNvPr>
          <p:cNvSpPr>
            <a:spLocks noChangeArrowheads="1"/>
          </p:cNvSpPr>
          <p:nvPr/>
        </p:nvSpPr>
        <p:spPr bwMode="auto">
          <a:xfrm>
            <a:off x="2389312" y="5047334"/>
            <a:ext cx="10667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Primicias v. 9-14 </a:t>
            </a:r>
          </a:p>
        </p:txBody>
      </p:sp>
      <p:sp>
        <p:nvSpPr>
          <p:cNvPr id="62" name="AutoShape 56">
            <a:extLst>
              <a:ext uri="{FF2B5EF4-FFF2-40B4-BE49-F238E27FC236}">
                <a16:creationId xmlns:a16="http://schemas.microsoft.com/office/drawing/2014/main" id="{A76FA46F-1810-A456-FD54-851A9A04ED1B}"/>
              </a:ext>
            </a:extLst>
          </p:cNvPr>
          <p:cNvSpPr>
            <a:spLocks noChangeArrowheads="1"/>
          </p:cNvSpPr>
          <p:nvPr/>
        </p:nvSpPr>
        <p:spPr bwMode="auto">
          <a:xfrm>
            <a:off x="3532312" y="5047334"/>
            <a:ext cx="1371600"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Pentecostés v. 15-22</a:t>
            </a:r>
          </a:p>
        </p:txBody>
      </p:sp>
      <p:sp>
        <p:nvSpPr>
          <p:cNvPr id="63" name="AutoShape 56">
            <a:extLst>
              <a:ext uri="{FF2B5EF4-FFF2-40B4-BE49-F238E27FC236}">
                <a16:creationId xmlns:a16="http://schemas.microsoft.com/office/drawing/2014/main" id="{65D1E8D3-25CD-5E28-2EA4-F88AF1AB4230}"/>
              </a:ext>
            </a:extLst>
          </p:cNvPr>
          <p:cNvSpPr>
            <a:spLocks noChangeArrowheads="1"/>
          </p:cNvSpPr>
          <p:nvPr/>
        </p:nvSpPr>
        <p:spPr bwMode="auto">
          <a:xfrm>
            <a:off x="1093912" y="4994137"/>
            <a:ext cx="1188720" cy="783193"/>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Panes sin levadura  v. 6-8 </a:t>
            </a:r>
          </a:p>
        </p:txBody>
      </p:sp>
      <p:sp>
        <p:nvSpPr>
          <p:cNvPr id="64" name="Line 70">
            <a:extLst>
              <a:ext uri="{FF2B5EF4-FFF2-40B4-BE49-F238E27FC236}">
                <a16:creationId xmlns:a16="http://schemas.microsoft.com/office/drawing/2014/main" id="{E6AD5EF7-63B6-EC8C-718D-8488B849BC49}"/>
              </a:ext>
            </a:extLst>
          </p:cNvPr>
          <p:cNvSpPr>
            <a:spLocks noChangeShapeType="1"/>
          </p:cNvSpPr>
          <p:nvPr/>
        </p:nvSpPr>
        <p:spPr bwMode="auto">
          <a:xfrm>
            <a:off x="1627312" y="4777348"/>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5" name="AutoShape 56">
            <a:extLst>
              <a:ext uri="{FF2B5EF4-FFF2-40B4-BE49-F238E27FC236}">
                <a16:creationId xmlns:a16="http://schemas.microsoft.com/office/drawing/2014/main" id="{CC8F6B71-3BBC-FF73-784F-0D1205A19AC6}"/>
              </a:ext>
            </a:extLst>
          </p:cNvPr>
          <p:cNvSpPr>
            <a:spLocks noChangeArrowheads="1"/>
          </p:cNvSpPr>
          <p:nvPr/>
        </p:nvSpPr>
        <p:spPr bwMode="auto">
          <a:xfrm>
            <a:off x="5056312" y="5047334"/>
            <a:ext cx="1239837"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Trompetas v. 23-25</a:t>
            </a:r>
          </a:p>
        </p:txBody>
      </p:sp>
      <p:sp>
        <p:nvSpPr>
          <p:cNvPr id="66" name="AutoShape 56">
            <a:extLst>
              <a:ext uri="{FF2B5EF4-FFF2-40B4-BE49-F238E27FC236}">
                <a16:creationId xmlns:a16="http://schemas.microsoft.com/office/drawing/2014/main" id="{562E313F-28A8-EBD9-A8C6-E347C5AEE44C}"/>
              </a:ext>
            </a:extLst>
          </p:cNvPr>
          <p:cNvSpPr>
            <a:spLocks noChangeArrowheads="1"/>
          </p:cNvSpPr>
          <p:nvPr/>
        </p:nvSpPr>
        <p:spPr bwMode="auto">
          <a:xfrm>
            <a:off x="6382192" y="4994137"/>
            <a:ext cx="1188720" cy="783193"/>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Día de Expiación v. 26-32 </a:t>
            </a:r>
          </a:p>
        </p:txBody>
      </p:sp>
      <p:sp>
        <p:nvSpPr>
          <p:cNvPr id="67" name="AutoShape 56">
            <a:extLst>
              <a:ext uri="{FF2B5EF4-FFF2-40B4-BE49-F238E27FC236}">
                <a16:creationId xmlns:a16="http://schemas.microsoft.com/office/drawing/2014/main" id="{E2E90D29-6D5C-15D3-8F89-E9906A1D696D}"/>
              </a:ext>
            </a:extLst>
          </p:cNvPr>
          <p:cNvSpPr>
            <a:spLocks noChangeArrowheads="1"/>
          </p:cNvSpPr>
          <p:nvPr/>
        </p:nvSpPr>
        <p:spPr bwMode="auto">
          <a:xfrm>
            <a:off x="7647113" y="5047334"/>
            <a:ext cx="1371600"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Tabernáculo v. 33-44</a:t>
            </a:r>
          </a:p>
        </p:txBody>
      </p:sp>
      <p:sp>
        <p:nvSpPr>
          <p:cNvPr id="68" name="AutoShape 33">
            <a:extLst>
              <a:ext uri="{FF2B5EF4-FFF2-40B4-BE49-F238E27FC236}">
                <a16:creationId xmlns:a16="http://schemas.microsoft.com/office/drawing/2014/main" id="{C39E1D49-BBA8-181A-B1F7-98B65BCB2ACD}"/>
              </a:ext>
            </a:extLst>
          </p:cNvPr>
          <p:cNvSpPr>
            <a:spLocks noChangeArrowheads="1"/>
          </p:cNvSpPr>
          <p:nvPr/>
        </p:nvSpPr>
        <p:spPr bwMode="auto">
          <a:xfrm>
            <a:off x="179512" y="5920809"/>
            <a:ext cx="838200" cy="86073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7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14</a:t>
            </a:r>
          </a:p>
        </p:txBody>
      </p:sp>
      <p:sp>
        <p:nvSpPr>
          <p:cNvPr id="69" name="AutoShape 33">
            <a:extLst>
              <a:ext uri="{FF2B5EF4-FFF2-40B4-BE49-F238E27FC236}">
                <a16:creationId xmlns:a16="http://schemas.microsoft.com/office/drawing/2014/main" id="{F79D3BDA-545A-0E0C-AEB7-2B22C18F666B}"/>
              </a:ext>
            </a:extLst>
          </p:cNvPr>
          <p:cNvSpPr>
            <a:spLocks noChangeArrowheads="1"/>
          </p:cNvSpPr>
          <p:nvPr/>
        </p:nvSpPr>
        <p:spPr bwMode="auto">
          <a:xfrm>
            <a:off x="1093912" y="5920348"/>
            <a:ext cx="118872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días </a:t>
            </a: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15-21</a:t>
            </a:r>
          </a:p>
        </p:txBody>
      </p:sp>
      <p:sp>
        <p:nvSpPr>
          <p:cNvPr id="70" name="AutoShape 33">
            <a:extLst>
              <a:ext uri="{FF2B5EF4-FFF2-40B4-BE49-F238E27FC236}">
                <a16:creationId xmlns:a16="http://schemas.microsoft.com/office/drawing/2014/main" id="{94D0D7CB-30F6-7E22-8E60-5D0341CB4DDE}"/>
              </a:ext>
            </a:extLst>
          </p:cNvPr>
          <p:cNvSpPr>
            <a:spLocks noChangeArrowheads="1"/>
          </p:cNvSpPr>
          <p:nvPr/>
        </p:nvSpPr>
        <p:spPr bwMode="auto">
          <a:xfrm>
            <a:off x="2389313" y="5920348"/>
            <a:ext cx="1066798"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16</a:t>
            </a:r>
          </a:p>
        </p:txBody>
      </p:sp>
      <p:sp>
        <p:nvSpPr>
          <p:cNvPr id="71" name="AutoShape 33">
            <a:extLst>
              <a:ext uri="{FF2B5EF4-FFF2-40B4-BE49-F238E27FC236}">
                <a16:creationId xmlns:a16="http://schemas.microsoft.com/office/drawing/2014/main" id="{4A92173F-93A8-7F2C-D364-9B9567BBF53C}"/>
              </a:ext>
            </a:extLst>
          </p:cNvPr>
          <p:cNvSpPr>
            <a:spLocks noChangeArrowheads="1"/>
          </p:cNvSpPr>
          <p:nvPr/>
        </p:nvSpPr>
        <p:spPr bwMode="auto">
          <a:xfrm>
            <a:off x="3532312" y="5920348"/>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50 días después de la cosecha</a:t>
            </a:r>
          </a:p>
        </p:txBody>
      </p:sp>
      <p:sp>
        <p:nvSpPr>
          <p:cNvPr id="72" name="AutoShape 56">
            <a:extLst>
              <a:ext uri="{FF2B5EF4-FFF2-40B4-BE49-F238E27FC236}">
                <a16:creationId xmlns:a16="http://schemas.microsoft.com/office/drawing/2014/main" id="{E251C156-1C7B-6A6E-F40C-6292A145AD39}"/>
              </a:ext>
            </a:extLst>
          </p:cNvPr>
          <p:cNvSpPr>
            <a:spLocks noChangeArrowheads="1"/>
          </p:cNvSpPr>
          <p:nvPr/>
        </p:nvSpPr>
        <p:spPr bwMode="auto">
          <a:xfrm>
            <a:off x="179514" y="4320148"/>
            <a:ext cx="8839200" cy="469916"/>
          </a:xfrm>
          <a:prstGeom prst="roundRect">
            <a:avLst/>
          </a:prstGeom>
          <a:solidFill>
            <a:srgbClr val="0070C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Fiestas Solemnes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Judias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Leviticos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23)</a:t>
            </a:r>
          </a:p>
        </p:txBody>
      </p:sp>
      <p:sp>
        <p:nvSpPr>
          <p:cNvPr id="73" name="AutoShape 33">
            <a:extLst>
              <a:ext uri="{FF2B5EF4-FFF2-40B4-BE49-F238E27FC236}">
                <a16:creationId xmlns:a16="http://schemas.microsoft.com/office/drawing/2014/main" id="{AB18CDDC-B851-A7E6-B39A-91A66EB0580E}"/>
              </a:ext>
            </a:extLst>
          </p:cNvPr>
          <p:cNvSpPr>
            <a:spLocks noChangeArrowheads="1"/>
          </p:cNvSpPr>
          <p:nvPr/>
        </p:nvSpPr>
        <p:spPr bwMode="auto">
          <a:xfrm>
            <a:off x="5056311" y="5945053"/>
            <a:ext cx="12398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a:t>
            </a:r>
          </a:p>
        </p:txBody>
      </p:sp>
      <p:sp>
        <p:nvSpPr>
          <p:cNvPr id="74" name="AutoShape 33">
            <a:extLst>
              <a:ext uri="{FF2B5EF4-FFF2-40B4-BE49-F238E27FC236}">
                <a16:creationId xmlns:a16="http://schemas.microsoft.com/office/drawing/2014/main" id="{A9EAF995-A7FF-68EC-C83F-2A2CC0CDDA9A}"/>
              </a:ext>
            </a:extLst>
          </p:cNvPr>
          <p:cNvSpPr>
            <a:spLocks noChangeArrowheads="1"/>
          </p:cNvSpPr>
          <p:nvPr/>
        </p:nvSpPr>
        <p:spPr bwMode="auto">
          <a:xfrm>
            <a:off x="6407275" y="5945053"/>
            <a:ext cx="11636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10</a:t>
            </a:r>
          </a:p>
        </p:txBody>
      </p:sp>
      <p:sp>
        <p:nvSpPr>
          <p:cNvPr id="75" name="AutoShape 33">
            <a:extLst>
              <a:ext uri="{FF2B5EF4-FFF2-40B4-BE49-F238E27FC236}">
                <a16:creationId xmlns:a16="http://schemas.microsoft.com/office/drawing/2014/main" id="{05F4DDE9-8A24-9291-3FBD-9728A6FD2574}"/>
              </a:ext>
            </a:extLst>
          </p:cNvPr>
          <p:cNvSpPr>
            <a:spLocks noChangeArrowheads="1"/>
          </p:cNvSpPr>
          <p:nvPr/>
        </p:nvSpPr>
        <p:spPr bwMode="auto">
          <a:xfrm>
            <a:off x="7647114" y="5945053"/>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días 15-22</a:t>
            </a:r>
          </a:p>
        </p:txBody>
      </p:sp>
      <p:sp>
        <p:nvSpPr>
          <p:cNvPr id="10" name="TextBox 9">
            <a:extLst>
              <a:ext uri="{FF2B5EF4-FFF2-40B4-BE49-F238E27FC236}">
                <a16:creationId xmlns:a16="http://schemas.microsoft.com/office/drawing/2014/main" id="{8B41295E-4ED7-2DFB-040F-E69B8AF891D0}"/>
              </a:ext>
            </a:extLst>
          </p:cNvPr>
          <p:cNvSpPr txBox="1"/>
          <p:nvPr/>
        </p:nvSpPr>
        <p:spPr>
          <a:xfrm>
            <a:off x="4618863" y="3288576"/>
            <a:ext cx="4525138"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ofrendas de comida, las fiestas solemnes y sus días de reposo fueron anuladas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señalaban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 </a:t>
            </a:r>
          </a:p>
        </p:txBody>
      </p:sp>
    </p:spTree>
    <p:extLst>
      <p:ext uri="{BB962C8B-B14F-4D97-AF65-F5344CB8AC3E}">
        <p14:creationId xmlns:p14="http://schemas.microsoft.com/office/powerpoint/2010/main" val="39619061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A7F04-129A-4EC2-8F75-F410101EACF5}"/>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8733053D-EDB9-BE75-FC9A-C134661EDDC5}"/>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83729874-C1FD-C6E9-76F8-74362CDC6AC6}"/>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9CB73A1C-2BBE-9530-C16B-4E89409F8F89}"/>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9226B97D-D7BE-9320-45B1-C6ED53F4AD0D}"/>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Génesis 2:1-3</a:t>
            </a:r>
          </a:p>
        </p:txBody>
      </p:sp>
      <p:sp>
        <p:nvSpPr>
          <p:cNvPr id="14" name="2 CuadroTexto">
            <a:extLst>
              <a:ext uri="{FF2B5EF4-FFF2-40B4-BE49-F238E27FC236}">
                <a16:creationId xmlns:a16="http://schemas.microsoft.com/office/drawing/2014/main" id="{4B2252FB-9E49-F75A-3DA3-FB5CB9E4B5DF}"/>
              </a:ext>
            </a:extLst>
          </p:cNvPr>
          <p:cNvSpPr txBox="1"/>
          <p:nvPr/>
        </p:nvSpPr>
        <p:spPr>
          <a:xfrm>
            <a:off x="0" y="404664"/>
            <a:ext cx="4593914"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Fueron, pues, acabados los cielos y la tierra, y todo el ejército de ellos. </a:t>
            </a:r>
            <a:r>
              <a:rPr lang="es-ES" sz="2400" dirty="0">
                <a:solidFill>
                  <a:srgbClr val="00B0F0"/>
                </a:solidFill>
                <a:latin typeface="Calibri"/>
              </a:rPr>
              <a:t>Y acabó Dios en el día séptimo la obra que hizo; </a:t>
            </a:r>
            <a:r>
              <a:rPr lang="es-ES" sz="2400" dirty="0">
                <a:latin typeface="Calibri"/>
              </a:rPr>
              <a:t>y reposó el día séptimo de toda la obra que hizo. Y bendijo Dios al día séptimo, y lo santificó, porque en él reposó de toda la obra que había hecho en la creación. </a:t>
            </a:r>
          </a:p>
        </p:txBody>
      </p:sp>
      <p:sp>
        <p:nvSpPr>
          <p:cNvPr id="3" name="TextBox 2">
            <a:extLst>
              <a:ext uri="{FF2B5EF4-FFF2-40B4-BE49-F238E27FC236}">
                <a16:creationId xmlns:a16="http://schemas.microsoft.com/office/drawing/2014/main" id="{F7E70CD6-9CEC-929B-0959-E1C6A017F2EF}"/>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46EE501B-ADF2-2793-57E1-9F93E2F0FD23}"/>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D1421471-F518-539E-7C20-DE3C86DB4B65}"/>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00CAE1BC-B38E-5033-C270-59AFB2E7049A}"/>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0FE11EC9-AFF1-163C-2703-4AFBBB2C11E4}"/>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3A892186-9821-67C3-3EEC-962130348967}"/>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47" name="Line 74">
            <a:extLst>
              <a:ext uri="{FF2B5EF4-FFF2-40B4-BE49-F238E27FC236}">
                <a16:creationId xmlns:a16="http://schemas.microsoft.com/office/drawing/2014/main" id="{09D5C038-9473-D5B7-F3E8-6BD88EDA2F38}"/>
              </a:ext>
            </a:extLst>
          </p:cNvPr>
          <p:cNvSpPr>
            <a:spLocks noChangeShapeType="1"/>
          </p:cNvSpPr>
          <p:nvPr/>
        </p:nvSpPr>
        <p:spPr bwMode="auto">
          <a:xfrm>
            <a:off x="83329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8" name="Line 74">
            <a:extLst>
              <a:ext uri="{FF2B5EF4-FFF2-40B4-BE49-F238E27FC236}">
                <a16:creationId xmlns:a16="http://schemas.microsoft.com/office/drawing/2014/main" id="{16C82647-57A4-8CCE-C1ED-362C84AC10D2}"/>
              </a:ext>
            </a:extLst>
          </p:cNvPr>
          <p:cNvSpPr>
            <a:spLocks noChangeShapeType="1"/>
          </p:cNvSpPr>
          <p:nvPr/>
        </p:nvSpPr>
        <p:spPr bwMode="auto">
          <a:xfrm>
            <a:off x="69613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9" name="Line 70">
            <a:extLst>
              <a:ext uri="{FF2B5EF4-FFF2-40B4-BE49-F238E27FC236}">
                <a16:creationId xmlns:a16="http://schemas.microsoft.com/office/drawing/2014/main" id="{501B24FE-C41C-56C3-DFB1-888EF09A3751}"/>
              </a:ext>
            </a:extLst>
          </p:cNvPr>
          <p:cNvSpPr>
            <a:spLocks noChangeShapeType="1"/>
          </p:cNvSpPr>
          <p:nvPr/>
        </p:nvSpPr>
        <p:spPr bwMode="auto">
          <a:xfrm>
            <a:off x="636712" y="5712942"/>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0" name="Line 71">
            <a:extLst>
              <a:ext uri="{FF2B5EF4-FFF2-40B4-BE49-F238E27FC236}">
                <a16:creationId xmlns:a16="http://schemas.microsoft.com/office/drawing/2014/main" id="{A342B2D6-C23B-0661-489C-908BCB63DDCF}"/>
              </a:ext>
            </a:extLst>
          </p:cNvPr>
          <p:cNvSpPr>
            <a:spLocks noChangeShapeType="1"/>
          </p:cNvSpPr>
          <p:nvPr/>
        </p:nvSpPr>
        <p:spPr bwMode="auto">
          <a:xfrm>
            <a:off x="2922712" y="5691748"/>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1" name="Line 72">
            <a:extLst>
              <a:ext uri="{FF2B5EF4-FFF2-40B4-BE49-F238E27FC236}">
                <a16:creationId xmlns:a16="http://schemas.microsoft.com/office/drawing/2014/main" id="{6202BBAD-61E7-600F-0278-3402AA4D4C83}"/>
              </a:ext>
            </a:extLst>
          </p:cNvPr>
          <p:cNvSpPr>
            <a:spLocks noChangeShapeType="1"/>
          </p:cNvSpPr>
          <p:nvPr/>
        </p:nvSpPr>
        <p:spPr bwMode="auto">
          <a:xfrm>
            <a:off x="41419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2" name="Line 74">
            <a:extLst>
              <a:ext uri="{FF2B5EF4-FFF2-40B4-BE49-F238E27FC236}">
                <a16:creationId xmlns:a16="http://schemas.microsoft.com/office/drawing/2014/main" id="{9FB35A92-BAE4-0F4E-BC35-ABA9C4A161A5}"/>
              </a:ext>
            </a:extLst>
          </p:cNvPr>
          <p:cNvSpPr>
            <a:spLocks noChangeShapeType="1"/>
          </p:cNvSpPr>
          <p:nvPr/>
        </p:nvSpPr>
        <p:spPr bwMode="auto">
          <a:xfrm>
            <a:off x="57421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3" name="Line 70">
            <a:extLst>
              <a:ext uri="{FF2B5EF4-FFF2-40B4-BE49-F238E27FC236}">
                <a16:creationId xmlns:a16="http://schemas.microsoft.com/office/drawing/2014/main" id="{078B295E-D9EF-B969-F78F-EBDDB441AE54}"/>
              </a:ext>
            </a:extLst>
          </p:cNvPr>
          <p:cNvSpPr>
            <a:spLocks noChangeShapeType="1"/>
          </p:cNvSpPr>
          <p:nvPr/>
        </p:nvSpPr>
        <p:spPr bwMode="auto">
          <a:xfrm>
            <a:off x="1627312" y="5806192"/>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4" name="Line 74">
            <a:extLst>
              <a:ext uri="{FF2B5EF4-FFF2-40B4-BE49-F238E27FC236}">
                <a16:creationId xmlns:a16="http://schemas.microsoft.com/office/drawing/2014/main" id="{E2B0B0FB-53D5-9C30-61D9-0DCDADF4D1AC}"/>
              </a:ext>
            </a:extLst>
          </p:cNvPr>
          <p:cNvSpPr>
            <a:spLocks noChangeShapeType="1"/>
          </p:cNvSpPr>
          <p:nvPr/>
        </p:nvSpPr>
        <p:spPr bwMode="auto">
          <a:xfrm>
            <a:off x="83329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5" name="Line 74">
            <a:extLst>
              <a:ext uri="{FF2B5EF4-FFF2-40B4-BE49-F238E27FC236}">
                <a16:creationId xmlns:a16="http://schemas.microsoft.com/office/drawing/2014/main" id="{EA097A0B-F41B-2CCE-BEEA-4B76FFDC1F27}"/>
              </a:ext>
            </a:extLst>
          </p:cNvPr>
          <p:cNvSpPr>
            <a:spLocks noChangeShapeType="1"/>
          </p:cNvSpPr>
          <p:nvPr/>
        </p:nvSpPr>
        <p:spPr bwMode="auto">
          <a:xfrm>
            <a:off x="69613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6" name="Line 70">
            <a:extLst>
              <a:ext uri="{FF2B5EF4-FFF2-40B4-BE49-F238E27FC236}">
                <a16:creationId xmlns:a16="http://schemas.microsoft.com/office/drawing/2014/main" id="{02F93D54-DD53-E98B-602A-901755C8FEE3}"/>
              </a:ext>
            </a:extLst>
          </p:cNvPr>
          <p:cNvSpPr>
            <a:spLocks noChangeShapeType="1"/>
          </p:cNvSpPr>
          <p:nvPr/>
        </p:nvSpPr>
        <p:spPr bwMode="auto">
          <a:xfrm>
            <a:off x="636712" y="4684098"/>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7" name="Line 71">
            <a:extLst>
              <a:ext uri="{FF2B5EF4-FFF2-40B4-BE49-F238E27FC236}">
                <a16:creationId xmlns:a16="http://schemas.microsoft.com/office/drawing/2014/main" id="{A89470E4-4860-65F4-3FD7-0768BB70D447}"/>
              </a:ext>
            </a:extLst>
          </p:cNvPr>
          <p:cNvSpPr>
            <a:spLocks noChangeShapeType="1"/>
          </p:cNvSpPr>
          <p:nvPr/>
        </p:nvSpPr>
        <p:spPr bwMode="auto">
          <a:xfrm>
            <a:off x="2922712" y="4662904"/>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8" name="Line 72">
            <a:extLst>
              <a:ext uri="{FF2B5EF4-FFF2-40B4-BE49-F238E27FC236}">
                <a16:creationId xmlns:a16="http://schemas.microsoft.com/office/drawing/2014/main" id="{BF9533F5-AADD-A9C5-A166-DE7D73A97880}"/>
              </a:ext>
            </a:extLst>
          </p:cNvPr>
          <p:cNvSpPr>
            <a:spLocks noChangeShapeType="1"/>
          </p:cNvSpPr>
          <p:nvPr/>
        </p:nvSpPr>
        <p:spPr bwMode="auto">
          <a:xfrm>
            <a:off x="41419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9" name="Line 74">
            <a:extLst>
              <a:ext uri="{FF2B5EF4-FFF2-40B4-BE49-F238E27FC236}">
                <a16:creationId xmlns:a16="http://schemas.microsoft.com/office/drawing/2014/main" id="{CEB62229-EE76-1A9D-4995-0EF5033D01A9}"/>
              </a:ext>
            </a:extLst>
          </p:cNvPr>
          <p:cNvSpPr>
            <a:spLocks noChangeShapeType="1"/>
          </p:cNvSpPr>
          <p:nvPr/>
        </p:nvSpPr>
        <p:spPr bwMode="auto">
          <a:xfrm>
            <a:off x="57421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0" name="AutoShape 56">
            <a:extLst>
              <a:ext uri="{FF2B5EF4-FFF2-40B4-BE49-F238E27FC236}">
                <a16:creationId xmlns:a16="http://schemas.microsoft.com/office/drawing/2014/main" id="{97A2356B-C763-893D-0B9B-C3C3DF9B3D6F}"/>
              </a:ext>
            </a:extLst>
          </p:cNvPr>
          <p:cNvSpPr>
            <a:spLocks noChangeArrowheads="1"/>
          </p:cNvSpPr>
          <p:nvPr/>
        </p:nvSpPr>
        <p:spPr bwMode="auto">
          <a:xfrm>
            <a:off x="179513" y="5047334"/>
            <a:ext cx="8381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Pascua</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v. 4, 5</a:t>
            </a:r>
          </a:p>
        </p:txBody>
      </p:sp>
      <p:sp>
        <p:nvSpPr>
          <p:cNvPr id="61" name="AutoShape 56">
            <a:extLst>
              <a:ext uri="{FF2B5EF4-FFF2-40B4-BE49-F238E27FC236}">
                <a16:creationId xmlns:a16="http://schemas.microsoft.com/office/drawing/2014/main" id="{526B9306-EE7B-3121-AD41-097F26CACFA5}"/>
              </a:ext>
            </a:extLst>
          </p:cNvPr>
          <p:cNvSpPr>
            <a:spLocks noChangeArrowheads="1"/>
          </p:cNvSpPr>
          <p:nvPr/>
        </p:nvSpPr>
        <p:spPr bwMode="auto">
          <a:xfrm>
            <a:off x="2389312" y="5047334"/>
            <a:ext cx="10667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Primicias v. 9-14 </a:t>
            </a:r>
          </a:p>
        </p:txBody>
      </p:sp>
      <p:sp>
        <p:nvSpPr>
          <p:cNvPr id="62" name="AutoShape 56">
            <a:extLst>
              <a:ext uri="{FF2B5EF4-FFF2-40B4-BE49-F238E27FC236}">
                <a16:creationId xmlns:a16="http://schemas.microsoft.com/office/drawing/2014/main" id="{17FB53E8-0550-86A6-2650-D3F421605CE3}"/>
              </a:ext>
            </a:extLst>
          </p:cNvPr>
          <p:cNvSpPr>
            <a:spLocks noChangeArrowheads="1"/>
          </p:cNvSpPr>
          <p:nvPr/>
        </p:nvSpPr>
        <p:spPr bwMode="auto">
          <a:xfrm>
            <a:off x="3532312" y="5047334"/>
            <a:ext cx="1371600"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Pentecostés v. 15-22</a:t>
            </a:r>
          </a:p>
        </p:txBody>
      </p:sp>
      <p:sp>
        <p:nvSpPr>
          <p:cNvPr id="63" name="AutoShape 56">
            <a:extLst>
              <a:ext uri="{FF2B5EF4-FFF2-40B4-BE49-F238E27FC236}">
                <a16:creationId xmlns:a16="http://schemas.microsoft.com/office/drawing/2014/main" id="{3FAA77B0-6636-5EAF-B90B-D152934FE0DC}"/>
              </a:ext>
            </a:extLst>
          </p:cNvPr>
          <p:cNvSpPr>
            <a:spLocks noChangeArrowheads="1"/>
          </p:cNvSpPr>
          <p:nvPr/>
        </p:nvSpPr>
        <p:spPr bwMode="auto">
          <a:xfrm>
            <a:off x="1093912" y="4994137"/>
            <a:ext cx="1188720" cy="783193"/>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Panes sin levadura  v. 6-8 </a:t>
            </a:r>
          </a:p>
        </p:txBody>
      </p:sp>
      <p:sp>
        <p:nvSpPr>
          <p:cNvPr id="64" name="Line 70">
            <a:extLst>
              <a:ext uri="{FF2B5EF4-FFF2-40B4-BE49-F238E27FC236}">
                <a16:creationId xmlns:a16="http://schemas.microsoft.com/office/drawing/2014/main" id="{8D051059-0720-F6D4-4F89-02403896A8CF}"/>
              </a:ext>
            </a:extLst>
          </p:cNvPr>
          <p:cNvSpPr>
            <a:spLocks noChangeShapeType="1"/>
          </p:cNvSpPr>
          <p:nvPr/>
        </p:nvSpPr>
        <p:spPr bwMode="auto">
          <a:xfrm>
            <a:off x="1627312" y="4777348"/>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5" name="AutoShape 56">
            <a:extLst>
              <a:ext uri="{FF2B5EF4-FFF2-40B4-BE49-F238E27FC236}">
                <a16:creationId xmlns:a16="http://schemas.microsoft.com/office/drawing/2014/main" id="{0EBBA286-02F7-3CA8-DD43-8E1539B53472}"/>
              </a:ext>
            </a:extLst>
          </p:cNvPr>
          <p:cNvSpPr>
            <a:spLocks noChangeArrowheads="1"/>
          </p:cNvSpPr>
          <p:nvPr/>
        </p:nvSpPr>
        <p:spPr bwMode="auto">
          <a:xfrm>
            <a:off x="5056312" y="5047334"/>
            <a:ext cx="1239837"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Trompetas v. 23-25</a:t>
            </a:r>
          </a:p>
        </p:txBody>
      </p:sp>
      <p:sp>
        <p:nvSpPr>
          <p:cNvPr id="66" name="AutoShape 56">
            <a:extLst>
              <a:ext uri="{FF2B5EF4-FFF2-40B4-BE49-F238E27FC236}">
                <a16:creationId xmlns:a16="http://schemas.microsoft.com/office/drawing/2014/main" id="{C9F48E11-4484-4F15-F4F4-2255D6E2632D}"/>
              </a:ext>
            </a:extLst>
          </p:cNvPr>
          <p:cNvSpPr>
            <a:spLocks noChangeArrowheads="1"/>
          </p:cNvSpPr>
          <p:nvPr/>
        </p:nvSpPr>
        <p:spPr bwMode="auto">
          <a:xfrm>
            <a:off x="6382192" y="4994137"/>
            <a:ext cx="1188720" cy="783193"/>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Día de Expiación v. 26-32 </a:t>
            </a:r>
          </a:p>
        </p:txBody>
      </p:sp>
      <p:sp>
        <p:nvSpPr>
          <p:cNvPr id="67" name="AutoShape 56">
            <a:extLst>
              <a:ext uri="{FF2B5EF4-FFF2-40B4-BE49-F238E27FC236}">
                <a16:creationId xmlns:a16="http://schemas.microsoft.com/office/drawing/2014/main" id="{E7A04FF2-4989-FD6A-B248-26EA8160BF93}"/>
              </a:ext>
            </a:extLst>
          </p:cNvPr>
          <p:cNvSpPr>
            <a:spLocks noChangeArrowheads="1"/>
          </p:cNvSpPr>
          <p:nvPr/>
        </p:nvSpPr>
        <p:spPr bwMode="auto">
          <a:xfrm>
            <a:off x="7647113" y="5047334"/>
            <a:ext cx="1371600"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Tabernáculo v. 33-44</a:t>
            </a:r>
          </a:p>
        </p:txBody>
      </p:sp>
      <p:sp>
        <p:nvSpPr>
          <p:cNvPr id="68" name="AutoShape 33">
            <a:extLst>
              <a:ext uri="{FF2B5EF4-FFF2-40B4-BE49-F238E27FC236}">
                <a16:creationId xmlns:a16="http://schemas.microsoft.com/office/drawing/2014/main" id="{B6EF68D0-BA09-C05E-559B-524E92E64896}"/>
              </a:ext>
            </a:extLst>
          </p:cNvPr>
          <p:cNvSpPr>
            <a:spLocks noChangeArrowheads="1"/>
          </p:cNvSpPr>
          <p:nvPr/>
        </p:nvSpPr>
        <p:spPr bwMode="auto">
          <a:xfrm>
            <a:off x="179512" y="5920809"/>
            <a:ext cx="838200" cy="86073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7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14</a:t>
            </a:r>
          </a:p>
        </p:txBody>
      </p:sp>
      <p:sp>
        <p:nvSpPr>
          <p:cNvPr id="69" name="AutoShape 33">
            <a:extLst>
              <a:ext uri="{FF2B5EF4-FFF2-40B4-BE49-F238E27FC236}">
                <a16:creationId xmlns:a16="http://schemas.microsoft.com/office/drawing/2014/main" id="{5186C130-5E2E-B0FC-ABF9-D31ACD2B8CB5}"/>
              </a:ext>
            </a:extLst>
          </p:cNvPr>
          <p:cNvSpPr>
            <a:spLocks noChangeArrowheads="1"/>
          </p:cNvSpPr>
          <p:nvPr/>
        </p:nvSpPr>
        <p:spPr bwMode="auto">
          <a:xfrm>
            <a:off x="1093912" y="5920348"/>
            <a:ext cx="118872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días </a:t>
            </a: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15-21</a:t>
            </a:r>
          </a:p>
        </p:txBody>
      </p:sp>
      <p:sp>
        <p:nvSpPr>
          <p:cNvPr id="70" name="AutoShape 33">
            <a:extLst>
              <a:ext uri="{FF2B5EF4-FFF2-40B4-BE49-F238E27FC236}">
                <a16:creationId xmlns:a16="http://schemas.microsoft.com/office/drawing/2014/main" id="{2FDB7A53-EDEF-A59C-555B-FEB9A0A8CE24}"/>
              </a:ext>
            </a:extLst>
          </p:cNvPr>
          <p:cNvSpPr>
            <a:spLocks noChangeArrowheads="1"/>
          </p:cNvSpPr>
          <p:nvPr/>
        </p:nvSpPr>
        <p:spPr bwMode="auto">
          <a:xfrm>
            <a:off x="2389313" y="5920348"/>
            <a:ext cx="1066798"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16</a:t>
            </a:r>
          </a:p>
        </p:txBody>
      </p:sp>
      <p:sp>
        <p:nvSpPr>
          <p:cNvPr id="71" name="AutoShape 33">
            <a:extLst>
              <a:ext uri="{FF2B5EF4-FFF2-40B4-BE49-F238E27FC236}">
                <a16:creationId xmlns:a16="http://schemas.microsoft.com/office/drawing/2014/main" id="{D35F220C-9B20-54BE-43D9-5363A2D2B48D}"/>
              </a:ext>
            </a:extLst>
          </p:cNvPr>
          <p:cNvSpPr>
            <a:spLocks noChangeArrowheads="1"/>
          </p:cNvSpPr>
          <p:nvPr/>
        </p:nvSpPr>
        <p:spPr bwMode="auto">
          <a:xfrm>
            <a:off x="3532312" y="5920348"/>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50 días después de la cosecha</a:t>
            </a:r>
          </a:p>
        </p:txBody>
      </p:sp>
      <p:sp>
        <p:nvSpPr>
          <p:cNvPr id="72" name="AutoShape 56">
            <a:extLst>
              <a:ext uri="{FF2B5EF4-FFF2-40B4-BE49-F238E27FC236}">
                <a16:creationId xmlns:a16="http://schemas.microsoft.com/office/drawing/2014/main" id="{034636C8-6DEB-A0EB-1412-A813E7D6424C}"/>
              </a:ext>
            </a:extLst>
          </p:cNvPr>
          <p:cNvSpPr>
            <a:spLocks noChangeArrowheads="1"/>
          </p:cNvSpPr>
          <p:nvPr/>
        </p:nvSpPr>
        <p:spPr bwMode="auto">
          <a:xfrm>
            <a:off x="179514" y="4320148"/>
            <a:ext cx="8839200" cy="469916"/>
          </a:xfrm>
          <a:prstGeom prst="roundRect">
            <a:avLst/>
          </a:prstGeom>
          <a:solidFill>
            <a:srgbClr val="0070C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Fiestas Solemnes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Judias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Leviticos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23)</a:t>
            </a:r>
          </a:p>
        </p:txBody>
      </p:sp>
      <p:sp>
        <p:nvSpPr>
          <p:cNvPr id="73" name="AutoShape 33">
            <a:extLst>
              <a:ext uri="{FF2B5EF4-FFF2-40B4-BE49-F238E27FC236}">
                <a16:creationId xmlns:a16="http://schemas.microsoft.com/office/drawing/2014/main" id="{F1A80093-4F29-C06A-43E7-90D313217CF2}"/>
              </a:ext>
            </a:extLst>
          </p:cNvPr>
          <p:cNvSpPr>
            <a:spLocks noChangeArrowheads="1"/>
          </p:cNvSpPr>
          <p:nvPr/>
        </p:nvSpPr>
        <p:spPr bwMode="auto">
          <a:xfrm>
            <a:off x="5056311" y="5945053"/>
            <a:ext cx="12398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a:t>
            </a:r>
          </a:p>
        </p:txBody>
      </p:sp>
      <p:sp>
        <p:nvSpPr>
          <p:cNvPr id="74" name="AutoShape 33">
            <a:extLst>
              <a:ext uri="{FF2B5EF4-FFF2-40B4-BE49-F238E27FC236}">
                <a16:creationId xmlns:a16="http://schemas.microsoft.com/office/drawing/2014/main" id="{989E052B-5A03-D54A-B85D-CF83BEC29B96}"/>
              </a:ext>
            </a:extLst>
          </p:cNvPr>
          <p:cNvSpPr>
            <a:spLocks noChangeArrowheads="1"/>
          </p:cNvSpPr>
          <p:nvPr/>
        </p:nvSpPr>
        <p:spPr bwMode="auto">
          <a:xfrm>
            <a:off x="6407275" y="5945053"/>
            <a:ext cx="11636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10</a:t>
            </a:r>
          </a:p>
        </p:txBody>
      </p:sp>
      <p:sp>
        <p:nvSpPr>
          <p:cNvPr id="75" name="AutoShape 33">
            <a:extLst>
              <a:ext uri="{FF2B5EF4-FFF2-40B4-BE49-F238E27FC236}">
                <a16:creationId xmlns:a16="http://schemas.microsoft.com/office/drawing/2014/main" id="{CDABF6D6-0A96-7FA8-1C13-598A66C87CD3}"/>
              </a:ext>
            </a:extLst>
          </p:cNvPr>
          <p:cNvSpPr>
            <a:spLocks noChangeArrowheads="1"/>
          </p:cNvSpPr>
          <p:nvPr/>
        </p:nvSpPr>
        <p:spPr bwMode="auto">
          <a:xfrm>
            <a:off x="7647114" y="5945053"/>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días 15-22</a:t>
            </a:r>
          </a:p>
        </p:txBody>
      </p:sp>
      <p:sp>
        <p:nvSpPr>
          <p:cNvPr id="10" name="TextBox 9">
            <a:extLst>
              <a:ext uri="{FF2B5EF4-FFF2-40B4-BE49-F238E27FC236}">
                <a16:creationId xmlns:a16="http://schemas.microsoft.com/office/drawing/2014/main" id="{7497BF49-1D95-9C11-C1FA-3C6E217C9BCB}"/>
              </a:ext>
            </a:extLst>
          </p:cNvPr>
          <p:cNvSpPr txBox="1"/>
          <p:nvPr/>
        </p:nvSpPr>
        <p:spPr>
          <a:xfrm>
            <a:off x="4618863" y="3288576"/>
            <a:ext cx="4525138"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ofrendas de comida, las fiestas solemnes y sus días de reposo fueron anuladas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señalaban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 </a:t>
            </a:r>
          </a:p>
        </p:txBody>
      </p:sp>
    </p:spTree>
    <p:extLst>
      <p:ext uri="{BB962C8B-B14F-4D97-AF65-F5344CB8AC3E}">
        <p14:creationId xmlns:p14="http://schemas.microsoft.com/office/powerpoint/2010/main" val="1873658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25210-FB31-D865-8E3E-A548709653A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3B40DEA4-A0C3-A5BC-753F-939655A925CA}"/>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DA76E8A6-4EEB-5955-DA3B-5484AADBB1DA}"/>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FF91A082-8AB9-5D9A-061E-8500501C8E46}"/>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00F87617-D902-9399-BBF3-041B16F83B80}"/>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Génesis 2:1-3</a:t>
            </a:r>
          </a:p>
        </p:txBody>
      </p:sp>
      <p:sp>
        <p:nvSpPr>
          <p:cNvPr id="14" name="2 CuadroTexto">
            <a:extLst>
              <a:ext uri="{FF2B5EF4-FFF2-40B4-BE49-F238E27FC236}">
                <a16:creationId xmlns:a16="http://schemas.microsoft.com/office/drawing/2014/main" id="{C105A34D-8DD7-DEEB-C350-1FFCF0A9FB5E}"/>
              </a:ext>
            </a:extLst>
          </p:cNvPr>
          <p:cNvSpPr txBox="1"/>
          <p:nvPr/>
        </p:nvSpPr>
        <p:spPr>
          <a:xfrm>
            <a:off x="0" y="404664"/>
            <a:ext cx="4593914"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Fueron, pues, acabados los cielos y la tierra, y todo el ejército de ellos. </a:t>
            </a:r>
            <a:r>
              <a:rPr lang="es-ES" sz="2400" dirty="0">
                <a:solidFill>
                  <a:srgbClr val="00B0F0"/>
                </a:solidFill>
                <a:latin typeface="Calibri"/>
              </a:rPr>
              <a:t>Y acabó Dios en el día séptimo la obra que hizo; </a:t>
            </a:r>
            <a:r>
              <a:rPr lang="es-ES" sz="2400" dirty="0">
                <a:solidFill>
                  <a:srgbClr val="FFFF00"/>
                </a:solidFill>
                <a:latin typeface="Calibri"/>
              </a:rPr>
              <a:t>y reposó el día séptimo de toda la obra que hizo.</a:t>
            </a:r>
            <a:r>
              <a:rPr lang="es-ES" sz="2400" dirty="0">
                <a:latin typeface="Calibri"/>
              </a:rPr>
              <a:t> Y bendijo Dios al día séptimo, y lo santificó, porque en él reposó de toda la obra que había hecho en la creación. </a:t>
            </a:r>
          </a:p>
        </p:txBody>
      </p:sp>
      <p:sp>
        <p:nvSpPr>
          <p:cNvPr id="3" name="TextBox 2">
            <a:extLst>
              <a:ext uri="{FF2B5EF4-FFF2-40B4-BE49-F238E27FC236}">
                <a16:creationId xmlns:a16="http://schemas.microsoft.com/office/drawing/2014/main" id="{AED4FBDD-4FC1-2828-920C-4302B67612A2}"/>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D73245AB-1C2C-FD9A-D3D5-E1CE1605F68D}"/>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86747213-4C3A-9060-297E-882662F058BC}"/>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D9CEE528-4B37-726B-97B0-B2FCE457046B}"/>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E99E2015-52A1-96D9-E543-2C2165BB6BA9}"/>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2117A0C5-65D9-32BE-ACD7-74F68455B806}"/>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47" name="Line 74">
            <a:extLst>
              <a:ext uri="{FF2B5EF4-FFF2-40B4-BE49-F238E27FC236}">
                <a16:creationId xmlns:a16="http://schemas.microsoft.com/office/drawing/2014/main" id="{9BA2B7BD-B0F5-76B2-71DA-F780C54F9490}"/>
              </a:ext>
            </a:extLst>
          </p:cNvPr>
          <p:cNvSpPr>
            <a:spLocks noChangeShapeType="1"/>
          </p:cNvSpPr>
          <p:nvPr/>
        </p:nvSpPr>
        <p:spPr bwMode="auto">
          <a:xfrm>
            <a:off x="83329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8" name="Line 74">
            <a:extLst>
              <a:ext uri="{FF2B5EF4-FFF2-40B4-BE49-F238E27FC236}">
                <a16:creationId xmlns:a16="http://schemas.microsoft.com/office/drawing/2014/main" id="{D7834885-918F-90EA-B90F-E78A571A71B9}"/>
              </a:ext>
            </a:extLst>
          </p:cNvPr>
          <p:cNvSpPr>
            <a:spLocks noChangeShapeType="1"/>
          </p:cNvSpPr>
          <p:nvPr/>
        </p:nvSpPr>
        <p:spPr bwMode="auto">
          <a:xfrm>
            <a:off x="69613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9" name="Line 70">
            <a:extLst>
              <a:ext uri="{FF2B5EF4-FFF2-40B4-BE49-F238E27FC236}">
                <a16:creationId xmlns:a16="http://schemas.microsoft.com/office/drawing/2014/main" id="{FD73CB47-793F-02BF-D798-99CADC2D3CB9}"/>
              </a:ext>
            </a:extLst>
          </p:cNvPr>
          <p:cNvSpPr>
            <a:spLocks noChangeShapeType="1"/>
          </p:cNvSpPr>
          <p:nvPr/>
        </p:nvSpPr>
        <p:spPr bwMode="auto">
          <a:xfrm>
            <a:off x="636712" y="5712942"/>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0" name="Line 71">
            <a:extLst>
              <a:ext uri="{FF2B5EF4-FFF2-40B4-BE49-F238E27FC236}">
                <a16:creationId xmlns:a16="http://schemas.microsoft.com/office/drawing/2014/main" id="{5EF7BFBE-963E-CFF5-5C75-1CC2FB3A140A}"/>
              </a:ext>
            </a:extLst>
          </p:cNvPr>
          <p:cNvSpPr>
            <a:spLocks noChangeShapeType="1"/>
          </p:cNvSpPr>
          <p:nvPr/>
        </p:nvSpPr>
        <p:spPr bwMode="auto">
          <a:xfrm>
            <a:off x="2922712" y="5691748"/>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1" name="Line 72">
            <a:extLst>
              <a:ext uri="{FF2B5EF4-FFF2-40B4-BE49-F238E27FC236}">
                <a16:creationId xmlns:a16="http://schemas.microsoft.com/office/drawing/2014/main" id="{CC4AAA2D-88FE-0EC6-44D5-7173607660E4}"/>
              </a:ext>
            </a:extLst>
          </p:cNvPr>
          <p:cNvSpPr>
            <a:spLocks noChangeShapeType="1"/>
          </p:cNvSpPr>
          <p:nvPr/>
        </p:nvSpPr>
        <p:spPr bwMode="auto">
          <a:xfrm>
            <a:off x="41419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2" name="Line 74">
            <a:extLst>
              <a:ext uri="{FF2B5EF4-FFF2-40B4-BE49-F238E27FC236}">
                <a16:creationId xmlns:a16="http://schemas.microsoft.com/office/drawing/2014/main" id="{A04BFEDC-576F-D636-BD7E-D0A487BFC0C7}"/>
              </a:ext>
            </a:extLst>
          </p:cNvPr>
          <p:cNvSpPr>
            <a:spLocks noChangeShapeType="1"/>
          </p:cNvSpPr>
          <p:nvPr/>
        </p:nvSpPr>
        <p:spPr bwMode="auto">
          <a:xfrm>
            <a:off x="57421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3" name="Line 70">
            <a:extLst>
              <a:ext uri="{FF2B5EF4-FFF2-40B4-BE49-F238E27FC236}">
                <a16:creationId xmlns:a16="http://schemas.microsoft.com/office/drawing/2014/main" id="{8A2B3331-2A4F-7997-CBDA-46CD997DA2C1}"/>
              </a:ext>
            </a:extLst>
          </p:cNvPr>
          <p:cNvSpPr>
            <a:spLocks noChangeShapeType="1"/>
          </p:cNvSpPr>
          <p:nvPr/>
        </p:nvSpPr>
        <p:spPr bwMode="auto">
          <a:xfrm>
            <a:off x="1627312" y="5806192"/>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4" name="Line 74">
            <a:extLst>
              <a:ext uri="{FF2B5EF4-FFF2-40B4-BE49-F238E27FC236}">
                <a16:creationId xmlns:a16="http://schemas.microsoft.com/office/drawing/2014/main" id="{F18687F9-653E-46FB-074E-7664C113EFAC}"/>
              </a:ext>
            </a:extLst>
          </p:cNvPr>
          <p:cNvSpPr>
            <a:spLocks noChangeShapeType="1"/>
          </p:cNvSpPr>
          <p:nvPr/>
        </p:nvSpPr>
        <p:spPr bwMode="auto">
          <a:xfrm>
            <a:off x="83329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5" name="Line 74">
            <a:extLst>
              <a:ext uri="{FF2B5EF4-FFF2-40B4-BE49-F238E27FC236}">
                <a16:creationId xmlns:a16="http://schemas.microsoft.com/office/drawing/2014/main" id="{B3640F10-6F71-3B34-DB6F-B24E39EC41BD}"/>
              </a:ext>
            </a:extLst>
          </p:cNvPr>
          <p:cNvSpPr>
            <a:spLocks noChangeShapeType="1"/>
          </p:cNvSpPr>
          <p:nvPr/>
        </p:nvSpPr>
        <p:spPr bwMode="auto">
          <a:xfrm>
            <a:off x="69613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6" name="Line 70">
            <a:extLst>
              <a:ext uri="{FF2B5EF4-FFF2-40B4-BE49-F238E27FC236}">
                <a16:creationId xmlns:a16="http://schemas.microsoft.com/office/drawing/2014/main" id="{8F478E27-2C01-7ABB-004E-5679CD775D52}"/>
              </a:ext>
            </a:extLst>
          </p:cNvPr>
          <p:cNvSpPr>
            <a:spLocks noChangeShapeType="1"/>
          </p:cNvSpPr>
          <p:nvPr/>
        </p:nvSpPr>
        <p:spPr bwMode="auto">
          <a:xfrm>
            <a:off x="636712" y="4684098"/>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7" name="Line 71">
            <a:extLst>
              <a:ext uri="{FF2B5EF4-FFF2-40B4-BE49-F238E27FC236}">
                <a16:creationId xmlns:a16="http://schemas.microsoft.com/office/drawing/2014/main" id="{B52CCF32-7C7A-E999-8411-D3699191AA9C}"/>
              </a:ext>
            </a:extLst>
          </p:cNvPr>
          <p:cNvSpPr>
            <a:spLocks noChangeShapeType="1"/>
          </p:cNvSpPr>
          <p:nvPr/>
        </p:nvSpPr>
        <p:spPr bwMode="auto">
          <a:xfrm>
            <a:off x="2922712" y="4662904"/>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8" name="Line 72">
            <a:extLst>
              <a:ext uri="{FF2B5EF4-FFF2-40B4-BE49-F238E27FC236}">
                <a16:creationId xmlns:a16="http://schemas.microsoft.com/office/drawing/2014/main" id="{FB08883E-0580-28AB-C46E-EE6B8006D0B0}"/>
              </a:ext>
            </a:extLst>
          </p:cNvPr>
          <p:cNvSpPr>
            <a:spLocks noChangeShapeType="1"/>
          </p:cNvSpPr>
          <p:nvPr/>
        </p:nvSpPr>
        <p:spPr bwMode="auto">
          <a:xfrm>
            <a:off x="41419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9" name="Line 74">
            <a:extLst>
              <a:ext uri="{FF2B5EF4-FFF2-40B4-BE49-F238E27FC236}">
                <a16:creationId xmlns:a16="http://schemas.microsoft.com/office/drawing/2014/main" id="{205FE38A-D285-B265-3E7F-CDBF4F5FC127}"/>
              </a:ext>
            </a:extLst>
          </p:cNvPr>
          <p:cNvSpPr>
            <a:spLocks noChangeShapeType="1"/>
          </p:cNvSpPr>
          <p:nvPr/>
        </p:nvSpPr>
        <p:spPr bwMode="auto">
          <a:xfrm>
            <a:off x="57421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0" name="AutoShape 56">
            <a:extLst>
              <a:ext uri="{FF2B5EF4-FFF2-40B4-BE49-F238E27FC236}">
                <a16:creationId xmlns:a16="http://schemas.microsoft.com/office/drawing/2014/main" id="{5EE88323-A3AF-892A-38AB-66DC9D9979B1}"/>
              </a:ext>
            </a:extLst>
          </p:cNvPr>
          <p:cNvSpPr>
            <a:spLocks noChangeArrowheads="1"/>
          </p:cNvSpPr>
          <p:nvPr/>
        </p:nvSpPr>
        <p:spPr bwMode="auto">
          <a:xfrm>
            <a:off x="179513" y="5047334"/>
            <a:ext cx="8381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Pascua</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v. 4, 5</a:t>
            </a:r>
          </a:p>
        </p:txBody>
      </p:sp>
      <p:sp>
        <p:nvSpPr>
          <p:cNvPr id="61" name="AutoShape 56">
            <a:extLst>
              <a:ext uri="{FF2B5EF4-FFF2-40B4-BE49-F238E27FC236}">
                <a16:creationId xmlns:a16="http://schemas.microsoft.com/office/drawing/2014/main" id="{62628EE3-AEF1-1416-A4B5-15582475FD6A}"/>
              </a:ext>
            </a:extLst>
          </p:cNvPr>
          <p:cNvSpPr>
            <a:spLocks noChangeArrowheads="1"/>
          </p:cNvSpPr>
          <p:nvPr/>
        </p:nvSpPr>
        <p:spPr bwMode="auto">
          <a:xfrm>
            <a:off x="2389312" y="5047334"/>
            <a:ext cx="10667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Primicias v. 9-14 </a:t>
            </a:r>
          </a:p>
        </p:txBody>
      </p:sp>
      <p:sp>
        <p:nvSpPr>
          <p:cNvPr id="62" name="AutoShape 56">
            <a:extLst>
              <a:ext uri="{FF2B5EF4-FFF2-40B4-BE49-F238E27FC236}">
                <a16:creationId xmlns:a16="http://schemas.microsoft.com/office/drawing/2014/main" id="{1C6E57A4-DCE0-C2B1-11BA-8D79E022B62F}"/>
              </a:ext>
            </a:extLst>
          </p:cNvPr>
          <p:cNvSpPr>
            <a:spLocks noChangeArrowheads="1"/>
          </p:cNvSpPr>
          <p:nvPr/>
        </p:nvSpPr>
        <p:spPr bwMode="auto">
          <a:xfrm>
            <a:off x="3532312" y="5047334"/>
            <a:ext cx="1371600"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Pentecostés v. 15-22</a:t>
            </a:r>
          </a:p>
        </p:txBody>
      </p:sp>
      <p:sp>
        <p:nvSpPr>
          <p:cNvPr id="63" name="AutoShape 56">
            <a:extLst>
              <a:ext uri="{FF2B5EF4-FFF2-40B4-BE49-F238E27FC236}">
                <a16:creationId xmlns:a16="http://schemas.microsoft.com/office/drawing/2014/main" id="{F20010CC-E8E6-5F13-081C-35E372446F40}"/>
              </a:ext>
            </a:extLst>
          </p:cNvPr>
          <p:cNvSpPr>
            <a:spLocks noChangeArrowheads="1"/>
          </p:cNvSpPr>
          <p:nvPr/>
        </p:nvSpPr>
        <p:spPr bwMode="auto">
          <a:xfrm>
            <a:off x="1093912" y="4994137"/>
            <a:ext cx="1188720" cy="783193"/>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Panes sin levadura  v. 6-8 </a:t>
            </a:r>
          </a:p>
        </p:txBody>
      </p:sp>
      <p:sp>
        <p:nvSpPr>
          <p:cNvPr id="64" name="Line 70">
            <a:extLst>
              <a:ext uri="{FF2B5EF4-FFF2-40B4-BE49-F238E27FC236}">
                <a16:creationId xmlns:a16="http://schemas.microsoft.com/office/drawing/2014/main" id="{96D94F3E-A029-9587-709B-2BD7E82E4FA2}"/>
              </a:ext>
            </a:extLst>
          </p:cNvPr>
          <p:cNvSpPr>
            <a:spLocks noChangeShapeType="1"/>
          </p:cNvSpPr>
          <p:nvPr/>
        </p:nvSpPr>
        <p:spPr bwMode="auto">
          <a:xfrm>
            <a:off x="1627312" y="4777348"/>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5" name="AutoShape 56">
            <a:extLst>
              <a:ext uri="{FF2B5EF4-FFF2-40B4-BE49-F238E27FC236}">
                <a16:creationId xmlns:a16="http://schemas.microsoft.com/office/drawing/2014/main" id="{BED93CE1-5898-6CE9-33EB-D0EF3D8A85E3}"/>
              </a:ext>
            </a:extLst>
          </p:cNvPr>
          <p:cNvSpPr>
            <a:spLocks noChangeArrowheads="1"/>
          </p:cNvSpPr>
          <p:nvPr/>
        </p:nvSpPr>
        <p:spPr bwMode="auto">
          <a:xfrm>
            <a:off x="5056312" y="5047334"/>
            <a:ext cx="1239837"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Trompetas v. 23-25</a:t>
            </a:r>
          </a:p>
        </p:txBody>
      </p:sp>
      <p:sp>
        <p:nvSpPr>
          <p:cNvPr id="66" name="AutoShape 56">
            <a:extLst>
              <a:ext uri="{FF2B5EF4-FFF2-40B4-BE49-F238E27FC236}">
                <a16:creationId xmlns:a16="http://schemas.microsoft.com/office/drawing/2014/main" id="{7C832E29-36B7-4D90-0775-987A711C18DF}"/>
              </a:ext>
            </a:extLst>
          </p:cNvPr>
          <p:cNvSpPr>
            <a:spLocks noChangeArrowheads="1"/>
          </p:cNvSpPr>
          <p:nvPr/>
        </p:nvSpPr>
        <p:spPr bwMode="auto">
          <a:xfrm>
            <a:off x="6382192" y="4994137"/>
            <a:ext cx="1188720" cy="783193"/>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Día de Expiación v. 26-32 </a:t>
            </a:r>
          </a:p>
        </p:txBody>
      </p:sp>
      <p:sp>
        <p:nvSpPr>
          <p:cNvPr id="67" name="AutoShape 56">
            <a:extLst>
              <a:ext uri="{FF2B5EF4-FFF2-40B4-BE49-F238E27FC236}">
                <a16:creationId xmlns:a16="http://schemas.microsoft.com/office/drawing/2014/main" id="{10C649F0-57FC-462B-E278-9B40735BE064}"/>
              </a:ext>
            </a:extLst>
          </p:cNvPr>
          <p:cNvSpPr>
            <a:spLocks noChangeArrowheads="1"/>
          </p:cNvSpPr>
          <p:nvPr/>
        </p:nvSpPr>
        <p:spPr bwMode="auto">
          <a:xfrm>
            <a:off x="7647113" y="5047334"/>
            <a:ext cx="1371600"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Tabernáculo v. 33-44</a:t>
            </a:r>
          </a:p>
        </p:txBody>
      </p:sp>
      <p:sp>
        <p:nvSpPr>
          <p:cNvPr id="68" name="AutoShape 33">
            <a:extLst>
              <a:ext uri="{FF2B5EF4-FFF2-40B4-BE49-F238E27FC236}">
                <a16:creationId xmlns:a16="http://schemas.microsoft.com/office/drawing/2014/main" id="{82208E2E-1F8F-7A69-6158-E352A8F05B8E}"/>
              </a:ext>
            </a:extLst>
          </p:cNvPr>
          <p:cNvSpPr>
            <a:spLocks noChangeArrowheads="1"/>
          </p:cNvSpPr>
          <p:nvPr/>
        </p:nvSpPr>
        <p:spPr bwMode="auto">
          <a:xfrm>
            <a:off x="179512" y="5920809"/>
            <a:ext cx="838200" cy="86073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7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14</a:t>
            </a:r>
          </a:p>
        </p:txBody>
      </p:sp>
      <p:sp>
        <p:nvSpPr>
          <p:cNvPr id="69" name="AutoShape 33">
            <a:extLst>
              <a:ext uri="{FF2B5EF4-FFF2-40B4-BE49-F238E27FC236}">
                <a16:creationId xmlns:a16="http://schemas.microsoft.com/office/drawing/2014/main" id="{2A1B282E-4078-E3BD-811C-DEB8AE414DF1}"/>
              </a:ext>
            </a:extLst>
          </p:cNvPr>
          <p:cNvSpPr>
            <a:spLocks noChangeArrowheads="1"/>
          </p:cNvSpPr>
          <p:nvPr/>
        </p:nvSpPr>
        <p:spPr bwMode="auto">
          <a:xfrm>
            <a:off x="1093912" y="5920348"/>
            <a:ext cx="118872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días </a:t>
            </a: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15-21</a:t>
            </a:r>
          </a:p>
        </p:txBody>
      </p:sp>
      <p:sp>
        <p:nvSpPr>
          <p:cNvPr id="70" name="AutoShape 33">
            <a:extLst>
              <a:ext uri="{FF2B5EF4-FFF2-40B4-BE49-F238E27FC236}">
                <a16:creationId xmlns:a16="http://schemas.microsoft.com/office/drawing/2014/main" id="{68CCC7D9-27DC-433C-FDBF-3932464F4B53}"/>
              </a:ext>
            </a:extLst>
          </p:cNvPr>
          <p:cNvSpPr>
            <a:spLocks noChangeArrowheads="1"/>
          </p:cNvSpPr>
          <p:nvPr/>
        </p:nvSpPr>
        <p:spPr bwMode="auto">
          <a:xfrm>
            <a:off x="2389313" y="5920348"/>
            <a:ext cx="1066798"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16</a:t>
            </a:r>
          </a:p>
        </p:txBody>
      </p:sp>
      <p:sp>
        <p:nvSpPr>
          <p:cNvPr id="71" name="AutoShape 33">
            <a:extLst>
              <a:ext uri="{FF2B5EF4-FFF2-40B4-BE49-F238E27FC236}">
                <a16:creationId xmlns:a16="http://schemas.microsoft.com/office/drawing/2014/main" id="{97C8C90F-9DC5-AD81-26CA-C5AD713A6A0A}"/>
              </a:ext>
            </a:extLst>
          </p:cNvPr>
          <p:cNvSpPr>
            <a:spLocks noChangeArrowheads="1"/>
          </p:cNvSpPr>
          <p:nvPr/>
        </p:nvSpPr>
        <p:spPr bwMode="auto">
          <a:xfrm>
            <a:off x="3532312" y="5920348"/>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50 días después de la cosecha</a:t>
            </a:r>
          </a:p>
        </p:txBody>
      </p:sp>
      <p:sp>
        <p:nvSpPr>
          <p:cNvPr id="72" name="AutoShape 56">
            <a:extLst>
              <a:ext uri="{FF2B5EF4-FFF2-40B4-BE49-F238E27FC236}">
                <a16:creationId xmlns:a16="http://schemas.microsoft.com/office/drawing/2014/main" id="{23C0EE5F-7A49-D707-771C-380095F55C33}"/>
              </a:ext>
            </a:extLst>
          </p:cNvPr>
          <p:cNvSpPr>
            <a:spLocks noChangeArrowheads="1"/>
          </p:cNvSpPr>
          <p:nvPr/>
        </p:nvSpPr>
        <p:spPr bwMode="auto">
          <a:xfrm>
            <a:off x="179514" y="4320148"/>
            <a:ext cx="8839200" cy="469916"/>
          </a:xfrm>
          <a:prstGeom prst="roundRect">
            <a:avLst/>
          </a:prstGeom>
          <a:solidFill>
            <a:srgbClr val="0070C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Fiestas Solemnes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Judias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Leviticos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23)</a:t>
            </a:r>
          </a:p>
        </p:txBody>
      </p:sp>
      <p:sp>
        <p:nvSpPr>
          <p:cNvPr id="73" name="AutoShape 33">
            <a:extLst>
              <a:ext uri="{FF2B5EF4-FFF2-40B4-BE49-F238E27FC236}">
                <a16:creationId xmlns:a16="http://schemas.microsoft.com/office/drawing/2014/main" id="{54BC6B0E-49CB-6546-328E-6D59DC94D2B9}"/>
              </a:ext>
            </a:extLst>
          </p:cNvPr>
          <p:cNvSpPr>
            <a:spLocks noChangeArrowheads="1"/>
          </p:cNvSpPr>
          <p:nvPr/>
        </p:nvSpPr>
        <p:spPr bwMode="auto">
          <a:xfrm>
            <a:off x="5056311" y="5945053"/>
            <a:ext cx="12398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a:t>
            </a:r>
          </a:p>
        </p:txBody>
      </p:sp>
      <p:sp>
        <p:nvSpPr>
          <p:cNvPr id="74" name="AutoShape 33">
            <a:extLst>
              <a:ext uri="{FF2B5EF4-FFF2-40B4-BE49-F238E27FC236}">
                <a16:creationId xmlns:a16="http://schemas.microsoft.com/office/drawing/2014/main" id="{9E11820A-9872-8D51-8307-21DD8F7DB15E}"/>
              </a:ext>
            </a:extLst>
          </p:cNvPr>
          <p:cNvSpPr>
            <a:spLocks noChangeArrowheads="1"/>
          </p:cNvSpPr>
          <p:nvPr/>
        </p:nvSpPr>
        <p:spPr bwMode="auto">
          <a:xfrm>
            <a:off x="6407275" y="5945053"/>
            <a:ext cx="11636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10</a:t>
            </a:r>
          </a:p>
        </p:txBody>
      </p:sp>
      <p:sp>
        <p:nvSpPr>
          <p:cNvPr id="75" name="AutoShape 33">
            <a:extLst>
              <a:ext uri="{FF2B5EF4-FFF2-40B4-BE49-F238E27FC236}">
                <a16:creationId xmlns:a16="http://schemas.microsoft.com/office/drawing/2014/main" id="{9C5F7FA5-098D-DB3E-213D-1DE0567891D1}"/>
              </a:ext>
            </a:extLst>
          </p:cNvPr>
          <p:cNvSpPr>
            <a:spLocks noChangeArrowheads="1"/>
          </p:cNvSpPr>
          <p:nvPr/>
        </p:nvSpPr>
        <p:spPr bwMode="auto">
          <a:xfrm>
            <a:off x="7647114" y="5945053"/>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días 15-22</a:t>
            </a:r>
          </a:p>
        </p:txBody>
      </p:sp>
      <p:sp>
        <p:nvSpPr>
          <p:cNvPr id="10" name="TextBox 9">
            <a:extLst>
              <a:ext uri="{FF2B5EF4-FFF2-40B4-BE49-F238E27FC236}">
                <a16:creationId xmlns:a16="http://schemas.microsoft.com/office/drawing/2014/main" id="{73B0F2E5-10F0-258E-8F1F-5C5F59780A72}"/>
              </a:ext>
            </a:extLst>
          </p:cNvPr>
          <p:cNvSpPr txBox="1"/>
          <p:nvPr/>
        </p:nvSpPr>
        <p:spPr>
          <a:xfrm>
            <a:off x="4618863" y="3288576"/>
            <a:ext cx="4525138"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ofrendas de comida, las fiestas solemnes y sus días de reposo fueron anuladas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señalaban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 </a:t>
            </a:r>
          </a:p>
        </p:txBody>
      </p:sp>
    </p:spTree>
    <p:extLst>
      <p:ext uri="{BB962C8B-B14F-4D97-AF65-F5344CB8AC3E}">
        <p14:creationId xmlns:p14="http://schemas.microsoft.com/office/powerpoint/2010/main" val="23258430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75398-347B-2823-93A5-A2A00000B359}"/>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6CFF30D9-37B3-F6E0-F852-E6F153E44A2A}"/>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06085D3D-9F4D-A779-EB96-58C06169CA1B}"/>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869D2A28-586D-77D5-244D-6406136F210A}"/>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F555187C-FE81-9007-BFB9-1309603408A8}"/>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Génesis 2:1-3</a:t>
            </a:r>
          </a:p>
        </p:txBody>
      </p:sp>
      <p:sp>
        <p:nvSpPr>
          <p:cNvPr id="14" name="2 CuadroTexto">
            <a:extLst>
              <a:ext uri="{FF2B5EF4-FFF2-40B4-BE49-F238E27FC236}">
                <a16:creationId xmlns:a16="http://schemas.microsoft.com/office/drawing/2014/main" id="{C06EBC9D-888D-1113-FFFA-8AC056FF5278}"/>
              </a:ext>
            </a:extLst>
          </p:cNvPr>
          <p:cNvSpPr txBox="1"/>
          <p:nvPr/>
        </p:nvSpPr>
        <p:spPr>
          <a:xfrm>
            <a:off x="0" y="404664"/>
            <a:ext cx="4593914"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Fueron, pues, acabados los cielos y la tierra, y todo el ejército de ellos. </a:t>
            </a:r>
            <a:r>
              <a:rPr lang="es-ES" sz="2400" dirty="0">
                <a:solidFill>
                  <a:srgbClr val="00B0F0"/>
                </a:solidFill>
                <a:latin typeface="Calibri"/>
              </a:rPr>
              <a:t>Y acabó Dios en el día séptimo la obra que hizo; </a:t>
            </a:r>
            <a:r>
              <a:rPr lang="es-ES" sz="2400" dirty="0">
                <a:solidFill>
                  <a:srgbClr val="FFFF00"/>
                </a:solidFill>
                <a:latin typeface="Calibri"/>
              </a:rPr>
              <a:t>y reposó el día séptimo de toda la obra que hizo.</a:t>
            </a:r>
            <a:r>
              <a:rPr lang="es-ES" sz="2400" dirty="0">
                <a:latin typeface="Calibri"/>
              </a:rPr>
              <a:t> Y </a:t>
            </a:r>
            <a:r>
              <a:rPr lang="es-ES" sz="2400" dirty="0">
                <a:solidFill>
                  <a:srgbClr val="00B0F0"/>
                </a:solidFill>
                <a:latin typeface="Calibri"/>
              </a:rPr>
              <a:t>bendijo Dios al día séptimo, y lo santificó, porque en él reposó de toda la obra que había hecho en la creación. </a:t>
            </a:r>
          </a:p>
        </p:txBody>
      </p:sp>
      <p:sp>
        <p:nvSpPr>
          <p:cNvPr id="3" name="TextBox 2">
            <a:extLst>
              <a:ext uri="{FF2B5EF4-FFF2-40B4-BE49-F238E27FC236}">
                <a16:creationId xmlns:a16="http://schemas.microsoft.com/office/drawing/2014/main" id="{1352FAB2-B4A6-9BC5-4862-63666A9A3C83}"/>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C3C89D67-B7C8-F049-D687-186695E28B2F}"/>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94B62362-4282-FAFB-DAF1-861DCF613A3F}"/>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D9B421D0-ACB5-F415-2F2B-C69A35639A07}"/>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D83DD5D9-7448-237F-3539-34F9D786B57C}"/>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29E68705-2BAA-BED6-AE6C-0587DB800C52}"/>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47" name="Line 74">
            <a:extLst>
              <a:ext uri="{FF2B5EF4-FFF2-40B4-BE49-F238E27FC236}">
                <a16:creationId xmlns:a16="http://schemas.microsoft.com/office/drawing/2014/main" id="{5A5B3A78-C82F-A751-FF98-2525982F7562}"/>
              </a:ext>
            </a:extLst>
          </p:cNvPr>
          <p:cNvSpPr>
            <a:spLocks noChangeShapeType="1"/>
          </p:cNvSpPr>
          <p:nvPr/>
        </p:nvSpPr>
        <p:spPr bwMode="auto">
          <a:xfrm>
            <a:off x="83329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8" name="Line 74">
            <a:extLst>
              <a:ext uri="{FF2B5EF4-FFF2-40B4-BE49-F238E27FC236}">
                <a16:creationId xmlns:a16="http://schemas.microsoft.com/office/drawing/2014/main" id="{DA58685E-D10A-2D56-678B-362A97621FD3}"/>
              </a:ext>
            </a:extLst>
          </p:cNvPr>
          <p:cNvSpPr>
            <a:spLocks noChangeShapeType="1"/>
          </p:cNvSpPr>
          <p:nvPr/>
        </p:nvSpPr>
        <p:spPr bwMode="auto">
          <a:xfrm>
            <a:off x="6961312" y="573937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49" name="Line 70">
            <a:extLst>
              <a:ext uri="{FF2B5EF4-FFF2-40B4-BE49-F238E27FC236}">
                <a16:creationId xmlns:a16="http://schemas.microsoft.com/office/drawing/2014/main" id="{44514E53-FD40-41FC-C8EE-31ED871F1ADF}"/>
              </a:ext>
            </a:extLst>
          </p:cNvPr>
          <p:cNvSpPr>
            <a:spLocks noChangeShapeType="1"/>
          </p:cNvSpPr>
          <p:nvPr/>
        </p:nvSpPr>
        <p:spPr bwMode="auto">
          <a:xfrm>
            <a:off x="636712" y="5712942"/>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0" name="Line 71">
            <a:extLst>
              <a:ext uri="{FF2B5EF4-FFF2-40B4-BE49-F238E27FC236}">
                <a16:creationId xmlns:a16="http://schemas.microsoft.com/office/drawing/2014/main" id="{7E2C0E60-A798-52E8-AEFC-415130E089C6}"/>
              </a:ext>
            </a:extLst>
          </p:cNvPr>
          <p:cNvSpPr>
            <a:spLocks noChangeShapeType="1"/>
          </p:cNvSpPr>
          <p:nvPr/>
        </p:nvSpPr>
        <p:spPr bwMode="auto">
          <a:xfrm>
            <a:off x="2922712" y="5691748"/>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1" name="Line 72">
            <a:extLst>
              <a:ext uri="{FF2B5EF4-FFF2-40B4-BE49-F238E27FC236}">
                <a16:creationId xmlns:a16="http://schemas.microsoft.com/office/drawing/2014/main" id="{6AB1B7D6-8A91-04D3-9982-37495A8F905C}"/>
              </a:ext>
            </a:extLst>
          </p:cNvPr>
          <p:cNvSpPr>
            <a:spLocks noChangeShapeType="1"/>
          </p:cNvSpPr>
          <p:nvPr/>
        </p:nvSpPr>
        <p:spPr bwMode="auto">
          <a:xfrm>
            <a:off x="41419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2" name="Line 74">
            <a:extLst>
              <a:ext uri="{FF2B5EF4-FFF2-40B4-BE49-F238E27FC236}">
                <a16:creationId xmlns:a16="http://schemas.microsoft.com/office/drawing/2014/main" id="{13246CB7-38A4-3D88-A1F8-D01EF47C784B}"/>
              </a:ext>
            </a:extLst>
          </p:cNvPr>
          <p:cNvSpPr>
            <a:spLocks noChangeShapeType="1"/>
          </p:cNvSpPr>
          <p:nvPr/>
        </p:nvSpPr>
        <p:spPr bwMode="auto">
          <a:xfrm>
            <a:off x="5742112" y="5691748"/>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3" name="Line 70">
            <a:extLst>
              <a:ext uri="{FF2B5EF4-FFF2-40B4-BE49-F238E27FC236}">
                <a16:creationId xmlns:a16="http://schemas.microsoft.com/office/drawing/2014/main" id="{8A75933B-D424-EB9C-65A2-79243F220F56}"/>
              </a:ext>
            </a:extLst>
          </p:cNvPr>
          <p:cNvSpPr>
            <a:spLocks noChangeShapeType="1"/>
          </p:cNvSpPr>
          <p:nvPr/>
        </p:nvSpPr>
        <p:spPr bwMode="auto">
          <a:xfrm>
            <a:off x="1627312" y="5806192"/>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4" name="Line 74">
            <a:extLst>
              <a:ext uri="{FF2B5EF4-FFF2-40B4-BE49-F238E27FC236}">
                <a16:creationId xmlns:a16="http://schemas.microsoft.com/office/drawing/2014/main" id="{D91C8BCC-A18E-AC07-906F-7FFF74942844}"/>
              </a:ext>
            </a:extLst>
          </p:cNvPr>
          <p:cNvSpPr>
            <a:spLocks noChangeShapeType="1"/>
          </p:cNvSpPr>
          <p:nvPr/>
        </p:nvSpPr>
        <p:spPr bwMode="auto">
          <a:xfrm>
            <a:off x="83329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5" name="Line 74">
            <a:extLst>
              <a:ext uri="{FF2B5EF4-FFF2-40B4-BE49-F238E27FC236}">
                <a16:creationId xmlns:a16="http://schemas.microsoft.com/office/drawing/2014/main" id="{D04966BC-F073-ECFB-7D7C-DD640EFCE38C}"/>
              </a:ext>
            </a:extLst>
          </p:cNvPr>
          <p:cNvSpPr>
            <a:spLocks noChangeShapeType="1"/>
          </p:cNvSpPr>
          <p:nvPr/>
        </p:nvSpPr>
        <p:spPr bwMode="auto">
          <a:xfrm>
            <a:off x="6961312" y="4710530"/>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6" name="Line 70">
            <a:extLst>
              <a:ext uri="{FF2B5EF4-FFF2-40B4-BE49-F238E27FC236}">
                <a16:creationId xmlns:a16="http://schemas.microsoft.com/office/drawing/2014/main" id="{094BD1E2-84F9-1784-A44B-B4856F20FFC3}"/>
              </a:ext>
            </a:extLst>
          </p:cNvPr>
          <p:cNvSpPr>
            <a:spLocks noChangeShapeType="1"/>
          </p:cNvSpPr>
          <p:nvPr/>
        </p:nvSpPr>
        <p:spPr bwMode="auto">
          <a:xfrm>
            <a:off x="636712" y="4684098"/>
            <a:ext cx="0" cy="331232"/>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7" name="Line 71">
            <a:extLst>
              <a:ext uri="{FF2B5EF4-FFF2-40B4-BE49-F238E27FC236}">
                <a16:creationId xmlns:a16="http://schemas.microsoft.com/office/drawing/2014/main" id="{DAFC3C7E-0B17-6A0C-C164-899C128ECBBA}"/>
              </a:ext>
            </a:extLst>
          </p:cNvPr>
          <p:cNvSpPr>
            <a:spLocks noChangeShapeType="1"/>
          </p:cNvSpPr>
          <p:nvPr/>
        </p:nvSpPr>
        <p:spPr bwMode="auto">
          <a:xfrm>
            <a:off x="2922712" y="4662904"/>
            <a:ext cx="0" cy="352425"/>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8" name="Line 72">
            <a:extLst>
              <a:ext uri="{FF2B5EF4-FFF2-40B4-BE49-F238E27FC236}">
                <a16:creationId xmlns:a16="http://schemas.microsoft.com/office/drawing/2014/main" id="{92115F15-556F-D748-F784-523E2ED6B89B}"/>
              </a:ext>
            </a:extLst>
          </p:cNvPr>
          <p:cNvSpPr>
            <a:spLocks noChangeShapeType="1"/>
          </p:cNvSpPr>
          <p:nvPr/>
        </p:nvSpPr>
        <p:spPr bwMode="auto">
          <a:xfrm>
            <a:off x="41419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59" name="Line 74">
            <a:extLst>
              <a:ext uri="{FF2B5EF4-FFF2-40B4-BE49-F238E27FC236}">
                <a16:creationId xmlns:a16="http://schemas.microsoft.com/office/drawing/2014/main" id="{C3715BCC-BCA2-AECC-9965-FD2EB3341C8F}"/>
              </a:ext>
            </a:extLst>
          </p:cNvPr>
          <p:cNvSpPr>
            <a:spLocks noChangeShapeType="1"/>
          </p:cNvSpPr>
          <p:nvPr/>
        </p:nvSpPr>
        <p:spPr bwMode="auto">
          <a:xfrm>
            <a:off x="5742112" y="4662904"/>
            <a:ext cx="0" cy="384429"/>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0" name="AutoShape 56">
            <a:extLst>
              <a:ext uri="{FF2B5EF4-FFF2-40B4-BE49-F238E27FC236}">
                <a16:creationId xmlns:a16="http://schemas.microsoft.com/office/drawing/2014/main" id="{C3686547-28A2-6EBA-3FBF-51332D94B79E}"/>
              </a:ext>
            </a:extLst>
          </p:cNvPr>
          <p:cNvSpPr>
            <a:spLocks noChangeArrowheads="1"/>
          </p:cNvSpPr>
          <p:nvPr/>
        </p:nvSpPr>
        <p:spPr bwMode="auto">
          <a:xfrm>
            <a:off x="179513" y="5047334"/>
            <a:ext cx="8381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Pascua</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v. 4, 5</a:t>
            </a:r>
          </a:p>
        </p:txBody>
      </p:sp>
      <p:sp>
        <p:nvSpPr>
          <p:cNvPr id="61" name="AutoShape 56">
            <a:extLst>
              <a:ext uri="{FF2B5EF4-FFF2-40B4-BE49-F238E27FC236}">
                <a16:creationId xmlns:a16="http://schemas.microsoft.com/office/drawing/2014/main" id="{4B2F4FD3-8F3C-3B79-42F7-E2B42852682B}"/>
              </a:ext>
            </a:extLst>
          </p:cNvPr>
          <p:cNvSpPr>
            <a:spLocks noChangeArrowheads="1"/>
          </p:cNvSpPr>
          <p:nvPr/>
        </p:nvSpPr>
        <p:spPr bwMode="auto">
          <a:xfrm>
            <a:off x="2389312" y="5047334"/>
            <a:ext cx="1066799"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Primicias v. 9-14 </a:t>
            </a:r>
          </a:p>
        </p:txBody>
      </p:sp>
      <p:sp>
        <p:nvSpPr>
          <p:cNvPr id="62" name="AutoShape 56">
            <a:extLst>
              <a:ext uri="{FF2B5EF4-FFF2-40B4-BE49-F238E27FC236}">
                <a16:creationId xmlns:a16="http://schemas.microsoft.com/office/drawing/2014/main" id="{233454E2-7821-CF61-7780-CFE92DE174B2}"/>
              </a:ext>
            </a:extLst>
          </p:cNvPr>
          <p:cNvSpPr>
            <a:spLocks noChangeArrowheads="1"/>
          </p:cNvSpPr>
          <p:nvPr/>
        </p:nvSpPr>
        <p:spPr bwMode="auto">
          <a:xfrm>
            <a:off x="3532312" y="5047334"/>
            <a:ext cx="1371600" cy="653796"/>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Pentecostés v. 15-22</a:t>
            </a:r>
          </a:p>
        </p:txBody>
      </p:sp>
      <p:sp>
        <p:nvSpPr>
          <p:cNvPr id="63" name="AutoShape 56">
            <a:extLst>
              <a:ext uri="{FF2B5EF4-FFF2-40B4-BE49-F238E27FC236}">
                <a16:creationId xmlns:a16="http://schemas.microsoft.com/office/drawing/2014/main" id="{410A228C-9B32-6363-1C09-FBCA623576EF}"/>
              </a:ext>
            </a:extLst>
          </p:cNvPr>
          <p:cNvSpPr>
            <a:spLocks noChangeArrowheads="1"/>
          </p:cNvSpPr>
          <p:nvPr/>
        </p:nvSpPr>
        <p:spPr bwMode="auto">
          <a:xfrm>
            <a:off x="1093912" y="4994137"/>
            <a:ext cx="1188720" cy="783193"/>
          </a:xfrm>
          <a:prstGeom prst="roundRect">
            <a:avLst/>
          </a:prstGeom>
          <a:solidFill>
            <a:srgbClr val="FFFFFF">
              <a:lumMod val="75000"/>
            </a:srgbClr>
          </a:solidFill>
          <a:ln w="38100" algn="ctr">
            <a:solidFill>
              <a:srgbClr val="00B0F0"/>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Panes sin levadura  v. 6-8 </a:t>
            </a:r>
          </a:p>
        </p:txBody>
      </p:sp>
      <p:sp>
        <p:nvSpPr>
          <p:cNvPr id="64" name="Line 70">
            <a:extLst>
              <a:ext uri="{FF2B5EF4-FFF2-40B4-BE49-F238E27FC236}">
                <a16:creationId xmlns:a16="http://schemas.microsoft.com/office/drawing/2014/main" id="{75B53A4D-F8EF-8265-DE44-BF25AD6011FF}"/>
              </a:ext>
            </a:extLst>
          </p:cNvPr>
          <p:cNvSpPr>
            <a:spLocks noChangeShapeType="1"/>
          </p:cNvSpPr>
          <p:nvPr/>
        </p:nvSpPr>
        <p:spPr bwMode="auto">
          <a:xfrm>
            <a:off x="1627312" y="4777348"/>
            <a:ext cx="0" cy="228600"/>
          </a:xfrm>
          <a:prstGeom prst="line">
            <a:avLst/>
          </a:prstGeom>
          <a:noFill/>
          <a:ln w="38100">
            <a:solidFill>
              <a:srgbClr val="FFFFFF"/>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cs typeface="Arial" charset="0"/>
            </a:endParaRPr>
          </a:p>
        </p:txBody>
      </p:sp>
      <p:sp>
        <p:nvSpPr>
          <p:cNvPr id="65" name="AutoShape 56">
            <a:extLst>
              <a:ext uri="{FF2B5EF4-FFF2-40B4-BE49-F238E27FC236}">
                <a16:creationId xmlns:a16="http://schemas.microsoft.com/office/drawing/2014/main" id="{E23F5FD7-8767-3D87-8B8E-3D66D8BCD5F1}"/>
              </a:ext>
            </a:extLst>
          </p:cNvPr>
          <p:cNvSpPr>
            <a:spLocks noChangeArrowheads="1"/>
          </p:cNvSpPr>
          <p:nvPr/>
        </p:nvSpPr>
        <p:spPr bwMode="auto">
          <a:xfrm>
            <a:off x="5056312" y="5047334"/>
            <a:ext cx="1239837"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Trompetas v. 23-25</a:t>
            </a:r>
          </a:p>
        </p:txBody>
      </p:sp>
      <p:sp>
        <p:nvSpPr>
          <p:cNvPr id="66" name="AutoShape 56">
            <a:extLst>
              <a:ext uri="{FF2B5EF4-FFF2-40B4-BE49-F238E27FC236}">
                <a16:creationId xmlns:a16="http://schemas.microsoft.com/office/drawing/2014/main" id="{10377F38-562C-4B75-EE77-D2A9E6B38DD0}"/>
              </a:ext>
            </a:extLst>
          </p:cNvPr>
          <p:cNvSpPr>
            <a:spLocks noChangeArrowheads="1"/>
          </p:cNvSpPr>
          <p:nvPr/>
        </p:nvSpPr>
        <p:spPr bwMode="auto">
          <a:xfrm>
            <a:off x="6382192" y="4994137"/>
            <a:ext cx="1188720" cy="783193"/>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Día de Expiación v. 26-32 </a:t>
            </a:r>
          </a:p>
        </p:txBody>
      </p:sp>
      <p:sp>
        <p:nvSpPr>
          <p:cNvPr id="67" name="AutoShape 56">
            <a:extLst>
              <a:ext uri="{FF2B5EF4-FFF2-40B4-BE49-F238E27FC236}">
                <a16:creationId xmlns:a16="http://schemas.microsoft.com/office/drawing/2014/main" id="{9452230F-50DB-21EF-421B-74D8966CE74D}"/>
              </a:ext>
            </a:extLst>
          </p:cNvPr>
          <p:cNvSpPr>
            <a:spLocks noChangeArrowheads="1"/>
          </p:cNvSpPr>
          <p:nvPr/>
        </p:nvSpPr>
        <p:spPr bwMode="auto">
          <a:xfrm>
            <a:off x="7647113" y="5047334"/>
            <a:ext cx="1371600" cy="653796"/>
          </a:xfrm>
          <a:prstGeom prst="roundRect">
            <a:avLst/>
          </a:prstGeom>
          <a:solidFill>
            <a:srgbClr val="3333CC">
              <a:lumMod val="40000"/>
              <a:lumOff val="60000"/>
            </a:srgbClr>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Tabernáculo v. 33-44</a:t>
            </a:r>
          </a:p>
        </p:txBody>
      </p:sp>
      <p:sp>
        <p:nvSpPr>
          <p:cNvPr id="68" name="AutoShape 33">
            <a:extLst>
              <a:ext uri="{FF2B5EF4-FFF2-40B4-BE49-F238E27FC236}">
                <a16:creationId xmlns:a16="http://schemas.microsoft.com/office/drawing/2014/main" id="{907E5BE5-E24F-044B-28C9-837805BB2885}"/>
              </a:ext>
            </a:extLst>
          </p:cNvPr>
          <p:cNvSpPr>
            <a:spLocks noChangeArrowheads="1"/>
          </p:cNvSpPr>
          <p:nvPr/>
        </p:nvSpPr>
        <p:spPr bwMode="auto">
          <a:xfrm>
            <a:off x="179512" y="5920809"/>
            <a:ext cx="838200" cy="86073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7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14</a:t>
            </a:r>
          </a:p>
        </p:txBody>
      </p:sp>
      <p:sp>
        <p:nvSpPr>
          <p:cNvPr id="69" name="AutoShape 33">
            <a:extLst>
              <a:ext uri="{FF2B5EF4-FFF2-40B4-BE49-F238E27FC236}">
                <a16:creationId xmlns:a16="http://schemas.microsoft.com/office/drawing/2014/main" id="{30901515-477B-F50F-DA3B-38C5B5D744C8}"/>
              </a:ext>
            </a:extLst>
          </p:cNvPr>
          <p:cNvSpPr>
            <a:spLocks noChangeArrowheads="1"/>
          </p:cNvSpPr>
          <p:nvPr/>
        </p:nvSpPr>
        <p:spPr bwMode="auto">
          <a:xfrm>
            <a:off x="1093912" y="5920348"/>
            <a:ext cx="118872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días </a:t>
            </a: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15-21</a:t>
            </a:r>
          </a:p>
        </p:txBody>
      </p:sp>
      <p:sp>
        <p:nvSpPr>
          <p:cNvPr id="70" name="AutoShape 33">
            <a:extLst>
              <a:ext uri="{FF2B5EF4-FFF2-40B4-BE49-F238E27FC236}">
                <a16:creationId xmlns:a16="http://schemas.microsoft.com/office/drawing/2014/main" id="{8010EA84-779D-029B-B68A-B9DF217132FF}"/>
              </a:ext>
            </a:extLst>
          </p:cNvPr>
          <p:cNvSpPr>
            <a:spLocks noChangeArrowheads="1"/>
          </p:cNvSpPr>
          <p:nvPr/>
        </p:nvSpPr>
        <p:spPr bwMode="auto">
          <a:xfrm>
            <a:off x="2389313" y="5920348"/>
            <a:ext cx="1066798"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primero  día 16</a:t>
            </a:r>
          </a:p>
        </p:txBody>
      </p:sp>
      <p:sp>
        <p:nvSpPr>
          <p:cNvPr id="71" name="AutoShape 33">
            <a:extLst>
              <a:ext uri="{FF2B5EF4-FFF2-40B4-BE49-F238E27FC236}">
                <a16:creationId xmlns:a16="http://schemas.microsoft.com/office/drawing/2014/main" id="{A1C3AB9F-DCA1-B22A-8A5D-273A2E1B0F98}"/>
              </a:ext>
            </a:extLst>
          </p:cNvPr>
          <p:cNvSpPr>
            <a:spLocks noChangeArrowheads="1"/>
          </p:cNvSpPr>
          <p:nvPr/>
        </p:nvSpPr>
        <p:spPr bwMode="auto">
          <a:xfrm>
            <a:off x="3532312" y="5920348"/>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0000"/>
                </a:solidFill>
                <a:effectLst/>
                <a:uLnTx/>
                <a:uFillTx/>
                <a:latin typeface="Arial" pitchFamily="34" charset="0"/>
                <a:cs typeface="Arial" pitchFamily="34" charset="0"/>
              </a:rPr>
              <a:t>50 días después de la cosecha</a:t>
            </a:r>
          </a:p>
        </p:txBody>
      </p:sp>
      <p:sp>
        <p:nvSpPr>
          <p:cNvPr id="72" name="AutoShape 56">
            <a:extLst>
              <a:ext uri="{FF2B5EF4-FFF2-40B4-BE49-F238E27FC236}">
                <a16:creationId xmlns:a16="http://schemas.microsoft.com/office/drawing/2014/main" id="{828F39AA-D3D4-83A5-2E8D-945ADFD5796C}"/>
              </a:ext>
            </a:extLst>
          </p:cNvPr>
          <p:cNvSpPr>
            <a:spLocks noChangeArrowheads="1"/>
          </p:cNvSpPr>
          <p:nvPr/>
        </p:nvSpPr>
        <p:spPr bwMode="auto">
          <a:xfrm>
            <a:off x="179514" y="4320148"/>
            <a:ext cx="8839200" cy="469916"/>
          </a:xfrm>
          <a:prstGeom prst="roundRect">
            <a:avLst/>
          </a:prstGeom>
          <a:solidFill>
            <a:srgbClr val="0070C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Fiestas Solemnes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Judias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a:t>
            </a:r>
            <a:r>
              <a:rPr kumimoji="0" lang="es-ES" sz="2400" b="0" i="0" u="none" strike="noStrike" kern="0" cap="none" spc="0" normalizeH="0" baseline="0" noProof="0" dirty="0" err="1">
                <a:ln>
                  <a:noFill/>
                </a:ln>
                <a:solidFill>
                  <a:srgbClr val="FFFFFF"/>
                </a:solidFill>
                <a:effectLst/>
                <a:uLnTx/>
                <a:uFillTx/>
                <a:latin typeface="Futura Bk" pitchFamily="34" charset="0"/>
                <a:cs typeface="Arial" charset="0"/>
              </a:rPr>
              <a:t>Leviticos</a:t>
            </a:r>
            <a:r>
              <a:rPr kumimoji="0" lang="es-ES" sz="2400" b="0" i="0" u="none" strike="noStrike" kern="0" cap="none" spc="0" normalizeH="0" baseline="0" noProof="0" dirty="0">
                <a:ln>
                  <a:noFill/>
                </a:ln>
                <a:solidFill>
                  <a:srgbClr val="FFFFFF"/>
                </a:solidFill>
                <a:effectLst/>
                <a:uLnTx/>
                <a:uFillTx/>
                <a:latin typeface="Futura Bk" pitchFamily="34" charset="0"/>
                <a:cs typeface="Arial" charset="0"/>
              </a:rPr>
              <a:t> 23)</a:t>
            </a:r>
          </a:p>
        </p:txBody>
      </p:sp>
      <p:sp>
        <p:nvSpPr>
          <p:cNvPr id="73" name="AutoShape 33">
            <a:extLst>
              <a:ext uri="{FF2B5EF4-FFF2-40B4-BE49-F238E27FC236}">
                <a16:creationId xmlns:a16="http://schemas.microsoft.com/office/drawing/2014/main" id="{0B858727-68A1-7C37-10BC-40626DE969CF}"/>
              </a:ext>
            </a:extLst>
          </p:cNvPr>
          <p:cNvSpPr>
            <a:spLocks noChangeArrowheads="1"/>
          </p:cNvSpPr>
          <p:nvPr/>
        </p:nvSpPr>
        <p:spPr bwMode="auto">
          <a:xfrm>
            <a:off x="5056311" y="5945053"/>
            <a:ext cx="12398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a:t>
            </a:r>
          </a:p>
        </p:txBody>
      </p:sp>
      <p:sp>
        <p:nvSpPr>
          <p:cNvPr id="74" name="AutoShape 33">
            <a:extLst>
              <a:ext uri="{FF2B5EF4-FFF2-40B4-BE49-F238E27FC236}">
                <a16:creationId xmlns:a16="http://schemas.microsoft.com/office/drawing/2014/main" id="{A02D787E-E457-3616-A00D-06D277681B34}"/>
              </a:ext>
            </a:extLst>
          </p:cNvPr>
          <p:cNvSpPr>
            <a:spLocks noChangeArrowheads="1"/>
          </p:cNvSpPr>
          <p:nvPr/>
        </p:nvSpPr>
        <p:spPr bwMode="auto">
          <a:xfrm>
            <a:off x="6407275" y="5945053"/>
            <a:ext cx="1163637"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 10</a:t>
            </a:r>
          </a:p>
        </p:txBody>
      </p:sp>
      <p:sp>
        <p:nvSpPr>
          <p:cNvPr id="75" name="AutoShape 33">
            <a:extLst>
              <a:ext uri="{FF2B5EF4-FFF2-40B4-BE49-F238E27FC236}">
                <a16:creationId xmlns:a16="http://schemas.microsoft.com/office/drawing/2014/main" id="{0E13B3E0-3A9C-895A-D83E-88D4A1848013}"/>
              </a:ext>
            </a:extLst>
          </p:cNvPr>
          <p:cNvSpPr>
            <a:spLocks noChangeArrowheads="1"/>
          </p:cNvSpPr>
          <p:nvPr/>
        </p:nvSpPr>
        <p:spPr bwMode="auto">
          <a:xfrm>
            <a:off x="7647114" y="5945053"/>
            <a:ext cx="1371600" cy="868323"/>
          </a:xfrm>
          <a:prstGeom prst="roundRect">
            <a:avLst/>
          </a:prstGeom>
          <a:solidFill>
            <a:srgbClr val="FFFF00"/>
          </a:solidFill>
          <a:ln w="38100" algn="ctr">
            <a:solidFill>
              <a:srgbClr val="FFFFFF"/>
            </a:solidFill>
            <a:miter lim="800000"/>
            <a:headEnd/>
            <a:tailEnd type="none" w="lg" len="sm"/>
          </a:ln>
          <a:effectLst/>
          <a:scene3d>
            <a:camera prst="orthographicFront"/>
            <a:lightRig rig="threePt" dir="t"/>
          </a:scene3d>
          <a:sp3d>
            <a:bevelT/>
          </a:sp3d>
        </p:spPr>
        <p:txBody>
          <a:bodyPr wrap="square" lIns="0" rIns="0" anchor="ctr" anchorCtr="1">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itchFamily="34" charset="0"/>
                <a:cs typeface="Arial" pitchFamily="34" charset="0"/>
              </a:rPr>
              <a:t>Mes séptimo   días 15-22</a:t>
            </a:r>
          </a:p>
        </p:txBody>
      </p:sp>
      <p:sp>
        <p:nvSpPr>
          <p:cNvPr id="10" name="TextBox 9">
            <a:extLst>
              <a:ext uri="{FF2B5EF4-FFF2-40B4-BE49-F238E27FC236}">
                <a16:creationId xmlns:a16="http://schemas.microsoft.com/office/drawing/2014/main" id="{E37CD267-C384-DD61-A06F-B94182BAA776}"/>
              </a:ext>
            </a:extLst>
          </p:cNvPr>
          <p:cNvSpPr txBox="1"/>
          <p:nvPr/>
        </p:nvSpPr>
        <p:spPr>
          <a:xfrm>
            <a:off x="4618863" y="3288576"/>
            <a:ext cx="4525138"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ofrendas de comida, las fiestas solemnes y sus días de reposo fueron anuladas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señalaban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 </a:t>
            </a:r>
          </a:p>
        </p:txBody>
      </p:sp>
    </p:spTree>
    <p:extLst>
      <p:ext uri="{BB962C8B-B14F-4D97-AF65-F5344CB8AC3E}">
        <p14:creationId xmlns:p14="http://schemas.microsoft.com/office/powerpoint/2010/main" val="15326806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10405-1EA9-A743-9AAF-565ED339E1B8}"/>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36B070B9-CCBC-95CC-E54E-620FBC772DDD}"/>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04A618DE-2E4C-3D0A-F6AE-BEC99B14845A}"/>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BFFB4AA4-14E3-13DA-E3D0-AF7816811472}"/>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8B4795F6-C79F-A8B5-AA41-84DF153AAE3C}"/>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Génesis 2:1-3</a:t>
            </a:r>
          </a:p>
        </p:txBody>
      </p:sp>
      <p:sp>
        <p:nvSpPr>
          <p:cNvPr id="14" name="2 CuadroTexto">
            <a:extLst>
              <a:ext uri="{FF2B5EF4-FFF2-40B4-BE49-F238E27FC236}">
                <a16:creationId xmlns:a16="http://schemas.microsoft.com/office/drawing/2014/main" id="{831431B0-8EDF-C282-8BD6-4AB9810C664B}"/>
              </a:ext>
            </a:extLst>
          </p:cNvPr>
          <p:cNvSpPr txBox="1"/>
          <p:nvPr/>
        </p:nvSpPr>
        <p:spPr>
          <a:xfrm>
            <a:off x="0" y="404664"/>
            <a:ext cx="4593914"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Fueron, pues, acabados los cielos y la tierra, y todo el ejército de ellos. </a:t>
            </a:r>
            <a:r>
              <a:rPr lang="es-ES" sz="2400" dirty="0">
                <a:solidFill>
                  <a:srgbClr val="00B0F0"/>
                </a:solidFill>
                <a:latin typeface="Calibri"/>
              </a:rPr>
              <a:t>Y acabó Dios en el día séptimo la obra que hizo; </a:t>
            </a:r>
            <a:r>
              <a:rPr lang="es-ES" sz="2400" dirty="0">
                <a:solidFill>
                  <a:srgbClr val="FFFF00"/>
                </a:solidFill>
                <a:latin typeface="Calibri"/>
              </a:rPr>
              <a:t>y reposó el día séptimo de toda la obra que hizo.</a:t>
            </a:r>
            <a:r>
              <a:rPr lang="es-ES" sz="2400" dirty="0">
                <a:latin typeface="Calibri"/>
              </a:rPr>
              <a:t> Y </a:t>
            </a:r>
            <a:r>
              <a:rPr lang="es-ES" sz="2400" dirty="0">
                <a:solidFill>
                  <a:srgbClr val="00B0F0"/>
                </a:solidFill>
                <a:latin typeface="Calibri"/>
              </a:rPr>
              <a:t>bendijo Dios al día séptimo, y lo santificó, porque en él reposó de toda la obra que había hecho en la creación. </a:t>
            </a:r>
          </a:p>
        </p:txBody>
      </p:sp>
      <p:sp>
        <p:nvSpPr>
          <p:cNvPr id="3" name="TextBox 2">
            <a:extLst>
              <a:ext uri="{FF2B5EF4-FFF2-40B4-BE49-F238E27FC236}">
                <a16:creationId xmlns:a16="http://schemas.microsoft.com/office/drawing/2014/main" id="{FC9B672D-9AC1-59E4-1470-BBAEC4F956CA}"/>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91B6C0D8-6199-C363-7624-F6C3F0CE77F4}"/>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D4E43AA6-1363-3DFD-45E8-943C1BEC1D7C}"/>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8C80C80C-FA7D-899B-027F-F2D4B9DA4B6A}"/>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8DE84DCF-4F86-8EF1-D40B-69E2C5D2E444}"/>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DC6EED12-5F24-57E3-E851-3E95BF732D95}"/>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10" name="TextBox 9">
            <a:extLst>
              <a:ext uri="{FF2B5EF4-FFF2-40B4-BE49-F238E27FC236}">
                <a16:creationId xmlns:a16="http://schemas.microsoft.com/office/drawing/2014/main" id="{6DC0966D-FF26-20FB-9377-9B646EB89F6B}"/>
              </a:ext>
            </a:extLst>
          </p:cNvPr>
          <p:cNvSpPr txBox="1"/>
          <p:nvPr/>
        </p:nvSpPr>
        <p:spPr>
          <a:xfrm>
            <a:off x="4618863" y="3288576"/>
            <a:ext cx="4525138"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ofrendas de comida, las fiestas solemnes y sus días de reposo fueron anuladas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señalaban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 </a:t>
            </a:r>
          </a:p>
        </p:txBody>
      </p:sp>
      <p:sp>
        <p:nvSpPr>
          <p:cNvPr id="2" name="1 CuadroTexto">
            <a:extLst>
              <a:ext uri="{FF2B5EF4-FFF2-40B4-BE49-F238E27FC236}">
                <a16:creationId xmlns:a16="http://schemas.microsoft.com/office/drawing/2014/main" id="{0E406A54-3445-4672-4E83-2FA83AF0BC2E}"/>
              </a:ext>
            </a:extLst>
          </p:cNvPr>
          <p:cNvSpPr txBox="1"/>
          <p:nvPr/>
        </p:nvSpPr>
        <p:spPr>
          <a:xfrm>
            <a:off x="172721" y="4121373"/>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Éxodo 20:8-11</a:t>
            </a:r>
          </a:p>
        </p:txBody>
      </p:sp>
      <p:sp>
        <p:nvSpPr>
          <p:cNvPr id="4" name="2 CuadroTexto">
            <a:extLst>
              <a:ext uri="{FF2B5EF4-FFF2-40B4-BE49-F238E27FC236}">
                <a16:creationId xmlns:a16="http://schemas.microsoft.com/office/drawing/2014/main" id="{736F0B5F-B6AD-564D-FBEA-3C9AC027275F}"/>
              </a:ext>
            </a:extLst>
          </p:cNvPr>
          <p:cNvSpPr txBox="1"/>
          <p:nvPr/>
        </p:nvSpPr>
        <p:spPr>
          <a:xfrm>
            <a:off x="-21914" y="4634319"/>
            <a:ext cx="9165914"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Acuérdate del día de reposo para santificarlo. Seis días trabajarás, y harás toda tu obra; mas el séptimo día es reposo para Jehová tu Dios; no hagas en él obra alguna, tú, ni tu hijo, ni tu hija, ni tu siervo, ni tu criada, ni tu bestia, ni tu extranjero que está dentro de tus puertas. Porque en seis días hizo Jehová los cielos y la tierra, el mar, y todas las cosas que en ellos hay, y reposó en el séptimo día; por tanto, Jehová bendijo el día de reposo y lo santificó. </a:t>
            </a:r>
          </a:p>
        </p:txBody>
      </p:sp>
      <p:cxnSp>
        <p:nvCxnSpPr>
          <p:cNvPr id="6" name="Straight Arrow Connector 5">
            <a:extLst>
              <a:ext uri="{FF2B5EF4-FFF2-40B4-BE49-F238E27FC236}">
                <a16:creationId xmlns:a16="http://schemas.microsoft.com/office/drawing/2014/main" id="{E9A35181-0878-63F6-DB00-B44B52009BAB}"/>
              </a:ext>
            </a:extLst>
          </p:cNvPr>
          <p:cNvCxnSpPr>
            <a:cxnSpLocks/>
          </p:cNvCxnSpPr>
          <p:nvPr/>
        </p:nvCxnSpPr>
        <p:spPr>
          <a:xfrm flipH="1">
            <a:off x="2627784" y="3140968"/>
            <a:ext cx="2376264" cy="115212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1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5CE2A-BA05-F7B2-170D-3422FCA20973}"/>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F809B0B-265C-045C-B5D2-E93E46AD0689}"/>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6030D3D0-3322-C825-9958-8D641F658F5E}"/>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70B4BB8B-B350-AC67-3731-97E349B36FDD}"/>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3B0CFD2E-5F8B-541F-03B5-3A129534AF46}"/>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Génesis 2:1-3</a:t>
            </a:r>
          </a:p>
        </p:txBody>
      </p:sp>
      <p:sp>
        <p:nvSpPr>
          <p:cNvPr id="14" name="2 CuadroTexto">
            <a:extLst>
              <a:ext uri="{FF2B5EF4-FFF2-40B4-BE49-F238E27FC236}">
                <a16:creationId xmlns:a16="http://schemas.microsoft.com/office/drawing/2014/main" id="{B0B54D83-E53B-531A-D17B-8CDC9E05A8EC}"/>
              </a:ext>
            </a:extLst>
          </p:cNvPr>
          <p:cNvSpPr txBox="1"/>
          <p:nvPr/>
        </p:nvSpPr>
        <p:spPr>
          <a:xfrm>
            <a:off x="0" y="404664"/>
            <a:ext cx="4593914"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Fueron, pues, acabados los cielos y la tierra, y todo el ejército de ellos. </a:t>
            </a:r>
            <a:r>
              <a:rPr lang="es-ES" sz="2400" dirty="0">
                <a:solidFill>
                  <a:srgbClr val="00B0F0"/>
                </a:solidFill>
                <a:latin typeface="Calibri"/>
              </a:rPr>
              <a:t>Y acabó Dios en el día séptimo la obra que hizo; </a:t>
            </a:r>
            <a:r>
              <a:rPr lang="es-ES" sz="2400" dirty="0">
                <a:solidFill>
                  <a:srgbClr val="FFFF00"/>
                </a:solidFill>
                <a:latin typeface="Calibri"/>
              </a:rPr>
              <a:t>y reposó el día séptimo de toda la obra que hizo.</a:t>
            </a:r>
            <a:r>
              <a:rPr lang="es-ES" sz="2400" dirty="0">
                <a:latin typeface="Calibri"/>
              </a:rPr>
              <a:t> Y </a:t>
            </a:r>
            <a:r>
              <a:rPr lang="es-ES" sz="2400" dirty="0">
                <a:solidFill>
                  <a:srgbClr val="00B0F0"/>
                </a:solidFill>
                <a:latin typeface="Calibri"/>
              </a:rPr>
              <a:t>bendijo Dios al día séptimo, y lo santificó, porque en él reposó de toda la obra que había hecho en la creación. </a:t>
            </a:r>
          </a:p>
        </p:txBody>
      </p:sp>
      <p:sp>
        <p:nvSpPr>
          <p:cNvPr id="3" name="TextBox 2">
            <a:extLst>
              <a:ext uri="{FF2B5EF4-FFF2-40B4-BE49-F238E27FC236}">
                <a16:creationId xmlns:a16="http://schemas.microsoft.com/office/drawing/2014/main" id="{C63536CD-FFF4-3277-5998-45D1F2579353}"/>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8F241776-D75B-2BED-5D6C-D8C20CD02E59}"/>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F6F5516C-ECB9-CC51-2418-A9F1F19D821F}"/>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0C146276-C26C-9B69-AE7B-14D50D561F7A}"/>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FC54B539-26BE-043D-07A6-581E93604CAB}"/>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F3DF6355-377F-B297-16B3-D27CB45A67F5}"/>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10" name="TextBox 9">
            <a:extLst>
              <a:ext uri="{FF2B5EF4-FFF2-40B4-BE49-F238E27FC236}">
                <a16:creationId xmlns:a16="http://schemas.microsoft.com/office/drawing/2014/main" id="{65F12361-85B0-FB48-BDB7-857C6B71010C}"/>
              </a:ext>
            </a:extLst>
          </p:cNvPr>
          <p:cNvSpPr txBox="1"/>
          <p:nvPr/>
        </p:nvSpPr>
        <p:spPr>
          <a:xfrm>
            <a:off x="4618863" y="3288576"/>
            <a:ext cx="4525138"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ofrendas de comida, las fiestas solemnes y sus días de reposo fueron anuladas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señalaban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 </a:t>
            </a:r>
          </a:p>
        </p:txBody>
      </p:sp>
      <p:sp>
        <p:nvSpPr>
          <p:cNvPr id="2" name="1 CuadroTexto">
            <a:extLst>
              <a:ext uri="{FF2B5EF4-FFF2-40B4-BE49-F238E27FC236}">
                <a16:creationId xmlns:a16="http://schemas.microsoft.com/office/drawing/2014/main" id="{85232462-83BD-2EBB-9FDA-34A2F2431053}"/>
              </a:ext>
            </a:extLst>
          </p:cNvPr>
          <p:cNvSpPr txBox="1"/>
          <p:nvPr/>
        </p:nvSpPr>
        <p:spPr>
          <a:xfrm>
            <a:off x="172721" y="4121373"/>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Éxodo 20:8-11</a:t>
            </a:r>
          </a:p>
        </p:txBody>
      </p:sp>
      <p:sp>
        <p:nvSpPr>
          <p:cNvPr id="4" name="2 CuadroTexto">
            <a:extLst>
              <a:ext uri="{FF2B5EF4-FFF2-40B4-BE49-F238E27FC236}">
                <a16:creationId xmlns:a16="http://schemas.microsoft.com/office/drawing/2014/main" id="{8038599C-0602-1690-CA56-49B22F9B1CD7}"/>
              </a:ext>
            </a:extLst>
          </p:cNvPr>
          <p:cNvSpPr txBox="1"/>
          <p:nvPr/>
        </p:nvSpPr>
        <p:spPr>
          <a:xfrm>
            <a:off x="-21914" y="4634319"/>
            <a:ext cx="9165914" cy="2251065"/>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Acuérdate</a:t>
            </a:r>
            <a:r>
              <a:rPr lang="es-ES" sz="2400" dirty="0">
                <a:solidFill>
                  <a:srgbClr val="FFFF00"/>
                </a:solidFill>
                <a:latin typeface="Calibri"/>
              </a:rPr>
              <a:t> del día de reposo para santificarlo. </a:t>
            </a:r>
            <a:r>
              <a:rPr lang="es-ES" sz="2400" dirty="0">
                <a:latin typeface="Calibri"/>
              </a:rPr>
              <a:t>Seis días trabajarás, y harás toda tu obra; mas el séptimo día es reposo para Jehová tu Dios; no hagas en él obra alguna, tú, ni tu hijo, ni tu hija, ni tu siervo, ni tu criada, ni tu bestia, ni tu extranjero que está dentro de tus puertas. Porque en seis días hizo Jehová los cielos y la tierra, el mar, y todas las cosas que en ellos hay, y reposó en el séptimo día; por tanto, Jehová bendijo el día de reposo y lo santificó. </a:t>
            </a:r>
          </a:p>
        </p:txBody>
      </p:sp>
      <p:cxnSp>
        <p:nvCxnSpPr>
          <p:cNvPr id="6" name="Straight Arrow Connector 5">
            <a:extLst>
              <a:ext uri="{FF2B5EF4-FFF2-40B4-BE49-F238E27FC236}">
                <a16:creationId xmlns:a16="http://schemas.microsoft.com/office/drawing/2014/main" id="{161AEA04-96C5-A271-A691-621AF33FDE9E}"/>
              </a:ext>
            </a:extLst>
          </p:cNvPr>
          <p:cNvCxnSpPr>
            <a:cxnSpLocks/>
          </p:cNvCxnSpPr>
          <p:nvPr/>
        </p:nvCxnSpPr>
        <p:spPr>
          <a:xfrm flipH="1">
            <a:off x="683568" y="1992362"/>
            <a:ext cx="288032" cy="280479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6764579-57D7-DD78-B88C-4CAE130CB893}"/>
              </a:ext>
            </a:extLst>
          </p:cNvPr>
          <p:cNvCxnSpPr>
            <a:cxnSpLocks/>
          </p:cNvCxnSpPr>
          <p:nvPr/>
        </p:nvCxnSpPr>
        <p:spPr>
          <a:xfrm flipH="1">
            <a:off x="2627784" y="3140968"/>
            <a:ext cx="2376264" cy="115212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D05CE-8238-E6AD-C482-53D75A60DB23}"/>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417F4892-628D-C1BC-366D-64EE4A4B6190}"/>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BC191621-78D7-2C7A-58FB-2F5DACB03593}"/>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941294A7-744D-8994-A516-733CEBEF9068}"/>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753EBC81-9A0C-CDE1-61A5-2C41DE17B313}"/>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Génesis 2:1-3</a:t>
            </a:r>
          </a:p>
        </p:txBody>
      </p:sp>
      <p:sp>
        <p:nvSpPr>
          <p:cNvPr id="14" name="2 CuadroTexto">
            <a:extLst>
              <a:ext uri="{FF2B5EF4-FFF2-40B4-BE49-F238E27FC236}">
                <a16:creationId xmlns:a16="http://schemas.microsoft.com/office/drawing/2014/main" id="{06512A52-D8A7-B55B-90A3-F3A24CCC024F}"/>
              </a:ext>
            </a:extLst>
          </p:cNvPr>
          <p:cNvSpPr txBox="1"/>
          <p:nvPr/>
        </p:nvSpPr>
        <p:spPr>
          <a:xfrm>
            <a:off x="0" y="404664"/>
            <a:ext cx="4593914"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Fueron, pues, acabados los cielos y la tierra, y todo el ejército de ellos. </a:t>
            </a:r>
            <a:r>
              <a:rPr lang="es-ES" sz="2400" dirty="0">
                <a:solidFill>
                  <a:srgbClr val="00B0F0"/>
                </a:solidFill>
                <a:latin typeface="Calibri"/>
              </a:rPr>
              <a:t>Y acabó Dios en el día séptimo la obra que hizo; </a:t>
            </a:r>
            <a:r>
              <a:rPr lang="es-ES" sz="2400" dirty="0">
                <a:solidFill>
                  <a:srgbClr val="FFFF00"/>
                </a:solidFill>
                <a:latin typeface="Calibri"/>
              </a:rPr>
              <a:t>y reposó el día séptimo de toda la obra que hizo.</a:t>
            </a:r>
            <a:r>
              <a:rPr lang="es-ES" sz="2400" dirty="0">
                <a:latin typeface="Calibri"/>
              </a:rPr>
              <a:t> Y </a:t>
            </a:r>
            <a:r>
              <a:rPr lang="es-ES" sz="2400" dirty="0">
                <a:solidFill>
                  <a:srgbClr val="00B0F0"/>
                </a:solidFill>
                <a:latin typeface="Calibri"/>
              </a:rPr>
              <a:t>bendijo Dios al día séptimo, y lo santificó, porque en él reposó de toda la obra que había hecho en la creación. </a:t>
            </a:r>
          </a:p>
        </p:txBody>
      </p:sp>
      <p:sp>
        <p:nvSpPr>
          <p:cNvPr id="3" name="TextBox 2">
            <a:extLst>
              <a:ext uri="{FF2B5EF4-FFF2-40B4-BE49-F238E27FC236}">
                <a16:creationId xmlns:a16="http://schemas.microsoft.com/office/drawing/2014/main" id="{391BC867-ADFF-FE1C-26BF-DC14E1AF9352}"/>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0CCE07A4-2EBB-4720-E2D7-1B3F067869F4}"/>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EA94E6FD-D7F1-C039-1DDC-6B5F837F3068}"/>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CA3A4EB6-EB58-7300-C336-997ECC1A9474}"/>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29D6D12B-E568-E9FE-B54D-BFDF54862A0C}"/>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FB29231D-46CA-EC0F-36E6-A7D4B57BB4D9}"/>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10" name="TextBox 9">
            <a:extLst>
              <a:ext uri="{FF2B5EF4-FFF2-40B4-BE49-F238E27FC236}">
                <a16:creationId xmlns:a16="http://schemas.microsoft.com/office/drawing/2014/main" id="{D88EB231-EF94-E743-BAA0-904565B6CC64}"/>
              </a:ext>
            </a:extLst>
          </p:cNvPr>
          <p:cNvSpPr txBox="1"/>
          <p:nvPr/>
        </p:nvSpPr>
        <p:spPr>
          <a:xfrm>
            <a:off x="4618863" y="3288576"/>
            <a:ext cx="4525138"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ofrendas de comida, las fiestas solemnes y sus días de reposo fueron anuladas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señalaban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 </a:t>
            </a:r>
          </a:p>
        </p:txBody>
      </p:sp>
      <p:sp>
        <p:nvSpPr>
          <p:cNvPr id="2" name="1 CuadroTexto">
            <a:extLst>
              <a:ext uri="{FF2B5EF4-FFF2-40B4-BE49-F238E27FC236}">
                <a16:creationId xmlns:a16="http://schemas.microsoft.com/office/drawing/2014/main" id="{3A73201B-BBFB-055F-0045-BA935A31E90F}"/>
              </a:ext>
            </a:extLst>
          </p:cNvPr>
          <p:cNvSpPr txBox="1"/>
          <p:nvPr/>
        </p:nvSpPr>
        <p:spPr>
          <a:xfrm>
            <a:off x="172721" y="4121373"/>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Éxodo 20:8-11</a:t>
            </a:r>
          </a:p>
        </p:txBody>
      </p:sp>
      <p:sp>
        <p:nvSpPr>
          <p:cNvPr id="4" name="2 CuadroTexto">
            <a:extLst>
              <a:ext uri="{FF2B5EF4-FFF2-40B4-BE49-F238E27FC236}">
                <a16:creationId xmlns:a16="http://schemas.microsoft.com/office/drawing/2014/main" id="{573CDA00-94D1-FE6E-90BC-51CC80C8BC4D}"/>
              </a:ext>
            </a:extLst>
          </p:cNvPr>
          <p:cNvSpPr txBox="1"/>
          <p:nvPr/>
        </p:nvSpPr>
        <p:spPr>
          <a:xfrm>
            <a:off x="-21914" y="4634319"/>
            <a:ext cx="9165914" cy="2251065"/>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Acuérdate</a:t>
            </a:r>
            <a:r>
              <a:rPr lang="es-ES" sz="2400" dirty="0">
                <a:solidFill>
                  <a:srgbClr val="FFFF00"/>
                </a:solidFill>
                <a:latin typeface="Calibri"/>
              </a:rPr>
              <a:t> del día de reposo para santificarlo. </a:t>
            </a:r>
            <a:r>
              <a:rPr lang="es-ES" sz="2400" dirty="0">
                <a:solidFill>
                  <a:srgbClr val="00B0F0"/>
                </a:solidFill>
                <a:latin typeface="Calibri"/>
              </a:rPr>
              <a:t>Seis días trabajarás, y harás toda tu obra; mas el séptimo día es reposo para Jehová tu Dios; no hagas en él obra alguna, tú, ni tu hijo, ni tu hija, ni tu siervo, ni tu criada, ni tu bestia, ni tu extranjero que está dentro de tus puertas. </a:t>
            </a:r>
            <a:r>
              <a:rPr lang="es-ES" sz="2400" dirty="0">
                <a:latin typeface="Calibri"/>
              </a:rPr>
              <a:t>Porque en seis días hizo Jehová los cielos y la tierra, el mar, y todas las cosas que en ellos hay, y reposó en el séptimo día; por tanto, Jehová bendijo el día de reposo y lo santificó. </a:t>
            </a:r>
          </a:p>
        </p:txBody>
      </p:sp>
      <p:cxnSp>
        <p:nvCxnSpPr>
          <p:cNvPr id="6" name="Straight Arrow Connector 5">
            <a:extLst>
              <a:ext uri="{FF2B5EF4-FFF2-40B4-BE49-F238E27FC236}">
                <a16:creationId xmlns:a16="http://schemas.microsoft.com/office/drawing/2014/main" id="{07365329-6C79-A9B1-B409-9D26D488CA65}"/>
              </a:ext>
            </a:extLst>
          </p:cNvPr>
          <p:cNvCxnSpPr>
            <a:cxnSpLocks/>
          </p:cNvCxnSpPr>
          <p:nvPr/>
        </p:nvCxnSpPr>
        <p:spPr>
          <a:xfrm flipH="1">
            <a:off x="683568" y="1992362"/>
            <a:ext cx="288032" cy="280479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0848B87-EBE1-974E-95E6-8398A85434D7}"/>
              </a:ext>
            </a:extLst>
          </p:cNvPr>
          <p:cNvCxnSpPr>
            <a:cxnSpLocks/>
          </p:cNvCxnSpPr>
          <p:nvPr/>
        </p:nvCxnSpPr>
        <p:spPr>
          <a:xfrm flipH="1">
            <a:off x="2627784" y="3140968"/>
            <a:ext cx="2376264" cy="115212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3508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20068-6A75-294A-BEB8-743F7FF8BD7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DDF7ED5D-1A30-77F7-4F04-33BA9708430F}"/>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9088B4FA-B01D-E2E9-66AC-B9C0718CE515}"/>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715397C9-6CBC-A81A-66B5-93F338FAA70A}"/>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61D26D6F-1DF9-8304-33D6-D8A193CA6EE4}"/>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Génesis 2:1-3</a:t>
            </a:r>
          </a:p>
        </p:txBody>
      </p:sp>
      <p:sp>
        <p:nvSpPr>
          <p:cNvPr id="14" name="2 CuadroTexto">
            <a:extLst>
              <a:ext uri="{FF2B5EF4-FFF2-40B4-BE49-F238E27FC236}">
                <a16:creationId xmlns:a16="http://schemas.microsoft.com/office/drawing/2014/main" id="{C58BAED4-E954-1025-AC02-B8074117AA45}"/>
              </a:ext>
            </a:extLst>
          </p:cNvPr>
          <p:cNvSpPr txBox="1"/>
          <p:nvPr/>
        </p:nvSpPr>
        <p:spPr>
          <a:xfrm>
            <a:off x="0" y="404664"/>
            <a:ext cx="4593914"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Fueron, pues, acabados los cielos y la tierra, y todo el ejército de ellos. </a:t>
            </a:r>
            <a:r>
              <a:rPr lang="es-ES" sz="2400" dirty="0">
                <a:solidFill>
                  <a:srgbClr val="00B0F0"/>
                </a:solidFill>
                <a:latin typeface="Calibri"/>
              </a:rPr>
              <a:t>Y acabó Dios en el día séptimo la obra que hizo; </a:t>
            </a:r>
            <a:r>
              <a:rPr lang="es-ES" sz="2400" dirty="0">
                <a:solidFill>
                  <a:srgbClr val="FFFF00"/>
                </a:solidFill>
                <a:latin typeface="Calibri"/>
              </a:rPr>
              <a:t>y reposó el día séptimo de toda la obra que hizo.</a:t>
            </a:r>
            <a:r>
              <a:rPr lang="es-ES" sz="2400" dirty="0">
                <a:latin typeface="Calibri"/>
              </a:rPr>
              <a:t> Y </a:t>
            </a:r>
            <a:r>
              <a:rPr lang="es-ES" sz="2400" dirty="0">
                <a:solidFill>
                  <a:srgbClr val="00B0F0"/>
                </a:solidFill>
                <a:latin typeface="Calibri"/>
              </a:rPr>
              <a:t>bendijo Dios al día séptimo, y lo santificó, porque en él reposó de toda la obra que había hecho en la creación. </a:t>
            </a:r>
          </a:p>
        </p:txBody>
      </p:sp>
      <p:sp>
        <p:nvSpPr>
          <p:cNvPr id="3" name="TextBox 2">
            <a:extLst>
              <a:ext uri="{FF2B5EF4-FFF2-40B4-BE49-F238E27FC236}">
                <a16:creationId xmlns:a16="http://schemas.microsoft.com/office/drawing/2014/main" id="{41CFE8E5-8320-1E81-82F8-402BACCE8C9A}"/>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22E3C39C-8DA4-5556-C88A-0D5A692A90D9}"/>
              </a:ext>
            </a:extLst>
          </p:cNvPr>
          <p:cNvSpPr txBox="1"/>
          <p:nvPr/>
        </p:nvSpPr>
        <p:spPr>
          <a:xfrm>
            <a:off x="4628758" y="170080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F0DDB929-F70F-A728-A9D0-4D02B86E678B}"/>
              </a:ext>
            </a:extLst>
          </p:cNvPr>
          <p:cNvSpPr txBox="1"/>
          <p:nvPr/>
        </p:nvSpPr>
        <p:spPr>
          <a:xfrm>
            <a:off x="4607496" y="230531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CB433DAC-60E8-123B-6B88-F32993CDDB40}"/>
              </a:ext>
            </a:extLst>
          </p:cNvPr>
          <p:cNvSpPr txBox="1"/>
          <p:nvPr/>
        </p:nvSpPr>
        <p:spPr>
          <a:xfrm>
            <a:off x="4607496" y="261069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9598C583-0FD9-66ED-0914-C30131B12DA1}"/>
              </a:ext>
            </a:extLst>
          </p:cNvPr>
          <p:cNvSpPr txBox="1"/>
          <p:nvPr/>
        </p:nvSpPr>
        <p:spPr>
          <a:xfrm>
            <a:off x="4607496" y="293969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F723B347-28E7-4C9E-765B-B0B52007751B}"/>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10" name="TextBox 9">
            <a:extLst>
              <a:ext uri="{FF2B5EF4-FFF2-40B4-BE49-F238E27FC236}">
                <a16:creationId xmlns:a16="http://schemas.microsoft.com/office/drawing/2014/main" id="{418CFE11-5BB7-49FF-B1E8-7EC6DA6FCFC3}"/>
              </a:ext>
            </a:extLst>
          </p:cNvPr>
          <p:cNvSpPr txBox="1"/>
          <p:nvPr/>
        </p:nvSpPr>
        <p:spPr>
          <a:xfrm>
            <a:off x="4618863" y="3288576"/>
            <a:ext cx="4525138"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ofrendas de comida, las fiestas solemnes y sus días de reposo fueron anuladas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señalaban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 </a:t>
            </a:r>
          </a:p>
        </p:txBody>
      </p:sp>
      <p:sp>
        <p:nvSpPr>
          <p:cNvPr id="2" name="1 CuadroTexto">
            <a:extLst>
              <a:ext uri="{FF2B5EF4-FFF2-40B4-BE49-F238E27FC236}">
                <a16:creationId xmlns:a16="http://schemas.microsoft.com/office/drawing/2014/main" id="{67EF7ED9-D476-D9AD-A60E-A3729E0203AA}"/>
              </a:ext>
            </a:extLst>
          </p:cNvPr>
          <p:cNvSpPr txBox="1"/>
          <p:nvPr/>
        </p:nvSpPr>
        <p:spPr>
          <a:xfrm>
            <a:off x="172721" y="4121373"/>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Éxodo 20:8-11</a:t>
            </a:r>
          </a:p>
        </p:txBody>
      </p:sp>
      <p:sp>
        <p:nvSpPr>
          <p:cNvPr id="4" name="2 CuadroTexto">
            <a:extLst>
              <a:ext uri="{FF2B5EF4-FFF2-40B4-BE49-F238E27FC236}">
                <a16:creationId xmlns:a16="http://schemas.microsoft.com/office/drawing/2014/main" id="{6251ED64-B7F0-928D-D2E2-8833D2761E2A}"/>
              </a:ext>
            </a:extLst>
          </p:cNvPr>
          <p:cNvSpPr txBox="1"/>
          <p:nvPr/>
        </p:nvSpPr>
        <p:spPr>
          <a:xfrm>
            <a:off x="-21914" y="4634319"/>
            <a:ext cx="9165914" cy="2251065"/>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Acuérdate</a:t>
            </a:r>
            <a:r>
              <a:rPr lang="es-ES" sz="2400" dirty="0">
                <a:solidFill>
                  <a:srgbClr val="FFFF00"/>
                </a:solidFill>
                <a:latin typeface="Calibri"/>
              </a:rPr>
              <a:t> del día de reposo para santificarlo. </a:t>
            </a:r>
            <a:r>
              <a:rPr lang="es-ES" sz="2400" dirty="0">
                <a:solidFill>
                  <a:srgbClr val="00B0F0"/>
                </a:solidFill>
                <a:latin typeface="Calibri"/>
              </a:rPr>
              <a:t>Seis días trabajarás, y harás toda tu obra; mas el séptimo día es reposo para Jehová tu Dios; no hagas en él obra alguna, tú, ni tu hijo, ni tu hija, ni tu siervo, ni tu criada, ni tu bestia, ni tu extranjero que está dentro de tus puertas. </a:t>
            </a:r>
            <a:r>
              <a:rPr lang="es-ES" sz="2400" dirty="0">
                <a:solidFill>
                  <a:srgbClr val="FFFF00"/>
                </a:solidFill>
                <a:latin typeface="Calibri"/>
              </a:rPr>
              <a:t>Porque en seis días hizo Jehová los cielos y la tierra, el mar, y todas las cosas que en ellos hay, y reposó en el séptimo día; por tanto, Jehová bendijo el día de reposo y lo santificó. </a:t>
            </a:r>
          </a:p>
        </p:txBody>
      </p:sp>
      <p:cxnSp>
        <p:nvCxnSpPr>
          <p:cNvPr id="6" name="Straight Arrow Connector 5">
            <a:extLst>
              <a:ext uri="{FF2B5EF4-FFF2-40B4-BE49-F238E27FC236}">
                <a16:creationId xmlns:a16="http://schemas.microsoft.com/office/drawing/2014/main" id="{7B746F8C-B61C-FBD3-E972-98C38E3E43AF}"/>
              </a:ext>
            </a:extLst>
          </p:cNvPr>
          <p:cNvCxnSpPr>
            <a:cxnSpLocks/>
          </p:cNvCxnSpPr>
          <p:nvPr/>
        </p:nvCxnSpPr>
        <p:spPr>
          <a:xfrm flipH="1">
            <a:off x="683568" y="1992362"/>
            <a:ext cx="288032" cy="280479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57C4C99-D7DB-5A69-39C2-5BD43173648E}"/>
              </a:ext>
            </a:extLst>
          </p:cNvPr>
          <p:cNvCxnSpPr>
            <a:cxnSpLocks/>
          </p:cNvCxnSpPr>
          <p:nvPr/>
        </p:nvCxnSpPr>
        <p:spPr>
          <a:xfrm>
            <a:off x="3188987" y="2794884"/>
            <a:ext cx="4479357" cy="286636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0970139-5C29-0B3D-EFE6-730809CDD93C}"/>
              </a:ext>
            </a:extLst>
          </p:cNvPr>
          <p:cNvSpPr txBox="1"/>
          <p:nvPr/>
        </p:nvSpPr>
        <p:spPr>
          <a:xfrm>
            <a:off x="4593914" y="4114077"/>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el séptimo día semanal (sábado) que fue instituido en el Edén</a:t>
            </a:r>
          </a:p>
        </p:txBody>
      </p:sp>
      <p:cxnSp>
        <p:nvCxnSpPr>
          <p:cNvPr id="15" name="Straight Arrow Connector 14">
            <a:extLst>
              <a:ext uri="{FF2B5EF4-FFF2-40B4-BE49-F238E27FC236}">
                <a16:creationId xmlns:a16="http://schemas.microsoft.com/office/drawing/2014/main" id="{6AF48B78-2EA0-E628-D7EA-3CA29D258398}"/>
              </a:ext>
            </a:extLst>
          </p:cNvPr>
          <p:cNvCxnSpPr>
            <a:cxnSpLocks/>
          </p:cNvCxnSpPr>
          <p:nvPr/>
        </p:nvCxnSpPr>
        <p:spPr>
          <a:xfrm flipH="1">
            <a:off x="2627784" y="3140968"/>
            <a:ext cx="2376264" cy="115212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17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031A8-77D2-57B5-5DFF-22DAC9583683}"/>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9DC6F7E7-444E-D48C-4AD9-DD1380AA311C}"/>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68DB2E5D-18F4-FDB6-856F-118295441E3D}"/>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9D96DCB5-CAD1-7C09-6085-E0C55B557228}"/>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E096AA95-5D05-FE46-D0AD-FBDBDC12E499}"/>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2:20-22</a:t>
            </a:r>
          </a:p>
        </p:txBody>
      </p:sp>
      <p:sp>
        <p:nvSpPr>
          <p:cNvPr id="14" name="2 CuadroTexto">
            <a:extLst>
              <a:ext uri="{FF2B5EF4-FFF2-40B4-BE49-F238E27FC236}">
                <a16:creationId xmlns:a16="http://schemas.microsoft.com/office/drawing/2014/main" id="{1881F9F0-A908-B087-9A74-AB335B211CD2}"/>
              </a:ext>
            </a:extLst>
          </p:cNvPr>
          <p:cNvSpPr txBox="1"/>
          <p:nvPr/>
        </p:nvSpPr>
        <p:spPr>
          <a:xfrm>
            <a:off x="0" y="404664"/>
            <a:ext cx="4593914"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Pues si habéis muerto con Cristo en cuanto a los rudimentos del mundo, ¿por qué, como si vivieseis en el mundo, os sometéis a preceptos tales como: No manejes, ni gustes, ni aun toques (en conformidad a mandamientos y doctrinas de hombres), cosas que todas se destruyen con el uso? </a:t>
            </a:r>
          </a:p>
        </p:txBody>
      </p:sp>
      <p:sp>
        <p:nvSpPr>
          <p:cNvPr id="3" name="TextBox 2">
            <a:extLst>
              <a:ext uri="{FF2B5EF4-FFF2-40B4-BE49-F238E27FC236}">
                <a16:creationId xmlns:a16="http://schemas.microsoft.com/office/drawing/2014/main" id="{CCE3AD84-F9B0-8AD9-BEF4-52C8355D4A13}"/>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1D7647DC-1F6B-B10B-DDF5-1CA75284B032}"/>
              </a:ext>
            </a:extLst>
          </p:cNvPr>
          <p:cNvSpPr txBox="1"/>
          <p:nvPr/>
        </p:nvSpPr>
        <p:spPr>
          <a:xfrm>
            <a:off x="4628758" y="206084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D8A37173-6CE5-E9CA-AFD1-2F9D868D30C4}"/>
              </a:ext>
            </a:extLst>
          </p:cNvPr>
          <p:cNvSpPr txBox="1"/>
          <p:nvPr/>
        </p:nvSpPr>
        <p:spPr>
          <a:xfrm>
            <a:off x="4607496" y="266535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CCF93E52-55F9-ACF3-2DA4-5E3BE84ABACE}"/>
              </a:ext>
            </a:extLst>
          </p:cNvPr>
          <p:cNvSpPr txBox="1"/>
          <p:nvPr/>
        </p:nvSpPr>
        <p:spPr>
          <a:xfrm>
            <a:off x="4607496" y="297073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C25A3204-4698-25AF-1D5F-4B390AAF1E1E}"/>
              </a:ext>
            </a:extLst>
          </p:cNvPr>
          <p:cNvSpPr txBox="1"/>
          <p:nvPr/>
        </p:nvSpPr>
        <p:spPr>
          <a:xfrm>
            <a:off x="4607496" y="329973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E483E67D-1ACD-EF2D-C73F-39B3DB8BEDDF}"/>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10" name="TextBox 9">
            <a:extLst>
              <a:ext uri="{FF2B5EF4-FFF2-40B4-BE49-F238E27FC236}">
                <a16:creationId xmlns:a16="http://schemas.microsoft.com/office/drawing/2014/main" id="{9B2EEE30-784B-FDE6-09C3-25FEDB42AE1D}"/>
              </a:ext>
            </a:extLst>
          </p:cNvPr>
          <p:cNvSpPr txBox="1"/>
          <p:nvPr/>
        </p:nvSpPr>
        <p:spPr>
          <a:xfrm>
            <a:off x="4618863" y="3648616"/>
            <a:ext cx="4525138"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ofrendas de comida, las fiestas solemnes y sus días de reposo fueron anuladas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señalaban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 </a:t>
            </a:r>
          </a:p>
        </p:txBody>
      </p:sp>
      <p:sp>
        <p:nvSpPr>
          <p:cNvPr id="13" name="TextBox 12">
            <a:extLst>
              <a:ext uri="{FF2B5EF4-FFF2-40B4-BE49-F238E27FC236}">
                <a16:creationId xmlns:a16="http://schemas.microsoft.com/office/drawing/2014/main" id="{8DC6E080-D83C-C1AC-7BA7-764B385C9AE9}"/>
              </a:ext>
            </a:extLst>
          </p:cNvPr>
          <p:cNvSpPr txBox="1"/>
          <p:nvPr/>
        </p:nvSpPr>
        <p:spPr>
          <a:xfrm>
            <a:off x="4593914" y="4474117"/>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el séptimo día semanal (sábado) que fue instituido en el Edén</a:t>
            </a:r>
          </a:p>
        </p:txBody>
      </p:sp>
      <p:sp>
        <p:nvSpPr>
          <p:cNvPr id="7" name="TextBox 6">
            <a:extLst>
              <a:ext uri="{FF2B5EF4-FFF2-40B4-BE49-F238E27FC236}">
                <a16:creationId xmlns:a16="http://schemas.microsoft.com/office/drawing/2014/main" id="{0AE9694A-ADD2-3BBA-EFAD-650A8AAD1E40}"/>
              </a:ext>
            </a:extLst>
          </p:cNvPr>
          <p:cNvSpPr txBox="1"/>
          <p:nvPr/>
        </p:nvSpPr>
        <p:spPr>
          <a:xfrm>
            <a:off x="4631882" y="169616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Mandamientos de hombres</a:t>
            </a:r>
          </a:p>
        </p:txBody>
      </p:sp>
    </p:spTree>
    <p:extLst>
      <p:ext uri="{BB962C8B-B14F-4D97-AF65-F5344CB8AC3E}">
        <p14:creationId xmlns:p14="http://schemas.microsoft.com/office/powerpoint/2010/main" val="257510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8" grpId="0" animBg="1"/>
      <p:bldP spid="11" grpId="0" animBg="1"/>
      <p:bldP spid="9" grpId="0" animBg="1"/>
      <p:bldP spid="19" grpId="0" animBg="1"/>
      <p:bldP spid="10" grpId="0" animBg="1"/>
      <p:bldP spid="13" grpId="0" animBg="1"/>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048DC-2939-8E62-5AD7-43F8D409DC15}"/>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DBAD1D7-F95F-8C66-FADD-C507B962B3D6}"/>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AE2A7172-5EE3-93D3-98A3-D384B4EDBF6E}"/>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F32182DC-175C-70AF-1DB2-02A850D7A90F}"/>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2055EE0D-B0A3-68F2-6FFE-21A49667B502}"/>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2:20-22</a:t>
            </a:r>
          </a:p>
        </p:txBody>
      </p:sp>
      <p:sp>
        <p:nvSpPr>
          <p:cNvPr id="14" name="2 CuadroTexto">
            <a:extLst>
              <a:ext uri="{FF2B5EF4-FFF2-40B4-BE49-F238E27FC236}">
                <a16:creationId xmlns:a16="http://schemas.microsoft.com/office/drawing/2014/main" id="{A3F72AAD-80EF-6321-BE47-42DC78611744}"/>
              </a:ext>
            </a:extLst>
          </p:cNvPr>
          <p:cNvSpPr txBox="1"/>
          <p:nvPr/>
        </p:nvSpPr>
        <p:spPr>
          <a:xfrm>
            <a:off x="0" y="404664"/>
            <a:ext cx="4593914"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a:t>
            </a:r>
            <a:r>
              <a:rPr lang="es-ES" sz="2400" u="sng" dirty="0">
                <a:solidFill>
                  <a:srgbClr val="FFFF00"/>
                </a:solidFill>
                <a:latin typeface="Calibri"/>
              </a:rPr>
              <a:t>si habéis muerto con Cristo</a:t>
            </a:r>
            <a:r>
              <a:rPr lang="es-ES" sz="2400" dirty="0">
                <a:solidFill>
                  <a:srgbClr val="FFFF00"/>
                </a:solidFill>
                <a:latin typeface="Calibri"/>
              </a:rPr>
              <a:t> en cuanto a los rudimentos del mundo</a:t>
            </a:r>
            <a:r>
              <a:rPr lang="es-ES" sz="2400" dirty="0">
                <a:latin typeface="Calibri"/>
              </a:rPr>
              <a:t>, ¿por qué, como si vivieseis en el mundo, os sometéis a preceptos tales como: No manejes, ni gustes, ni aun toques (en conformidad a mandamientos y doctrinas de hombres), cosas que todas se destruyen con el uso? </a:t>
            </a:r>
          </a:p>
        </p:txBody>
      </p:sp>
      <p:sp>
        <p:nvSpPr>
          <p:cNvPr id="3" name="TextBox 2">
            <a:extLst>
              <a:ext uri="{FF2B5EF4-FFF2-40B4-BE49-F238E27FC236}">
                <a16:creationId xmlns:a16="http://schemas.microsoft.com/office/drawing/2014/main" id="{7A9F4827-AB9B-7278-0CF8-26132DE20C77}"/>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97126888-867F-D171-F5DE-B6311F7CB3C9}"/>
              </a:ext>
            </a:extLst>
          </p:cNvPr>
          <p:cNvSpPr txBox="1"/>
          <p:nvPr/>
        </p:nvSpPr>
        <p:spPr>
          <a:xfrm>
            <a:off x="4628758" y="206084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0838A316-25A6-D2AF-A9C5-CDC986CE87B1}"/>
              </a:ext>
            </a:extLst>
          </p:cNvPr>
          <p:cNvSpPr txBox="1"/>
          <p:nvPr/>
        </p:nvSpPr>
        <p:spPr>
          <a:xfrm>
            <a:off x="4607496" y="266535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F3F90D0F-7D54-9B03-1BD6-729F2562F4CF}"/>
              </a:ext>
            </a:extLst>
          </p:cNvPr>
          <p:cNvSpPr txBox="1"/>
          <p:nvPr/>
        </p:nvSpPr>
        <p:spPr>
          <a:xfrm>
            <a:off x="4607496" y="297073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A4CC6753-3D1A-F3B6-9AC5-D27A2F7CF677}"/>
              </a:ext>
            </a:extLst>
          </p:cNvPr>
          <p:cNvSpPr txBox="1"/>
          <p:nvPr/>
        </p:nvSpPr>
        <p:spPr>
          <a:xfrm>
            <a:off x="4607496" y="329973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955760CB-11CD-01A9-4CDC-9DCDE38B6B4F}"/>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10" name="TextBox 9">
            <a:extLst>
              <a:ext uri="{FF2B5EF4-FFF2-40B4-BE49-F238E27FC236}">
                <a16:creationId xmlns:a16="http://schemas.microsoft.com/office/drawing/2014/main" id="{BEC28833-B4E9-778F-05D5-00906E613550}"/>
              </a:ext>
            </a:extLst>
          </p:cNvPr>
          <p:cNvSpPr txBox="1"/>
          <p:nvPr/>
        </p:nvSpPr>
        <p:spPr>
          <a:xfrm>
            <a:off x="4618863" y="3648616"/>
            <a:ext cx="4525138"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ofrendas de comida, las fiestas solemnes y sus días de reposo fueron anuladas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señalaban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 </a:t>
            </a:r>
          </a:p>
        </p:txBody>
      </p:sp>
      <p:sp>
        <p:nvSpPr>
          <p:cNvPr id="13" name="TextBox 12">
            <a:extLst>
              <a:ext uri="{FF2B5EF4-FFF2-40B4-BE49-F238E27FC236}">
                <a16:creationId xmlns:a16="http://schemas.microsoft.com/office/drawing/2014/main" id="{592BFD71-2F85-FF30-637C-5AAD425D2406}"/>
              </a:ext>
            </a:extLst>
          </p:cNvPr>
          <p:cNvSpPr txBox="1"/>
          <p:nvPr/>
        </p:nvSpPr>
        <p:spPr>
          <a:xfrm>
            <a:off x="4593914" y="4474117"/>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el séptimo día semanal (sábado) que fue instituido en el Edén</a:t>
            </a:r>
          </a:p>
        </p:txBody>
      </p:sp>
      <p:sp>
        <p:nvSpPr>
          <p:cNvPr id="7" name="TextBox 6">
            <a:extLst>
              <a:ext uri="{FF2B5EF4-FFF2-40B4-BE49-F238E27FC236}">
                <a16:creationId xmlns:a16="http://schemas.microsoft.com/office/drawing/2014/main" id="{939FE6A2-D360-B4C6-F0AE-AE2E2BB0B295}"/>
              </a:ext>
            </a:extLst>
          </p:cNvPr>
          <p:cNvSpPr txBox="1"/>
          <p:nvPr/>
        </p:nvSpPr>
        <p:spPr>
          <a:xfrm>
            <a:off x="4631882" y="169616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Mandamientos de hombres</a:t>
            </a:r>
          </a:p>
        </p:txBody>
      </p:sp>
      <p:sp>
        <p:nvSpPr>
          <p:cNvPr id="6" name="1 CuadroTexto">
            <a:extLst>
              <a:ext uri="{FF2B5EF4-FFF2-40B4-BE49-F238E27FC236}">
                <a16:creationId xmlns:a16="http://schemas.microsoft.com/office/drawing/2014/main" id="{EE498D62-1E26-3CC1-1BE7-B170F3B3B1CB}"/>
              </a:ext>
            </a:extLst>
          </p:cNvPr>
          <p:cNvSpPr txBox="1"/>
          <p:nvPr/>
        </p:nvSpPr>
        <p:spPr>
          <a:xfrm>
            <a:off x="611560" y="4643843"/>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4:3, 9, 10</a:t>
            </a:r>
          </a:p>
        </p:txBody>
      </p:sp>
      <p:sp>
        <p:nvSpPr>
          <p:cNvPr id="15" name="2 CuadroTexto">
            <a:extLst>
              <a:ext uri="{FF2B5EF4-FFF2-40B4-BE49-F238E27FC236}">
                <a16:creationId xmlns:a16="http://schemas.microsoft.com/office/drawing/2014/main" id="{E08490C9-715D-D5E9-A338-442A59FB38FD}"/>
              </a:ext>
            </a:extLst>
          </p:cNvPr>
          <p:cNvSpPr txBox="1"/>
          <p:nvPr/>
        </p:nvSpPr>
        <p:spPr>
          <a:xfrm>
            <a:off x="55152" y="5181263"/>
            <a:ext cx="9145888" cy="1632113"/>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3 Así también nosotros, cuando éramos niños, estábamos en esclavitud bajo los rudimentos del mundo. 9 mas ahora, conociendo a Dios, o más bien, siendo conocidos por Dios, ¿cómo es que os volvéis de nuevo a los débiles y pobres rudimentos, a los cuales os queréis volver a esclavizar? 10 Guardáis los días, los meses, los tiempos y los años. </a:t>
            </a:r>
          </a:p>
        </p:txBody>
      </p:sp>
      <p:cxnSp>
        <p:nvCxnSpPr>
          <p:cNvPr id="16" name="Straight Arrow Connector 15">
            <a:extLst>
              <a:ext uri="{FF2B5EF4-FFF2-40B4-BE49-F238E27FC236}">
                <a16:creationId xmlns:a16="http://schemas.microsoft.com/office/drawing/2014/main" id="{8C9EC64B-514E-EE70-3D44-1C0A4CC7F3CF}"/>
              </a:ext>
            </a:extLst>
          </p:cNvPr>
          <p:cNvCxnSpPr>
            <a:cxnSpLocks/>
          </p:cNvCxnSpPr>
          <p:nvPr/>
        </p:nvCxnSpPr>
        <p:spPr>
          <a:xfrm>
            <a:off x="4072287" y="861943"/>
            <a:ext cx="2824061" cy="144537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06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30463-8A06-5896-1E03-012212E24A26}"/>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C4826F63-4BEC-6E89-B24C-8D1A193A1761}"/>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2:1</a:t>
            </a:r>
          </a:p>
        </p:txBody>
      </p:sp>
      <p:sp>
        <p:nvSpPr>
          <p:cNvPr id="5" name="2 CuadroTexto">
            <a:extLst>
              <a:ext uri="{FF2B5EF4-FFF2-40B4-BE49-F238E27FC236}">
                <a16:creationId xmlns:a16="http://schemas.microsoft.com/office/drawing/2014/main" id="{91A9722B-E0BB-9D09-5A92-7793F48CC5A1}"/>
              </a:ext>
            </a:extLst>
          </p:cNvPr>
          <p:cNvSpPr txBox="1"/>
          <p:nvPr/>
        </p:nvSpPr>
        <p:spPr>
          <a:xfrm>
            <a:off x="0" y="477599"/>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quiero que sepáis </a:t>
            </a:r>
            <a:r>
              <a:rPr lang="es-ES" sz="2400" u="sng" dirty="0">
                <a:solidFill>
                  <a:srgbClr val="FFFF00"/>
                </a:solidFill>
                <a:latin typeface="Calibri"/>
              </a:rPr>
              <a:t>cuán gran lucha sostengo</a:t>
            </a:r>
            <a:r>
              <a:rPr lang="es-ES" sz="2400" dirty="0">
                <a:solidFill>
                  <a:srgbClr val="FFFF00"/>
                </a:solidFill>
                <a:latin typeface="Calibri"/>
              </a:rPr>
              <a:t> por vosotros, y por los que están en </a:t>
            </a:r>
            <a:r>
              <a:rPr lang="es-ES" sz="2400" dirty="0" err="1">
                <a:solidFill>
                  <a:srgbClr val="FFFF00"/>
                </a:solidFill>
                <a:latin typeface="Calibri"/>
              </a:rPr>
              <a:t>Laodicea</a:t>
            </a:r>
            <a:r>
              <a:rPr lang="es-ES" sz="2400" dirty="0">
                <a:solidFill>
                  <a:srgbClr val="FFFF00"/>
                </a:solidFill>
                <a:latin typeface="Calibri"/>
              </a:rPr>
              <a:t>, y por todos los que nunca han visto mi rostro. </a:t>
            </a:r>
          </a:p>
        </p:txBody>
      </p:sp>
      <p:sp>
        <p:nvSpPr>
          <p:cNvPr id="3" name="TextBox 2">
            <a:extLst>
              <a:ext uri="{FF2B5EF4-FFF2-40B4-BE49-F238E27FC236}">
                <a16:creationId xmlns:a16="http://schemas.microsoft.com/office/drawing/2014/main" id="{24C0178F-0C3B-0ED3-47A0-06DF612B0FD4}"/>
              </a:ext>
            </a:extLst>
          </p:cNvPr>
          <p:cNvSpPr txBox="1"/>
          <p:nvPr/>
        </p:nvSpPr>
        <p:spPr>
          <a:xfrm>
            <a:off x="4614514" y="14333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 name="TextBox 1">
            <a:extLst>
              <a:ext uri="{FF2B5EF4-FFF2-40B4-BE49-F238E27FC236}">
                <a16:creationId xmlns:a16="http://schemas.microsoft.com/office/drawing/2014/main" id="{68ECD5D8-8EAB-741C-419F-6574F311412B}"/>
              </a:ext>
            </a:extLst>
          </p:cNvPr>
          <p:cNvSpPr txBox="1"/>
          <p:nvPr/>
        </p:nvSpPr>
        <p:spPr>
          <a:xfrm>
            <a:off x="4615187" y="17914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7" name="1 CuadroTexto">
            <a:extLst>
              <a:ext uri="{FF2B5EF4-FFF2-40B4-BE49-F238E27FC236}">
                <a16:creationId xmlns:a16="http://schemas.microsoft.com/office/drawing/2014/main" id="{AC4733F4-C2A8-C8A2-638D-6B3D132E34C9}"/>
              </a:ext>
            </a:extLst>
          </p:cNvPr>
          <p:cNvSpPr txBox="1"/>
          <p:nvPr/>
        </p:nvSpPr>
        <p:spPr>
          <a:xfrm>
            <a:off x="4890518" y="409913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6:12</a:t>
            </a:r>
          </a:p>
        </p:txBody>
      </p:sp>
      <p:sp>
        <p:nvSpPr>
          <p:cNvPr id="8" name="2 CuadroTexto">
            <a:extLst>
              <a:ext uri="{FF2B5EF4-FFF2-40B4-BE49-F238E27FC236}">
                <a16:creationId xmlns:a16="http://schemas.microsoft.com/office/drawing/2014/main" id="{E6330F79-60B3-61CE-6746-768E0BA8D64A}"/>
              </a:ext>
            </a:extLst>
          </p:cNvPr>
          <p:cNvSpPr txBox="1"/>
          <p:nvPr/>
        </p:nvSpPr>
        <p:spPr>
          <a:xfrm>
            <a:off x="4911218" y="4581128"/>
            <a:ext cx="424847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no tenemos lucha contra sangre y carne,</a:t>
            </a:r>
            <a:r>
              <a:rPr lang="es-ES" sz="2400" dirty="0">
                <a:latin typeface="Calibri"/>
              </a:rPr>
              <a:t> </a:t>
            </a:r>
            <a:r>
              <a:rPr lang="es-ES" sz="2400" dirty="0">
                <a:solidFill>
                  <a:srgbClr val="00B0F0"/>
                </a:solidFill>
                <a:latin typeface="Calibri"/>
              </a:rPr>
              <a:t>sino contra principados, contra potestades, contra los gobernadores de las tinieblas de este siglo, contra huestes espirituales de maldad en las regiones celestes.</a:t>
            </a:r>
          </a:p>
        </p:txBody>
      </p:sp>
      <p:sp>
        <p:nvSpPr>
          <p:cNvPr id="6" name="TextBox 5">
            <a:extLst>
              <a:ext uri="{FF2B5EF4-FFF2-40B4-BE49-F238E27FC236}">
                <a16:creationId xmlns:a16="http://schemas.microsoft.com/office/drawing/2014/main" id="{90E03DC0-FFFE-1F6B-147A-F08D46A131BE}"/>
              </a:ext>
            </a:extLst>
          </p:cNvPr>
          <p:cNvSpPr txBox="1"/>
          <p:nvPr/>
        </p:nvSpPr>
        <p:spPr>
          <a:xfrm>
            <a:off x="4628759" y="212751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ministro del evangelio estoy luchando por ustedes contra el adversario</a:t>
            </a:r>
          </a:p>
        </p:txBody>
      </p:sp>
      <p:sp>
        <p:nvSpPr>
          <p:cNvPr id="13" name="1 CuadroTexto">
            <a:extLst>
              <a:ext uri="{FF2B5EF4-FFF2-40B4-BE49-F238E27FC236}">
                <a16:creationId xmlns:a16="http://schemas.microsoft.com/office/drawing/2014/main" id="{BA91F775-9C54-94DD-3775-9DEFCD570354}"/>
              </a:ext>
            </a:extLst>
          </p:cNvPr>
          <p:cNvSpPr txBox="1"/>
          <p:nvPr/>
        </p:nvSpPr>
        <p:spPr>
          <a:xfrm>
            <a:off x="287015" y="12687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2:2, 3</a:t>
            </a:r>
          </a:p>
        </p:txBody>
      </p:sp>
      <p:sp>
        <p:nvSpPr>
          <p:cNvPr id="14" name="2 CuadroTexto">
            <a:extLst>
              <a:ext uri="{FF2B5EF4-FFF2-40B4-BE49-F238E27FC236}">
                <a16:creationId xmlns:a16="http://schemas.microsoft.com/office/drawing/2014/main" id="{40042C48-1398-61CD-6C82-ABFCBBD227AF}"/>
              </a:ext>
            </a:extLst>
          </p:cNvPr>
          <p:cNvSpPr txBox="1"/>
          <p:nvPr/>
        </p:nvSpPr>
        <p:spPr>
          <a:xfrm>
            <a:off x="107504" y="1746359"/>
            <a:ext cx="4427984"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Para que sean consolados sus corazones</a:t>
            </a:r>
            <a:r>
              <a:rPr lang="es-ES" sz="2400" dirty="0">
                <a:latin typeface="Calibri"/>
              </a:rPr>
              <a:t>, unidos en amor, hasta alcanzar todas las riquezas de pleno entendimiento, a fin de conocer el misterio de Dios el Padre, y de Cristo, en quien están escondidos todos los tesoros de la sabiduría y del conocimiento. </a:t>
            </a:r>
          </a:p>
        </p:txBody>
      </p:sp>
      <p:sp>
        <p:nvSpPr>
          <p:cNvPr id="9" name="2 CuadroTexto">
            <a:extLst>
              <a:ext uri="{FF2B5EF4-FFF2-40B4-BE49-F238E27FC236}">
                <a16:creationId xmlns:a16="http://schemas.microsoft.com/office/drawing/2014/main" id="{36263954-96F9-5BBA-C4BE-DBAB43CA1291}"/>
              </a:ext>
            </a:extLst>
          </p:cNvPr>
          <p:cNvSpPr txBox="1"/>
          <p:nvPr/>
        </p:nvSpPr>
        <p:spPr>
          <a:xfrm>
            <a:off x="57763" y="4869160"/>
            <a:ext cx="4556751" cy="1938992"/>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200" dirty="0">
                <a:solidFill>
                  <a:srgbClr val="FFFF00"/>
                </a:solidFill>
                <a:latin typeface="Calibri"/>
              </a:rPr>
              <a:t>Quiero que lo sepan para que cobren ánimo, </a:t>
            </a:r>
            <a:r>
              <a:rPr lang="es-ES" sz="2200" dirty="0">
                <a:latin typeface="Calibri"/>
              </a:rPr>
              <a:t>permanezcan unidos por amor, y tengan toda la riqueza que proviene de la convicción y del entendimiento. Así conocerán el misterio de Dios, es decir, a Cristo (NVI)</a:t>
            </a:r>
          </a:p>
        </p:txBody>
      </p:sp>
      <p:sp>
        <p:nvSpPr>
          <p:cNvPr id="10" name="TextBox 9">
            <a:extLst>
              <a:ext uri="{FF2B5EF4-FFF2-40B4-BE49-F238E27FC236}">
                <a16:creationId xmlns:a16="http://schemas.microsoft.com/office/drawing/2014/main" id="{BC88FDB0-C449-C3E4-5423-716A3A9448E6}"/>
              </a:ext>
            </a:extLst>
          </p:cNvPr>
          <p:cNvSpPr txBox="1"/>
          <p:nvPr/>
        </p:nvSpPr>
        <p:spPr>
          <a:xfrm>
            <a:off x="4607496" y="2709198"/>
            <a:ext cx="1455409"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Cobren animo</a:t>
            </a:r>
          </a:p>
        </p:txBody>
      </p:sp>
    </p:spTree>
    <p:extLst>
      <p:ext uri="{BB962C8B-B14F-4D97-AF65-F5344CB8AC3E}">
        <p14:creationId xmlns:p14="http://schemas.microsoft.com/office/powerpoint/2010/main" val="128350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27EF7-820F-2A8F-4450-E444769A48F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6850170F-F228-8F2D-9341-898FB854791D}"/>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022E6BFD-C19B-3396-EAEB-3AFA07DFA88B}"/>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1A6532FB-0D53-7C6B-B827-C084C22D08A7}"/>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FB4979DA-4C18-2014-0D97-41902D9D1B84}"/>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2:20-22</a:t>
            </a:r>
          </a:p>
        </p:txBody>
      </p:sp>
      <p:sp>
        <p:nvSpPr>
          <p:cNvPr id="14" name="2 CuadroTexto">
            <a:extLst>
              <a:ext uri="{FF2B5EF4-FFF2-40B4-BE49-F238E27FC236}">
                <a16:creationId xmlns:a16="http://schemas.microsoft.com/office/drawing/2014/main" id="{17F8BC43-7269-C06B-6CBA-0103A2A65823}"/>
              </a:ext>
            </a:extLst>
          </p:cNvPr>
          <p:cNvSpPr txBox="1"/>
          <p:nvPr/>
        </p:nvSpPr>
        <p:spPr>
          <a:xfrm>
            <a:off x="0" y="404664"/>
            <a:ext cx="4593914"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a:t>
            </a:r>
            <a:r>
              <a:rPr lang="es-ES" sz="2400" u="sng" dirty="0">
                <a:solidFill>
                  <a:srgbClr val="FFFF00"/>
                </a:solidFill>
                <a:latin typeface="Calibri"/>
              </a:rPr>
              <a:t>si habéis muerto con Cristo</a:t>
            </a:r>
            <a:r>
              <a:rPr lang="es-ES" sz="2400" dirty="0">
                <a:solidFill>
                  <a:srgbClr val="FFFF00"/>
                </a:solidFill>
                <a:latin typeface="Calibri"/>
              </a:rPr>
              <a:t> en cuanto a los rudimentos del mundo</a:t>
            </a:r>
            <a:r>
              <a:rPr lang="es-ES" sz="2400" dirty="0">
                <a:latin typeface="Calibri"/>
              </a:rPr>
              <a:t>, ¿por qué, como si vivieseis en el mundo, os sometéis a preceptos tales como: No manejes, ni gustes, ni aun toques (en conformidad a mandamientos y doctrinas de hombres), cosas que todas se destruyen con el uso? </a:t>
            </a:r>
          </a:p>
        </p:txBody>
      </p:sp>
      <p:sp>
        <p:nvSpPr>
          <p:cNvPr id="3" name="TextBox 2">
            <a:extLst>
              <a:ext uri="{FF2B5EF4-FFF2-40B4-BE49-F238E27FC236}">
                <a16:creationId xmlns:a16="http://schemas.microsoft.com/office/drawing/2014/main" id="{D5EAFA05-8A6F-6FD7-7457-93374F78C023}"/>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9401F305-E568-3BDB-4213-5C1DE0CBDE7B}"/>
              </a:ext>
            </a:extLst>
          </p:cNvPr>
          <p:cNvSpPr txBox="1"/>
          <p:nvPr/>
        </p:nvSpPr>
        <p:spPr>
          <a:xfrm>
            <a:off x="4628758" y="206084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A19645D9-CBA1-4621-696C-EBB683B7395A}"/>
              </a:ext>
            </a:extLst>
          </p:cNvPr>
          <p:cNvSpPr txBox="1"/>
          <p:nvPr/>
        </p:nvSpPr>
        <p:spPr>
          <a:xfrm>
            <a:off x="4607496" y="266535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EAE6FC8F-B025-CB42-2E6F-AA704A706F90}"/>
              </a:ext>
            </a:extLst>
          </p:cNvPr>
          <p:cNvSpPr txBox="1"/>
          <p:nvPr/>
        </p:nvSpPr>
        <p:spPr>
          <a:xfrm>
            <a:off x="4607496" y="297073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D1F14EDA-9BEF-8583-AD7C-C34DDD2A83C0}"/>
              </a:ext>
            </a:extLst>
          </p:cNvPr>
          <p:cNvSpPr txBox="1"/>
          <p:nvPr/>
        </p:nvSpPr>
        <p:spPr>
          <a:xfrm>
            <a:off x="4607496" y="329973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BCCE94CD-238B-8295-E587-E79E3B488116}"/>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10" name="TextBox 9">
            <a:extLst>
              <a:ext uri="{FF2B5EF4-FFF2-40B4-BE49-F238E27FC236}">
                <a16:creationId xmlns:a16="http://schemas.microsoft.com/office/drawing/2014/main" id="{168094D9-9C22-3556-8E58-050FD8AF3BD2}"/>
              </a:ext>
            </a:extLst>
          </p:cNvPr>
          <p:cNvSpPr txBox="1"/>
          <p:nvPr/>
        </p:nvSpPr>
        <p:spPr>
          <a:xfrm>
            <a:off x="4618863" y="3648616"/>
            <a:ext cx="4525138"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ofrendas de comida, las fiestas solemnes y sus días de reposo fueron anuladas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señalaban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 </a:t>
            </a:r>
          </a:p>
        </p:txBody>
      </p:sp>
      <p:sp>
        <p:nvSpPr>
          <p:cNvPr id="13" name="TextBox 12">
            <a:extLst>
              <a:ext uri="{FF2B5EF4-FFF2-40B4-BE49-F238E27FC236}">
                <a16:creationId xmlns:a16="http://schemas.microsoft.com/office/drawing/2014/main" id="{539246D9-A888-B976-D473-8F01F2F4A024}"/>
              </a:ext>
            </a:extLst>
          </p:cNvPr>
          <p:cNvSpPr txBox="1"/>
          <p:nvPr/>
        </p:nvSpPr>
        <p:spPr>
          <a:xfrm>
            <a:off x="4593914" y="4474117"/>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el séptimo día semanal (sábado) que fue instituido en el Edén</a:t>
            </a:r>
          </a:p>
        </p:txBody>
      </p:sp>
      <p:sp>
        <p:nvSpPr>
          <p:cNvPr id="7" name="TextBox 6">
            <a:extLst>
              <a:ext uri="{FF2B5EF4-FFF2-40B4-BE49-F238E27FC236}">
                <a16:creationId xmlns:a16="http://schemas.microsoft.com/office/drawing/2014/main" id="{56C89EC0-B739-26C0-6CA9-057303BDCD1C}"/>
              </a:ext>
            </a:extLst>
          </p:cNvPr>
          <p:cNvSpPr txBox="1"/>
          <p:nvPr/>
        </p:nvSpPr>
        <p:spPr>
          <a:xfrm>
            <a:off x="4631882" y="169616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Mandamientos de hombres</a:t>
            </a:r>
          </a:p>
        </p:txBody>
      </p:sp>
      <p:sp>
        <p:nvSpPr>
          <p:cNvPr id="6" name="1 CuadroTexto">
            <a:extLst>
              <a:ext uri="{FF2B5EF4-FFF2-40B4-BE49-F238E27FC236}">
                <a16:creationId xmlns:a16="http://schemas.microsoft.com/office/drawing/2014/main" id="{300EDD44-7B07-E8E1-1EA5-66B0E7F9D805}"/>
              </a:ext>
            </a:extLst>
          </p:cNvPr>
          <p:cNvSpPr txBox="1"/>
          <p:nvPr/>
        </p:nvSpPr>
        <p:spPr>
          <a:xfrm>
            <a:off x="611560" y="4643843"/>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4:3, 9, 10</a:t>
            </a:r>
          </a:p>
        </p:txBody>
      </p:sp>
      <p:sp>
        <p:nvSpPr>
          <p:cNvPr id="15" name="2 CuadroTexto">
            <a:extLst>
              <a:ext uri="{FF2B5EF4-FFF2-40B4-BE49-F238E27FC236}">
                <a16:creationId xmlns:a16="http://schemas.microsoft.com/office/drawing/2014/main" id="{DDB4EDF5-EF44-CA3A-C1FA-75814E8E2969}"/>
              </a:ext>
            </a:extLst>
          </p:cNvPr>
          <p:cNvSpPr txBox="1"/>
          <p:nvPr/>
        </p:nvSpPr>
        <p:spPr>
          <a:xfrm>
            <a:off x="55152" y="5181263"/>
            <a:ext cx="9145888" cy="1632113"/>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3 </a:t>
            </a:r>
            <a:r>
              <a:rPr lang="es-ES" sz="2300" dirty="0">
                <a:solidFill>
                  <a:srgbClr val="FFFF00"/>
                </a:solidFill>
                <a:latin typeface="Calibri"/>
              </a:rPr>
              <a:t>Así también nosotros, cuando éramos niños, estábamos en esclavitud bajo los rudimentos del mundo. </a:t>
            </a:r>
            <a:r>
              <a:rPr lang="es-ES" sz="2300" dirty="0">
                <a:latin typeface="Calibri"/>
              </a:rPr>
              <a:t>9 mas ahora, conociendo a Dios, o más bien, siendo conocidos por Dios, ¿cómo es que os volvéis de nuevo a los débiles y pobres rudimentos, a los cuales os queréis volver a esclavizar? 10 Guardáis los días, los meses, los tiempos y los años. </a:t>
            </a:r>
          </a:p>
        </p:txBody>
      </p:sp>
      <p:cxnSp>
        <p:nvCxnSpPr>
          <p:cNvPr id="2" name="Straight Arrow Connector 1">
            <a:extLst>
              <a:ext uri="{FF2B5EF4-FFF2-40B4-BE49-F238E27FC236}">
                <a16:creationId xmlns:a16="http://schemas.microsoft.com/office/drawing/2014/main" id="{D734FBC9-BADF-AAF2-1005-9C1FB8484ACE}"/>
              </a:ext>
            </a:extLst>
          </p:cNvPr>
          <p:cNvCxnSpPr>
            <a:cxnSpLocks/>
          </p:cNvCxnSpPr>
          <p:nvPr/>
        </p:nvCxnSpPr>
        <p:spPr>
          <a:xfrm>
            <a:off x="4072287" y="861943"/>
            <a:ext cx="2824061" cy="144537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7668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FCAB4-4980-B6F5-178A-6F77705F7F17}"/>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6E91414E-F039-9E0C-558F-4AA1CF7E0E7C}"/>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F5E0EF1E-4D34-B416-4E42-52A8D3D52241}"/>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D4452282-5EA0-AF84-C38E-6ECA3B37C590}"/>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D8753310-3CD8-3366-36BB-902F668D9730}"/>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2:20-22</a:t>
            </a:r>
          </a:p>
        </p:txBody>
      </p:sp>
      <p:sp>
        <p:nvSpPr>
          <p:cNvPr id="14" name="2 CuadroTexto">
            <a:extLst>
              <a:ext uri="{FF2B5EF4-FFF2-40B4-BE49-F238E27FC236}">
                <a16:creationId xmlns:a16="http://schemas.microsoft.com/office/drawing/2014/main" id="{31E5EF61-6BF9-370C-378B-FA841555F4A5}"/>
              </a:ext>
            </a:extLst>
          </p:cNvPr>
          <p:cNvSpPr txBox="1"/>
          <p:nvPr/>
        </p:nvSpPr>
        <p:spPr>
          <a:xfrm>
            <a:off x="0" y="404664"/>
            <a:ext cx="4593914"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a:t>
            </a:r>
            <a:r>
              <a:rPr lang="es-ES" sz="2400" u="sng" dirty="0">
                <a:solidFill>
                  <a:srgbClr val="FFFF00"/>
                </a:solidFill>
                <a:latin typeface="Calibri"/>
              </a:rPr>
              <a:t>si habéis muerto con Cristo</a:t>
            </a:r>
            <a:r>
              <a:rPr lang="es-ES" sz="2400" dirty="0">
                <a:solidFill>
                  <a:srgbClr val="FFFF00"/>
                </a:solidFill>
                <a:latin typeface="Calibri"/>
              </a:rPr>
              <a:t> en cuanto a los rudimentos del mundo</a:t>
            </a:r>
            <a:r>
              <a:rPr lang="es-ES" sz="2400" dirty="0">
                <a:latin typeface="Calibri"/>
              </a:rPr>
              <a:t>, ¿por qué, como si vivieseis en el mundo, os sometéis a preceptos tales como: No manejes, ni gustes, ni aun toques (en conformidad a mandamientos y doctrinas de hombres), cosas que todas se destruyen con el uso? </a:t>
            </a:r>
          </a:p>
        </p:txBody>
      </p:sp>
      <p:sp>
        <p:nvSpPr>
          <p:cNvPr id="3" name="TextBox 2">
            <a:extLst>
              <a:ext uri="{FF2B5EF4-FFF2-40B4-BE49-F238E27FC236}">
                <a16:creationId xmlns:a16="http://schemas.microsoft.com/office/drawing/2014/main" id="{459EF4D7-3452-E24A-B7A3-D544DA96383A}"/>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23A8222F-F216-88E4-0861-7900055569B1}"/>
              </a:ext>
            </a:extLst>
          </p:cNvPr>
          <p:cNvSpPr txBox="1"/>
          <p:nvPr/>
        </p:nvSpPr>
        <p:spPr>
          <a:xfrm>
            <a:off x="4628758" y="206084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19641FE2-B1CB-F3C8-7063-F4D2F72D6758}"/>
              </a:ext>
            </a:extLst>
          </p:cNvPr>
          <p:cNvSpPr txBox="1"/>
          <p:nvPr/>
        </p:nvSpPr>
        <p:spPr>
          <a:xfrm>
            <a:off x="4607496" y="266535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11D7053E-6938-8F23-E96A-37A0911906C5}"/>
              </a:ext>
            </a:extLst>
          </p:cNvPr>
          <p:cNvSpPr txBox="1"/>
          <p:nvPr/>
        </p:nvSpPr>
        <p:spPr>
          <a:xfrm>
            <a:off x="4607496" y="297073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124DD18C-B436-BD4A-87FC-745D1FF9C418}"/>
              </a:ext>
            </a:extLst>
          </p:cNvPr>
          <p:cNvSpPr txBox="1"/>
          <p:nvPr/>
        </p:nvSpPr>
        <p:spPr>
          <a:xfrm>
            <a:off x="4607496" y="329973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E03C6AED-89AB-3C8B-6553-38B0A13529DA}"/>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10" name="TextBox 9">
            <a:extLst>
              <a:ext uri="{FF2B5EF4-FFF2-40B4-BE49-F238E27FC236}">
                <a16:creationId xmlns:a16="http://schemas.microsoft.com/office/drawing/2014/main" id="{C88891DF-878C-2FA6-9F1C-F5672FCC29A0}"/>
              </a:ext>
            </a:extLst>
          </p:cNvPr>
          <p:cNvSpPr txBox="1"/>
          <p:nvPr/>
        </p:nvSpPr>
        <p:spPr>
          <a:xfrm>
            <a:off x="4618863" y="3648616"/>
            <a:ext cx="4525138"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ofrendas de comida, las fiestas solemnes y sus días de reposo fueron anuladas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señalaban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 </a:t>
            </a:r>
          </a:p>
        </p:txBody>
      </p:sp>
      <p:sp>
        <p:nvSpPr>
          <p:cNvPr id="13" name="TextBox 12">
            <a:extLst>
              <a:ext uri="{FF2B5EF4-FFF2-40B4-BE49-F238E27FC236}">
                <a16:creationId xmlns:a16="http://schemas.microsoft.com/office/drawing/2014/main" id="{08AD8407-FE78-8678-E285-663DAC6CCDBD}"/>
              </a:ext>
            </a:extLst>
          </p:cNvPr>
          <p:cNvSpPr txBox="1"/>
          <p:nvPr/>
        </p:nvSpPr>
        <p:spPr>
          <a:xfrm>
            <a:off x="4593914" y="4474117"/>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el séptimo día semanal (sábado) que fue instituido en el Edén</a:t>
            </a:r>
          </a:p>
        </p:txBody>
      </p:sp>
      <p:sp>
        <p:nvSpPr>
          <p:cNvPr id="7" name="TextBox 6">
            <a:extLst>
              <a:ext uri="{FF2B5EF4-FFF2-40B4-BE49-F238E27FC236}">
                <a16:creationId xmlns:a16="http://schemas.microsoft.com/office/drawing/2014/main" id="{7D08C261-D056-EEE0-8A97-D651678B66D7}"/>
              </a:ext>
            </a:extLst>
          </p:cNvPr>
          <p:cNvSpPr txBox="1"/>
          <p:nvPr/>
        </p:nvSpPr>
        <p:spPr>
          <a:xfrm>
            <a:off x="4631882" y="169616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Mandamientos de hombres</a:t>
            </a:r>
          </a:p>
        </p:txBody>
      </p:sp>
      <p:sp>
        <p:nvSpPr>
          <p:cNvPr id="6" name="1 CuadroTexto">
            <a:extLst>
              <a:ext uri="{FF2B5EF4-FFF2-40B4-BE49-F238E27FC236}">
                <a16:creationId xmlns:a16="http://schemas.microsoft.com/office/drawing/2014/main" id="{F574CC15-E2AA-483D-1E2C-AF83E4E6BB5C}"/>
              </a:ext>
            </a:extLst>
          </p:cNvPr>
          <p:cNvSpPr txBox="1"/>
          <p:nvPr/>
        </p:nvSpPr>
        <p:spPr>
          <a:xfrm>
            <a:off x="611560" y="4643843"/>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4:3, 9, 10</a:t>
            </a:r>
          </a:p>
        </p:txBody>
      </p:sp>
      <p:sp>
        <p:nvSpPr>
          <p:cNvPr id="15" name="2 CuadroTexto">
            <a:extLst>
              <a:ext uri="{FF2B5EF4-FFF2-40B4-BE49-F238E27FC236}">
                <a16:creationId xmlns:a16="http://schemas.microsoft.com/office/drawing/2014/main" id="{3CDFCCCD-6F9E-2AD5-D8E5-518BC2936BE6}"/>
              </a:ext>
            </a:extLst>
          </p:cNvPr>
          <p:cNvSpPr txBox="1"/>
          <p:nvPr/>
        </p:nvSpPr>
        <p:spPr>
          <a:xfrm>
            <a:off x="55152" y="5181263"/>
            <a:ext cx="9145888" cy="1632113"/>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3 </a:t>
            </a:r>
            <a:r>
              <a:rPr lang="es-ES" sz="2300" dirty="0">
                <a:solidFill>
                  <a:srgbClr val="FFFF00"/>
                </a:solidFill>
                <a:latin typeface="Calibri"/>
              </a:rPr>
              <a:t>Así también nosotros, cuando éramos niños, estábamos en esclavitud bajo los rudimentos del mundo. </a:t>
            </a:r>
            <a:r>
              <a:rPr lang="es-ES" sz="2300" dirty="0">
                <a:latin typeface="Calibri"/>
              </a:rPr>
              <a:t>9 </a:t>
            </a:r>
            <a:r>
              <a:rPr lang="es-ES" sz="2300" dirty="0">
                <a:solidFill>
                  <a:srgbClr val="00B0F0"/>
                </a:solidFill>
                <a:latin typeface="Calibri"/>
              </a:rPr>
              <a:t>mas ahora, conociendo a Dios, o más bien, siendo conocidos por Dios, ¿cómo es que os volvéis de nuevo </a:t>
            </a:r>
            <a:r>
              <a:rPr lang="es-ES" sz="2300" u="sng" dirty="0">
                <a:solidFill>
                  <a:srgbClr val="00B0F0"/>
                </a:solidFill>
                <a:latin typeface="Calibri"/>
              </a:rPr>
              <a:t>a los débiles y pobres rudimentos, a los cuales os queréis volver a esclavizar</a:t>
            </a:r>
            <a:r>
              <a:rPr lang="es-ES" sz="2300" dirty="0">
                <a:solidFill>
                  <a:srgbClr val="00B0F0"/>
                </a:solidFill>
                <a:latin typeface="Calibri"/>
              </a:rPr>
              <a:t>? </a:t>
            </a:r>
            <a:r>
              <a:rPr lang="es-ES" sz="2300" dirty="0">
                <a:latin typeface="Calibri"/>
              </a:rPr>
              <a:t>10 </a:t>
            </a:r>
            <a:r>
              <a:rPr lang="es-ES" sz="2300" dirty="0">
                <a:solidFill>
                  <a:srgbClr val="00B0F0"/>
                </a:solidFill>
                <a:latin typeface="Calibri"/>
              </a:rPr>
              <a:t>Guardáis los días, los meses, los tiempos y los años. </a:t>
            </a:r>
          </a:p>
        </p:txBody>
      </p:sp>
      <p:cxnSp>
        <p:nvCxnSpPr>
          <p:cNvPr id="2" name="Straight Arrow Connector 1">
            <a:extLst>
              <a:ext uri="{FF2B5EF4-FFF2-40B4-BE49-F238E27FC236}">
                <a16:creationId xmlns:a16="http://schemas.microsoft.com/office/drawing/2014/main" id="{4457303A-7AA0-3392-83DA-9B8D59C647BC}"/>
              </a:ext>
            </a:extLst>
          </p:cNvPr>
          <p:cNvCxnSpPr>
            <a:cxnSpLocks/>
          </p:cNvCxnSpPr>
          <p:nvPr/>
        </p:nvCxnSpPr>
        <p:spPr>
          <a:xfrm>
            <a:off x="4072287" y="861943"/>
            <a:ext cx="2824061" cy="144537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9882F87A-B113-7DCB-ADCE-F9E749EC93A9}"/>
              </a:ext>
            </a:extLst>
          </p:cNvPr>
          <p:cNvCxnSpPr>
            <a:cxnSpLocks/>
          </p:cNvCxnSpPr>
          <p:nvPr/>
        </p:nvCxnSpPr>
        <p:spPr>
          <a:xfrm flipV="1">
            <a:off x="6896348" y="4293096"/>
            <a:ext cx="0" cy="183324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4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72CEB-7DCF-69E9-433C-B06DB1CA2D6A}"/>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0ED4B36A-FB9A-03AA-636C-0C7391721811}"/>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AD5F674F-A0C3-567E-4B57-47BE643AE782}"/>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A5FA2671-AA2D-785D-A440-F47217B870D1}"/>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69125020-26FF-6AF8-024B-AFE07AE6E832}"/>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2:20-22</a:t>
            </a:r>
          </a:p>
        </p:txBody>
      </p:sp>
      <p:sp>
        <p:nvSpPr>
          <p:cNvPr id="14" name="2 CuadroTexto">
            <a:extLst>
              <a:ext uri="{FF2B5EF4-FFF2-40B4-BE49-F238E27FC236}">
                <a16:creationId xmlns:a16="http://schemas.microsoft.com/office/drawing/2014/main" id="{8E297A2A-CDA7-096C-8B06-ADF136D39295}"/>
              </a:ext>
            </a:extLst>
          </p:cNvPr>
          <p:cNvSpPr txBox="1"/>
          <p:nvPr/>
        </p:nvSpPr>
        <p:spPr>
          <a:xfrm>
            <a:off x="0" y="404664"/>
            <a:ext cx="4593914"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a:t>
            </a:r>
            <a:r>
              <a:rPr lang="es-ES" sz="2400" u="sng" dirty="0">
                <a:solidFill>
                  <a:srgbClr val="FFFF00"/>
                </a:solidFill>
                <a:latin typeface="Calibri"/>
              </a:rPr>
              <a:t>si habéis muerto con Cristo</a:t>
            </a:r>
            <a:r>
              <a:rPr lang="es-ES" sz="2400" dirty="0">
                <a:solidFill>
                  <a:srgbClr val="FFFF00"/>
                </a:solidFill>
                <a:latin typeface="Calibri"/>
              </a:rPr>
              <a:t> en cuanto a los rudimentos del mundo</a:t>
            </a:r>
            <a:r>
              <a:rPr lang="es-ES" sz="2400" dirty="0">
                <a:latin typeface="Calibri"/>
              </a:rPr>
              <a:t>, </a:t>
            </a:r>
            <a:r>
              <a:rPr lang="es-ES" sz="2400" dirty="0">
                <a:solidFill>
                  <a:srgbClr val="00B0F0"/>
                </a:solidFill>
                <a:latin typeface="Calibri"/>
              </a:rPr>
              <a:t>¿por qué, como si vivieseis en el mundo, os sometéis a preceptos tales como: No manejes, ni gustes, ni aun toques (en conformidad a </a:t>
            </a:r>
            <a:r>
              <a:rPr lang="es-ES" sz="2400" u="sng" dirty="0">
                <a:solidFill>
                  <a:srgbClr val="00B0F0"/>
                </a:solidFill>
                <a:latin typeface="Calibri"/>
              </a:rPr>
              <a:t>mandamientos y doctrinas de hombres)</a:t>
            </a:r>
            <a:r>
              <a:rPr lang="es-ES" sz="2400" dirty="0">
                <a:solidFill>
                  <a:srgbClr val="00B0F0"/>
                </a:solidFill>
                <a:latin typeface="Calibri"/>
              </a:rPr>
              <a:t>, cosas que todas se destruyen con el uso? </a:t>
            </a:r>
          </a:p>
        </p:txBody>
      </p:sp>
      <p:sp>
        <p:nvSpPr>
          <p:cNvPr id="3" name="TextBox 2">
            <a:extLst>
              <a:ext uri="{FF2B5EF4-FFF2-40B4-BE49-F238E27FC236}">
                <a16:creationId xmlns:a16="http://schemas.microsoft.com/office/drawing/2014/main" id="{95864C0A-59C3-3832-9891-48046FA35DED}"/>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98E11355-13F0-85F9-C486-20DF21A8D631}"/>
              </a:ext>
            </a:extLst>
          </p:cNvPr>
          <p:cNvSpPr txBox="1"/>
          <p:nvPr/>
        </p:nvSpPr>
        <p:spPr>
          <a:xfrm>
            <a:off x="4628758" y="206084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C83DD3EB-BD5B-1EF4-C0E0-305F1BFA4701}"/>
              </a:ext>
            </a:extLst>
          </p:cNvPr>
          <p:cNvSpPr txBox="1"/>
          <p:nvPr/>
        </p:nvSpPr>
        <p:spPr>
          <a:xfrm>
            <a:off x="4607496" y="266535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2121B866-99D3-6E8F-B1A7-A0ECCE853B51}"/>
              </a:ext>
            </a:extLst>
          </p:cNvPr>
          <p:cNvSpPr txBox="1"/>
          <p:nvPr/>
        </p:nvSpPr>
        <p:spPr>
          <a:xfrm>
            <a:off x="4607496" y="297073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7CE3E872-1338-0E88-59EC-D47A68CD56C3}"/>
              </a:ext>
            </a:extLst>
          </p:cNvPr>
          <p:cNvSpPr txBox="1"/>
          <p:nvPr/>
        </p:nvSpPr>
        <p:spPr>
          <a:xfrm>
            <a:off x="4607496" y="329973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982A13B3-D2CE-8FD7-9E00-2F2473012A48}"/>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10" name="TextBox 9">
            <a:extLst>
              <a:ext uri="{FF2B5EF4-FFF2-40B4-BE49-F238E27FC236}">
                <a16:creationId xmlns:a16="http://schemas.microsoft.com/office/drawing/2014/main" id="{E804D54E-6603-B5D2-698E-B0B01EDBC975}"/>
              </a:ext>
            </a:extLst>
          </p:cNvPr>
          <p:cNvSpPr txBox="1"/>
          <p:nvPr/>
        </p:nvSpPr>
        <p:spPr>
          <a:xfrm>
            <a:off x="4618863" y="3648616"/>
            <a:ext cx="4525138"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ofrendas de comida, las fiestas solemnes y sus días de reposo fueron anuladas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señalaban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 </a:t>
            </a:r>
          </a:p>
        </p:txBody>
      </p:sp>
      <p:sp>
        <p:nvSpPr>
          <p:cNvPr id="13" name="TextBox 12">
            <a:extLst>
              <a:ext uri="{FF2B5EF4-FFF2-40B4-BE49-F238E27FC236}">
                <a16:creationId xmlns:a16="http://schemas.microsoft.com/office/drawing/2014/main" id="{85162336-8444-05A5-5A54-5DBA7EA11786}"/>
              </a:ext>
            </a:extLst>
          </p:cNvPr>
          <p:cNvSpPr txBox="1"/>
          <p:nvPr/>
        </p:nvSpPr>
        <p:spPr>
          <a:xfrm>
            <a:off x="4593914" y="4474117"/>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el séptimo día semanal (sábado) que fue instituido en el Edén</a:t>
            </a:r>
          </a:p>
        </p:txBody>
      </p:sp>
      <p:sp>
        <p:nvSpPr>
          <p:cNvPr id="7" name="TextBox 6">
            <a:extLst>
              <a:ext uri="{FF2B5EF4-FFF2-40B4-BE49-F238E27FC236}">
                <a16:creationId xmlns:a16="http://schemas.microsoft.com/office/drawing/2014/main" id="{F91A0C70-7020-C915-DA2A-8804818413C5}"/>
              </a:ext>
            </a:extLst>
          </p:cNvPr>
          <p:cNvSpPr txBox="1"/>
          <p:nvPr/>
        </p:nvSpPr>
        <p:spPr>
          <a:xfrm>
            <a:off x="4631882" y="169616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Mandamientos de hombres</a:t>
            </a:r>
          </a:p>
        </p:txBody>
      </p:sp>
      <p:sp>
        <p:nvSpPr>
          <p:cNvPr id="6" name="1 CuadroTexto">
            <a:extLst>
              <a:ext uri="{FF2B5EF4-FFF2-40B4-BE49-F238E27FC236}">
                <a16:creationId xmlns:a16="http://schemas.microsoft.com/office/drawing/2014/main" id="{D0234C13-D5B4-F059-1F5D-17D53CC56B81}"/>
              </a:ext>
            </a:extLst>
          </p:cNvPr>
          <p:cNvSpPr txBox="1"/>
          <p:nvPr/>
        </p:nvSpPr>
        <p:spPr>
          <a:xfrm>
            <a:off x="611560" y="4643843"/>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4:3, 9, 10</a:t>
            </a:r>
          </a:p>
        </p:txBody>
      </p:sp>
      <p:sp>
        <p:nvSpPr>
          <p:cNvPr id="15" name="2 CuadroTexto">
            <a:extLst>
              <a:ext uri="{FF2B5EF4-FFF2-40B4-BE49-F238E27FC236}">
                <a16:creationId xmlns:a16="http://schemas.microsoft.com/office/drawing/2014/main" id="{452DA2C2-193A-A48F-003E-E60796EB9628}"/>
              </a:ext>
            </a:extLst>
          </p:cNvPr>
          <p:cNvSpPr txBox="1"/>
          <p:nvPr/>
        </p:nvSpPr>
        <p:spPr>
          <a:xfrm>
            <a:off x="55152" y="5181263"/>
            <a:ext cx="9145888" cy="1632113"/>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3 </a:t>
            </a:r>
            <a:r>
              <a:rPr lang="es-ES" sz="2300" dirty="0">
                <a:solidFill>
                  <a:srgbClr val="FFFF00"/>
                </a:solidFill>
                <a:latin typeface="Calibri"/>
              </a:rPr>
              <a:t>Así también nosotros, cuando éramos niños, estábamos en esclavitud bajo los rudimentos del mundo. </a:t>
            </a:r>
            <a:r>
              <a:rPr lang="es-ES" sz="2300" dirty="0">
                <a:latin typeface="Calibri"/>
              </a:rPr>
              <a:t>9 </a:t>
            </a:r>
            <a:r>
              <a:rPr lang="es-ES" sz="2300" dirty="0">
                <a:solidFill>
                  <a:srgbClr val="00B0F0"/>
                </a:solidFill>
                <a:latin typeface="Calibri"/>
              </a:rPr>
              <a:t>mas ahora, conociendo a Dios, o más bien, siendo conocidos por Dios, ¿cómo es que os volvéis de nuevo </a:t>
            </a:r>
            <a:r>
              <a:rPr lang="es-ES" sz="2300" u="sng" dirty="0">
                <a:solidFill>
                  <a:srgbClr val="00B0F0"/>
                </a:solidFill>
                <a:latin typeface="Calibri"/>
              </a:rPr>
              <a:t>a los débiles y pobres rudimentos, a los cuales os queréis volver a esclavizar</a:t>
            </a:r>
            <a:r>
              <a:rPr lang="es-ES" sz="2300" dirty="0">
                <a:solidFill>
                  <a:srgbClr val="00B0F0"/>
                </a:solidFill>
                <a:latin typeface="Calibri"/>
              </a:rPr>
              <a:t>? </a:t>
            </a:r>
            <a:r>
              <a:rPr lang="es-ES" sz="2300" dirty="0">
                <a:latin typeface="Calibri"/>
              </a:rPr>
              <a:t>10 </a:t>
            </a:r>
            <a:r>
              <a:rPr lang="es-ES" sz="2300" dirty="0">
                <a:solidFill>
                  <a:srgbClr val="00B0F0"/>
                </a:solidFill>
                <a:latin typeface="Calibri"/>
              </a:rPr>
              <a:t>Guardáis los días, los meses, los tiempos y los años. </a:t>
            </a:r>
          </a:p>
        </p:txBody>
      </p:sp>
      <p:cxnSp>
        <p:nvCxnSpPr>
          <p:cNvPr id="2" name="Straight Arrow Connector 1">
            <a:extLst>
              <a:ext uri="{FF2B5EF4-FFF2-40B4-BE49-F238E27FC236}">
                <a16:creationId xmlns:a16="http://schemas.microsoft.com/office/drawing/2014/main" id="{037D43F1-658A-9CA0-8DA2-44F2DD714069}"/>
              </a:ext>
            </a:extLst>
          </p:cNvPr>
          <p:cNvCxnSpPr>
            <a:cxnSpLocks/>
          </p:cNvCxnSpPr>
          <p:nvPr/>
        </p:nvCxnSpPr>
        <p:spPr>
          <a:xfrm>
            <a:off x="4072287" y="861943"/>
            <a:ext cx="2824061" cy="144537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527BC767-99DF-02BC-1152-C60A39000E67}"/>
              </a:ext>
            </a:extLst>
          </p:cNvPr>
          <p:cNvCxnSpPr>
            <a:cxnSpLocks/>
          </p:cNvCxnSpPr>
          <p:nvPr/>
        </p:nvCxnSpPr>
        <p:spPr>
          <a:xfrm flipV="1">
            <a:off x="6896348" y="4293096"/>
            <a:ext cx="0" cy="183324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40EF51-C035-F329-47C4-7AA4C0765359}"/>
              </a:ext>
            </a:extLst>
          </p:cNvPr>
          <p:cNvCxnSpPr>
            <a:cxnSpLocks/>
          </p:cNvCxnSpPr>
          <p:nvPr/>
        </p:nvCxnSpPr>
        <p:spPr>
          <a:xfrm flipH="1" flipV="1">
            <a:off x="3059832" y="2780928"/>
            <a:ext cx="1872208" cy="36004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1361B7D-2F41-BCEF-6AE0-E00A5CF19D28}"/>
              </a:ext>
            </a:extLst>
          </p:cNvPr>
          <p:cNvCxnSpPr>
            <a:cxnSpLocks/>
          </p:cNvCxnSpPr>
          <p:nvPr/>
        </p:nvCxnSpPr>
        <p:spPr>
          <a:xfrm flipH="1" flipV="1">
            <a:off x="2924020" y="2867179"/>
            <a:ext cx="1936012" cy="103185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615F4A5-BC94-6974-994F-E31203151D13}"/>
              </a:ext>
            </a:extLst>
          </p:cNvPr>
          <p:cNvCxnSpPr>
            <a:cxnSpLocks/>
          </p:cNvCxnSpPr>
          <p:nvPr/>
        </p:nvCxnSpPr>
        <p:spPr>
          <a:xfrm>
            <a:off x="2466820" y="1321750"/>
            <a:ext cx="20331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64E627-C2B1-5A74-7BEC-A62F4EF2C56D}"/>
              </a:ext>
            </a:extLst>
          </p:cNvPr>
          <p:cNvCxnSpPr>
            <a:cxnSpLocks/>
          </p:cNvCxnSpPr>
          <p:nvPr/>
        </p:nvCxnSpPr>
        <p:spPr>
          <a:xfrm>
            <a:off x="645119" y="1696162"/>
            <a:ext cx="147860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1 CuadroTexto">
            <a:extLst>
              <a:ext uri="{FF2B5EF4-FFF2-40B4-BE49-F238E27FC236}">
                <a16:creationId xmlns:a16="http://schemas.microsoft.com/office/drawing/2014/main" id="{118D2AC0-3CAF-E39F-4CEB-3444CCB95892}"/>
              </a:ext>
            </a:extLst>
          </p:cNvPr>
          <p:cNvSpPr txBox="1"/>
          <p:nvPr/>
        </p:nvSpPr>
        <p:spPr>
          <a:xfrm>
            <a:off x="359024" y="316303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2Pedro 3:13</a:t>
            </a:r>
          </a:p>
        </p:txBody>
      </p:sp>
      <p:sp>
        <p:nvSpPr>
          <p:cNvPr id="33" name="2 CuadroTexto">
            <a:extLst>
              <a:ext uri="{FF2B5EF4-FFF2-40B4-BE49-F238E27FC236}">
                <a16:creationId xmlns:a16="http://schemas.microsoft.com/office/drawing/2014/main" id="{99830749-1B7D-0735-BFE1-FA48160E1F63}"/>
              </a:ext>
            </a:extLst>
          </p:cNvPr>
          <p:cNvSpPr txBox="1"/>
          <p:nvPr/>
        </p:nvSpPr>
        <p:spPr>
          <a:xfrm>
            <a:off x="-36512" y="3633177"/>
            <a:ext cx="4804877"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Pero nosotros esperamos, según sus promesas, cielos nuevos y tierra nueva, en los cuales mora la justicia.</a:t>
            </a:r>
          </a:p>
        </p:txBody>
      </p:sp>
    </p:spTree>
    <p:extLst>
      <p:ext uri="{BB962C8B-B14F-4D97-AF65-F5344CB8AC3E}">
        <p14:creationId xmlns:p14="http://schemas.microsoft.com/office/powerpoint/2010/main" val="400674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par>
                                <p:cTn id="18" presetID="16" presetClass="entr" presetSubtype="21"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13E1F-BC9A-C968-ECCA-2666BCCB4C5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13B8E4DD-B453-7EB2-2E9A-E18098608494}"/>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7968DB3D-D2AF-F6A6-E141-0DFA0F93C2E9}"/>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2BB5616E-6965-6759-C608-F7A9289D65D7}"/>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5E8DD817-7500-EE87-6A08-8E2ED55D8C39}"/>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2:20-22</a:t>
            </a:r>
          </a:p>
        </p:txBody>
      </p:sp>
      <p:sp>
        <p:nvSpPr>
          <p:cNvPr id="14" name="2 CuadroTexto">
            <a:extLst>
              <a:ext uri="{FF2B5EF4-FFF2-40B4-BE49-F238E27FC236}">
                <a16:creationId xmlns:a16="http://schemas.microsoft.com/office/drawing/2014/main" id="{0A6A046D-CBE5-949D-10E4-826676B64BCD}"/>
              </a:ext>
            </a:extLst>
          </p:cNvPr>
          <p:cNvSpPr txBox="1"/>
          <p:nvPr/>
        </p:nvSpPr>
        <p:spPr>
          <a:xfrm>
            <a:off x="0" y="404664"/>
            <a:ext cx="4593914"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a:t>
            </a:r>
            <a:r>
              <a:rPr lang="es-ES" sz="2400" u="sng" dirty="0">
                <a:solidFill>
                  <a:srgbClr val="FFFF00"/>
                </a:solidFill>
                <a:latin typeface="Calibri"/>
              </a:rPr>
              <a:t>si habéis muerto con Cristo</a:t>
            </a:r>
            <a:r>
              <a:rPr lang="es-ES" sz="2400" dirty="0">
                <a:solidFill>
                  <a:srgbClr val="FFFF00"/>
                </a:solidFill>
                <a:latin typeface="Calibri"/>
              </a:rPr>
              <a:t> en cuanto a los rudimentos del mundo</a:t>
            </a:r>
            <a:r>
              <a:rPr lang="es-ES" sz="2400" dirty="0">
                <a:latin typeface="Calibri"/>
              </a:rPr>
              <a:t>, </a:t>
            </a:r>
            <a:r>
              <a:rPr lang="es-ES" sz="2400" dirty="0">
                <a:solidFill>
                  <a:srgbClr val="00B0F0"/>
                </a:solidFill>
                <a:latin typeface="Calibri"/>
              </a:rPr>
              <a:t>¿por qué, como si vivieseis en el mundo, os sometéis a preceptos tales como: No manejes, ni gustes, ni aun toques (en conformidad a </a:t>
            </a:r>
            <a:r>
              <a:rPr lang="es-ES" sz="2400" u="sng" dirty="0">
                <a:solidFill>
                  <a:srgbClr val="00B0F0"/>
                </a:solidFill>
                <a:latin typeface="Calibri"/>
              </a:rPr>
              <a:t>mandamientos y doctrinas de hombres)</a:t>
            </a:r>
            <a:r>
              <a:rPr lang="es-ES" sz="2400" dirty="0">
                <a:solidFill>
                  <a:srgbClr val="00B0F0"/>
                </a:solidFill>
                <a:latin typeface="Calibri"/>
              </a:rPr>
              <a:t>, cosas que todas se destruyen con el uso? </a:t>
            </a:r>
          </a:p>
        </p:txBody>
      </p:sp>
      <p:sp>
        <p:nvSpPr>
          <p:cNvPr id="3" name="TextBox 2">
            <a:extLst>
              <a:ext uri="{FF2B5EF4-FFF2-40B4-BE49-F238E27FC236}">
                <a16:creationId xmlns:a16="http://schemas.microsoft.com/office/drawing/2014/main" id="{E8A4EF45-51BA-AE5A-AD8C-7F4861DA3A1E}"/>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66534319-B1F9-750B-64D9-5B14349AC219}"/>
              </a:ext>
            </a:extLst>
          </p:cNvPr>
          <p:cNvSpPr txBox="1"/>
          <p:nvPr/>
        </p:nvSpPr>
        <p:spPr>
          <a:xfrm>
            <a:off x="4628758" y="206084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DD079031-7008-CB02-B1D8-B984DC589D53}"/>
              </a:ext>
            </a:extLst>
          </p:cNvPr>
          <p:cNvSpPr txBox="1"/>
          <p:nvPr/>
        </p:nvSpPr>
        <p:spPr>
          <a:xfrm>
            <a:off x="4607496" y="266535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F3BDEE5C-3F01-34D2-434F-DD81FAAF014C}"/>
              </a:ext>
            </a:extLst>
          </p:cNvPr>
          <p:cNvSpPr txBox="1"/>
          <p:nvPr/>
        </p:nvSpPr>
        <p:spPr>
          <a:xfrm>
            <a:off x="4607496" y="297073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2989E755-E757-86E1-D18D-2879BC6D0864}"/>
              </a:ext>
            </a:extLst>
          </p:cNvPr>
          <p:cNvSpPr txBox="1"/>
          <p:nvPr/>
        </p:nvSpPr>
        <p:spPr>
          <a:xfrm>
            <a:off x="4607496" y="329973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FB0305B0-36FF-3254-BE7A-181CCF5F8B0F}"/>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10" name="TextBox 9">
            <a:extLst>
              <a:ext uri="{FF2B5EF4-FFF2-40B4-BE49-F238E27FC236}">
                <a16:creationId xmlns:a16="http://schemas.microsoft.com/office/drawing/2014/main" id="{8F673C85-05D1-341E-88DB-93B39C3B767B}"/>
              </a:ext>
            </a:extLst>
          </p:cNvPr>
          <p:cNvSpPr txBox="1"/>
          <p:nvPr/>
        </p:nvSpPr>
        <p:spPr>
          <a:xfrm>
            <a:off x="4618863" y="3648616"/>
            <a:ext cx="4525138"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ofrendas de comida, las fiestas solemnes y sus días de reposo fueron anuladas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señalaban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 </a:t>
            </a:r>
          </a:p>
        </p:txBody>
      </p:sp>
      <p:sp>
        <p:nvSpPr>
          <p:cNvPr id="13" name="TextBox 12">
            <a:extLst>
              <a:ext uri="{FF2B5EF4-FFF2-40B4-BE49-F238E27FC236}">
                <a16:creationId xmlns:a16="http://schemas.microsoft.com/office/drawing/2014/main" id="{CABD3A8C-CC70-7C37-C8C8-787DBC0EE871}"/>
              </a:ext>
            </a:extLst>
          </p:cNvPr>
          <p:cNvSpPr txBox="1"/>
          <p:nvPr/>
        </p:nvSpPr>
        <p:spPr>
          <a:xfrm>
            <a:off x="4593914" y="4474117"/>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el séptimo día semanal (sábado) que fue instituido en el Edén</a:t>
            </a:r>
          </a:p>
        </p:txBody>
      </p:sp>
      <p:sp>
        <p:nvSpPr>
          <p:cNvPr id="7" name="TextBox 6">
            <a:extLst>
              <a:ext uri="{FF2B5EF4-FFF2-40B4-BE49-F238E27FC236}">
                <a16:creationId xmlns:a16="http://schemas.microsoft.com/office/drawing/2014/main" id="{AC74D341-4636-B164-7DA4-69F19E72C62C}"/>
              </a:ext>
            </a:extLst>
          </p:cNvPr>
          <p:cNvSpPr txBox="1"/>
          <p:nvPr/>
        </p:nvSpPr>
        <p:spPr>
          <a:xfrm>
            <a:off x="4631882" y="169616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Mandamientos de hombres</a:t>
            </a:r>
          </a:p>
        </p:txBody>
      </p:sp>
      <p:sp>
        <p:nvSpPr>
          <p:cNvPr id="6" name="1 CuadroTexto">
            <a:extLst>
              <a:ext uri="{FF2B5EF4-FFF2-40B4-BE49-F238E27FC236}">
                <a16:creationId xmlns:a16="http://schemas.microsoft.com/office/drawing/2014/main" id="{882C39D1-A5AC-BB12-B2F5-248E3196257A}"/>
              </a:ext>
            </a:extLst>
          </p:cNvPr>
          <p:cNvSpPr txBox="1"/>
          <p:nvPr/>
        </p:nvSpPr>
        <p:spPr>
          <a:xfrm>
            <a:off x="611560" y="4643843"/>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4:3, 9, 10</a:t>
            </a:r>
          </a:p>
        </p:txBody>
      </p:sp>
      <p:sp>
        <p:nvSpPr>
          <p:cNvPr id="15" name="2 CuadroTexto">
            <a:extLst>
              <a:ext uri="{FF2B5EF4-FFF2-40B4-BE49-F238E27FC236}">
                <a16:creationId xmlns:a16="http://schemas.microsoft.com/office/drawing/2014/main" id="{97B4DDCA-99BC-1839-8AD8-1AF0E0C76741}"/>
              </a:ext>
            </a:extLst>
          </p:cNvPr>
          <p:cNvSpPr txBox="1"/>
          <p:nvPr/>
        </p:nvSpPr>
        <p:spPr>
          <a:xfrm>
            <a:off x="55152" y="5181263"/>
            <a:ext cx="9145888" cy="1632113"/>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3 </a:t>
            </a:r>
            <a:r>
              <a:rPr lang="es-ES" sz="2300" dirty="0">
                <a:solidFill>
                  <a:srgbClr val="FFFF00"/>
                </a:solidFill>
                <a:latin typeface="Calibri"/>
              </a:rPr>
              <a:t>Así también nosotros, cuando éramos niños, estábamos en esclavitud bajo los rudimentos del mundo. </a:t>
            </a:r>
            <a:r>
              <a:rPr lang="es-ES" sz="2300" dirty="0">
                <a:latin typeface="Calibri"/>
              </a:rPr>
              <a:t>9 </a:t>
            </a:r>
            <a:r>
              <a:rPr lang="es-ES" sz="2300" dirty="0">
                <a:solidFill>
                  <a:srgbClr val="00B0F0"/>
                </a:solidFill>
                <a:latin typeface="Calibri"/>
              </a:rPr>
              <a:t>mas ahora, conociendo a Dios, o más bien, siendo conocidos por Dios, ¿cómo es que os volvéis de nuevo </a:t>
            </a:r>
            <a:r>
              <a:rPr lang="es-ES" sz="2300" u="sng" dirty="0">
                <a:solidFill>
                  <a:srgbClr val="00B0F0"/>
                </a:solidFill>
                <a:latin typeface="Calibri"/>
              </a:rPr>
              <a:t>a los débiles y pobres rudimentos, a los cuales os queréis volver a esclavizar</a:t>
            </a:r>
            <a:r>
              <a:rPr lang="es-ES" sz="2300" dirty="0">
                <a:solidFill>
                  <a:srgbClr val="00B0F0"/>
                </a:solidFill>
                <a:latin typeface="Calibri"/>
              </a:rPr>
              <a:t>? </a:t>
            </a:r>
            <a:r>
              <a:rPr lang="es-ES" sz="2300" dirty="0">
                <a:latin typeface="Calibri"/>
              </a:rPr>
              <a:t>10 </a:t>
            </a:r>
            <a:r>
              <a:rPr lang="es-ES" sz="2300" dirty="0">
                <a:solidFill>
                  <a:srgbClr val="00B0F0"/>
                </a:solidFill>
                <a:latin typeface="Calibri"/>
              </a:rPr>
              <a:t>Guardáis los días, los meses, los tiempos y los años. </a:t>
            </a:r>
          </a:p>
        </p:txBody>
      </p:sp>
      <p:cxnSp>
        <p:nvCxnSpPr>
          <p:cNvPr id="2" name="Straight Arrow Connector 1">
            <a:extLst>
              <a:ext uri="{FF2B5EF4-FFF2-40B4-BE49-F238E27FC236}">
                <a16:creationId xmlns:a16="http://schemas.microsoft.com/office/drawing/2014/main" id="{DA3743CD-B802-424D-9B1B-B651E4269321}"/>
              </a:ext>
            </a:extLst>
          </p:cNvPr>
          <p:cNvCxnSpPr>
            <a:cxnSpLocks/>
          </p:cNvCxnSpPr>
          <p:nvPr/>
        </p:nvCxnSpPr>
        <p:spPr>
          <a:xfrm>
            <a:off x="4072287" y="861943"/>
            <a:ext cx="2824061" cy="144537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0431E148-9B2B-80D1-F6D6-7AECCC410B77}"/>
              </a:ext>
            </a:extLst>
          </p:cNvPr>
          <p:cNvCxnSpPr>
            <a:cxnSpLocks/>
          </p:cNvCxnSpPr>
          <p:nvPr/>
        </p:nvCxnSpPr>
        <p:spPr>
          <a:xfrm flipV="1">
            <a:off x="6896348" y="4293096"/>
            <a:ext cx="0" cy="183324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9A42DBD-0044-76C0-C775-17F6B86ACC13}"/>
              </a:ext>
            </a:extLst>
          </p:cNvPr>
          <p:cNvCxnSpPr>
            <a:cxnSpLocks/>
          </p:cNvCxnSpPr>
          <p:nvPr/>
        </p:nvCxnSpPr>
        <p:spPr>
          <a:xfrm flipH="1" flipV="1">
            <a:off x="3059832" y="2780928"/>
            <a:ext cx="1872208" cy="36004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F11960F-DA00-33DF-BE47-67084F8DA2A3}"/>
              </a:ext>
            </a:extLst>
          </p:cNvPr>
          <p:cNvCxnSpPr>
            <a:cxnSpLocks/>
          </p:cNvCxnSpPr>
          <p:nvPr/>
        </p:nvCxnSpPr>
        <p:spPr>
          <a:xfrm flipH="1" flipV="1">
            <a:off x="2924020" y="2867179"/>
            <a:ext cx="1936012" cy="103185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8326A1-BC4C-5DB3-940A-9C4F690151A0}"/>
              </a:ext>
            </a:extLst>
          </p:cNvPr>
          <p:cNvCxnSpPr>
            <a:cxnSpLocks/>
          </p:cNvCxnSpPr>
          <p:nvPr/>
        </p:nvCxnSpPr>
        <p:spPr>
          <a:xfrm>
            <a:off x="2466820" y="1321750"/>
            <a:ext cx="20331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801AC2E-CDFD-8E5A-A240-D9435F2F633B}"/>
              </a:ext>
            </a:extLst>
          </p:cNvPr>
          <p:cNvCxnSpPr>
            <a:cxnSpLocks/>
          </p:cNvCxnSpPr>
          <p:nvPr/>
        </p:nvCxnSpPr>
        <p:spPr>
          <a:xfrm>
            <a:off x="645119" y="1696162"/>
            <a:ext cx="147860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1 CuadroTexto">
            <a:extLst>
              <a:ext uri="{FF2B5EF4-FFF2-40B4-BE49-F238E27FC236}">
                <a16:creationId xmlns:a16="http://schemas.microsoft.com/office/drawing/2014/main" id="{AFFB0EFE-1499-249D-188F-936EEB13CC69}"/>
              </a:ext>
            </a:extLst>
          </p:cNvPr>
          <p:cNvSpPr txBox="1"/>
          <p:nvPr/>
        </p:nvSpPr>
        <p:spPr>
          <a:xfrm>
            <a:off x="359024" y="316303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2Pedro 3:13</a:t>
            </a:r>
          </a:p>
        </p:txBody>
      </p:sp>
      <p:sp>
        <p:nvSpPr>
          <p:cNvPr id="33" name="2 CuadroTexto">
            <a:extLst>
              <a:ext uri="{FF2B5EF4-FFF2-40B4-BE49-F238E27FC236}">
                <a16:creationId xmlns:a16="http://schemas.microsoft.com/office/drawing/2014/main" id="{6B0AF6A4-FE59-7CEB-8A40-93726EDD9B0B}"/>
              </a:ext>
            </a:extLst>
          </p:cNvPr>
          <p:cNvSpPr txBox="1"/>
          <p:nvPr/>
        </p:nvSpPr>
        <p:spPr>
          <a:xfrm>
            <a:off x="-36512" y="3633177"/>
            <a:ext cx="4804877"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nosotros esperamos, según sus promesas, cielos nuevos y tierra nueva,</a:t>
            </a:r>
            <a:r>
              <a:rPr lang="es-ES" sz="2400" dirty="0">
                <a:latin typeface="Calibri"/>
              </a:rPr>
              <a:t> en los cuales mora la justicia.</a:t>
            </a:r>
          </a:p>
        </p:txBody>
      </p:sp>
    </p:spTree>
    <p:extLst>
      <p:ext uri="{BB962C8B-B14F-4D97-AF65-F5344CB8AC3E}">
        <p14:creationId xmlns:p14="http://schemas.microsoft.com/office/powerpoint/2010/main" val="40100797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EF136-5A16-D342-2F2D-0FD7CC52D7F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3542538-5306-674D-D8C9-5D14114FD70F}"/>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Completos en Cristo</a:t>
            </a:r>
          </a:p>
        </p:txBody>
      </p:sp>
      <p:sp>
        <p:nvSpPr>
          <p:cNvPr id="20" name="TextBox 19">
            <a:extLst>
              <a:ext uri="{FF2B5EF4-FFF2-40B4-BE49-F238E27FC236}">
                <a16:creationId xmlns:a16="http://schemas.microsoft.com/office/drawing/2014/main" id="{E179BFD1-E6B9-69B6-8E23-D54760B8D6C3}"/>
              </a:ext>
            </a:extLst>
          </p:cNvPr>
          <p:cNvSpPr txBox="1"/>
          <p:nvPr/>
        </p:nvSpPr>
        <p:spPr>
          <a:xfrm>
            <a:off x="4615187" y="4026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sabiduría y el conocimiento de Dios</a:t>
            </a:r>
          </a:p>
        </p:txBody>
      </p:sp>
      <p:sp>
        <p:nvSpPr>
          <p:cNvPr id="29" name="TextBox 28">
            <a:extLst>
              <a:ext uri="{FF2B5EF4-FFF2-40B4-BE49-F238E27FC236}">
                <a16:creationId xmlns:a16="http://schemas.microsoft.com/office/drawing/2014/main" id="{AA6ECD20-6ED0-F94F-1342-B5A76BF5084F}"/>
              </a:ext>
            </a:extLst>
          </p:cNvPr>
          <p:cNvSpPr txBox="1"/>
          <p:nvPr/>
        </p:nvSpPr>
        <p:spPr>
          <a:xfrm>
            <a:off x="4614514" y="73166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Arraigados y creciendo en Cristo</a:t>
            </a:r>
          </a:p>
        </p:txBody>
      </p:sp>
      <p:sp>
        <p:nvSpPr>
          <p:cNvPr id="12" name="1 CuadroTexto">
            <a:extLst>
              <a:ext uri="{FF2B5EF4-FFF2-40B4-BE49-F238E27FC236}">
                <a16:creationId xmlns:a16="http://schemas.microsoft.com/office/drawing/2014/main" id="{A69403DA-307B-9BBD-45B2-7DFC4FBB838D}"/>
              </a:ext>
            </a:extLst>
          </p:cNvPr>
          <p:cNvSpPr txBox="1"/>
          <p:nvPr/>
        </p:nvSpPr>
        <p:spPr>
          <a:xfrm>
            <a:off x="251520"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2:20-22</a:t>
            </a:r>
          </a:p>
        </p:txBody>
      </p:sp>
      <p:sp>
        <p:nvSpPr>
          <p:cNvPr id="14" name="2 CuadroTexto">
            <a:extLst>
              <a:ext uri="{FF2B5EF4-FFF2-40B4-BE49-F238E27FC236}">
                <a16:creationId xmlns:a16="http://schemas.microsoft.com/office/drawing/2014/main" id="{80F0A4A4-7DB9-FCF1-7604-0BAB9F206664}"/>
              </a:ext>
            </a:extLst>
          </p:cNvPr>
          <p:cNvSpPr txBox="1"/>
          <p:nvPr/>
        </p:nvSpPr>
        <p:spPr>
          <a:xfrm>
            <a:off x="0" y="404664"/>
            <a:ext cx="4593914"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a:t>
            </a:r>
            <a:r>
              <a:rPr lang="es-ES" sz="2400" u="sng" dirty="0">
                <a:solidFill>
                  <a:srgbClr val="FFFF00"/>
                </a:solidFill>
                <a:latin typeface="Calibri"/>
              </a:rPr>
              <a:t>si habéis muerto con Cristo</a:t>
            </a:r>
            <a:r>
              <a:rPr lang="es-ES" sz="2400" dirty="0">
                <a:solidFill>
                  <a:srgbClr val="FFFF00"/>
                </a:solidFill>
                <a:latin typeface="Calibri"/>
              </a:rPr>
              <a:t> en cuanto a los rudimentos del mundo</a:t>
            </a:r>
            <a:r>
              <a:rPr lang="es-ES" sz="2400" dirty="0">
                <a:latin typeface="Calibri"/>
              </a:rPr>
              <a:t>, </a:t>
            </a:r>
            <a:r>
              <a:rPr lang="es-ES" sz="2400" dirty="0">
                <a:solidFill>
                  <a:srgbClr val="00B0F0"/>
                </a:solidFill>
                <a:latin typeface="Calibri"/>
              </a:rPr>
              <a:t>¿por qué, como si vivieseis en el mundo, os sometéis a preceptos tales como: No manejes, ni gustes, ni aun toques (en conformidad a </a:t>
            </a:r>
            <a:r>
              <a:rPr lang="es-ES" sz="2400" u="sng" dirty="0">
                <a:solidFill>
                  <a:srgbClr val="00B0F0"/>
                </a:solidFill>
                <a:latin typeface="Calibri"/>
              </a:rPr>
              <a:t>mandamientos y doctrinas de hombres)</a:t>
            </a:r>
            <a:r>
              <a:rPr lang="es-ES" sz="2400" dirty="0">
                <a:solidFill>
                  <a:srgbClr val="00B0F0"/>
                </a:solidFill>
                <a:latin typeface="Calibri"/>
              </a:rPr>
              <a:t>, cosas que todas se destruyen con el uso? </a:t>
            </a:r>
          </a:p>
        </p:txBody>
      </p:sp>
      <p:sp>
        <p:nvSpPr>
          <p:cNvPr id="3" name="TextBox 2">
            <a:extLst>
              <a:ext uri="{FF2B5EF4-FFF2-40B4-BE49-F238E27FC236}">
                <a16:creationId xmlns:a16="http://schemas.microsoft.com/office/drawing/2014/main" id="{FECF2D5E-FEF9-7037-D4BA-33FAB02AD796}"/>
              </a:ext>
            </a:extLst>
          </p:cNvPr>
          <p:cNvSpPr txBox="1"/>
          <p:nvPr/>
        </p:nvSpPr>
        <p:spPr>
          <a:xfrm>
            <a:off x="4614514" y="10446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Clavados en la cruz</a:t>
            </a:r>
          </a:p>
        </p:txBody>
      </p:sp>
      <p:sp>
        <p:nvSpPr>
          <p:cNvPr id="8" name="TextBox 7">
            <a:extLst>
              <a:ext uri="{FF2B5EF4-FFF2-40B4-BE49-F238E27FC236}">
                <a16:creationId xmlns:a16="http://schemas.microsoft.com/office/drawing/2014/main" id="{374DD0D8-F96E-393F-5F60-FCDD9CC7363A}"/>
              </a:ext>
            </a:extLst>
          </p:cNvPr>
          <p:cNvSpPr txBox="1"/>
          <p:nvPr/>
        </p:nvSpPr>
        <p:spPr>
          <a:xfrm>
            <a:off x="4628758" y="2060848"/>
            <a:ext cx="453650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Cuidado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engañen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palabras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basadas en tradiciones e ideas del mundo</a:t>
            </a:r>
          </a:p>
        </p:txBody>
      </p:sp>
      <p:sp>
        <p:nvSpPr>
          <p:cNvPr id="11" name="TextBox 10">
            <a:extLst>
              <a:ext uri="{FF2B5EF4-FFF2-40B4-BE49-F238E27FC236}">
                <a16:creationId xmlns:a16="http://schemas.microsoft.com/office/drawing/2014/main" id="{DD027825-E524-BDB8-BB49-06C0B93AECD9}"/>
              </a:ext>
            </a:extLst>
          </p:cNvPr>
          <p:cNvSpPr txBox="1"/>
          <p:nvPr/>
        </p:nvSpPr>
        <p:spPr>
          <a:xfrm>
            <a:off x="4607496" y="2665352"/>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nuestra condenación</a:t>
            </a:r>
          </a:p>
        </p:txBody>
      </p:sp>
      <p:sp>
        <p:nvSpPr>
          <p:cNvPr id="9" name="TextBox 8">
            <a:extLst>
              <a:ext uri="{FF2B5EF4-FFF2-40B4-BE49-F238E27FC236}">
                <a16:creationId xmlns:a16="http://schemas.microsoft.com/office/drawing/2014/main" id="{2AFC97C1-8042-630C-63A9-872D5C4C6696}"/>
              </a:ext>
            </a:extLst>
          </p:cNvPr>
          <p:cNvSpPr txBox="1"/>
          <p:nvPr/>
        </p:nvSpPr>
        <p:spPr>
          <a:xfrm>
            <a:off x="4607496" y="297073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anulo la ley ceremonial</a:t>
            </a:r>
          </a:p>
        </p:txBody>
      </p:sp>
      <p:sp>
        <p:nvSpPr>
          <p:cNvPr id="19" name="TextBox 18">
            <a:extLst>
              <a:ext uri="{FF2B5EF4-FFF2-40B4-BE49-F238E27FC236}">
                <a16:creationId xmlns:a16="http://schemas.microsoft.com/office/drawing/2014/main" id="{B44140A5-F9A5-F8E7-C1B9-8E4911F4F81D}"/>
              </a:ext>
            </a:extLst>
          </p:cNvPr>
          <p:cNvSpPr txBox="1"/>
          <p:nvPr/>
        </p:nvSpPr>
        <p:spPr>
          <a:xfrm>
            <a:off x="4607496" y="3299731"/>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los diez mandamientos</a:t>
            </a:r>
          </a:p>
        </p:txBody>
      </p:sp>
      <p:sp>
        <p:nvSpPr>
          <p:cNvPr id="25" name="TextBox 24">
            <a:extLst>
              <a:ext uri="{FF2B5EF4-FFF2-40B4-BE49-F238E27FC236}">
                <a16:creationId xmlns:a16="http://schemas.microsoft.com/office/drawing/2014/main" id="{39F25D3E-3F55-37B1-2065-B5225741EF65}"/>
              </a:ext>
            </a:extLst>
          </p:cNvPr>
          <p:cNvSpPr txBox="1"/>
          <p:nvPr/>
        </p:nvSpPr>
        <p:spPr>
          <a:xfrm>
            <a:off x="4628096" y="135805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¿Sombra o realidad?</a:t>
            </a:r>
          </a:p>
        </p:txBody>
      </p:sp>
      <p:sp>
        <p:nvSpPr>
          <p:cNvPr id="10" name="TextBox 9">
            <a:extLst>
              <a:ext uri="{FF2B5EF4-FFF2-40B4-BE49-F238E27FC236}">
                <a16:creationId xmlns:a16="http://schemas.microsoft.com/office/drawing/2014/main" id="{51FE526F-F9E5-73E4-B389-311DEF7AEF7B}"/>
              </a:ext>
            </a:extLst>
          </p:cNvPr>
          <p:cNvSpPr txBox="1"/>
          <p:nvPr/>
        </p:nvSpPr>
        <p:spPr>
          <a:xfrm>
            <a:off x="4618863" y="3648616"/>
            <a:ext cx="4525138"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ofrendas de comida, las fiestas solemnes y sus días de reposo fueron anuladas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señalaban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 </a:t>
            </a:r>
          </a:p>
        </p:txBody>
      </p:sp>
      <p:sp>
        <p:nvSpPr>
          <p:cNvPr id="13" name="TextBox 12">
            <a:extLst>
              <a:ext uri="{FF2B5EF4-FFF2-40B4-BE49-F238E27FC236}">
                <a16:creationId xmlns:a16="http://schemas.microsoft.com/office/drawing/2014/main" id="{E2967F9A-FE34-C783-1B92-5076FDE53C97}"/>
              </a:ext>
            </a:extLst>
          </p:cNvPr>
          <p:cNvSpPr txBox="1"/>
          <p:nvPr/>
        </p:nvSpPr>
        <p:spPr>
          <a:xfrm>
            <a:off x="4593914" y="4474117"/>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no anulo el séptimo día semanal (sábado) que fue instituido en el Edén</a:t>
            </a:r>
          </a:p>
        </p:txBody>
      </p:sp>
      <p:sp>
        <p:nvSpPr>
          <p:cNvPr id="7" name="TextBox 6">
            <a:extLst>
              <a:ext uri="{FF2B5EF4-FFF2-40B4-BE49-F238E27FC236}">
                <a16:creationId xmlns:a16="http://schemas.microsoft.com/office/drawing/2014/main" id="{788CAFDD-724D-2348-F8BD-F131B056A340}"/>
              </a:ext>
            </a:extLst>
          </p:cNvPr>
          <p:cNvSpPr txBox="1"/>
          <p:nvPr/>
        </p:nvSpPr>
        <p:spPr>
          <a:xfrm>
            <a:off x="4631882" y="169616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Mandamientos de hombres</a:t>
            </a:r>
          </a:p>
        </p:txBody>
      </p:sp>
      <p:sp>
        <p:nvSpPr>
          <p:cNvPr id="6" name="1 CuadroTexto">
            <a:extLst>
              <a:ext uri="{FF2B5EF4-FFF2-40B4-BE49-F238E27FC236}">
                <a16:creationId xmlns:a16="http://schemas.microsoft.com/office/drawing/2014/main" id="{3F4BD29D-C492-F614-28B5-EB923E573F0C}"/>
              </a:ext>
            </a:extLst>
          </p:cNvPr>
          <p:cNvSpPr txBox="1"/>
          <p:nvPr/>
        </p:nvSpPr>
        <p:spPr>
          <a:xfrm>
            <a:off x="611560" y="4643843"/>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4:3, 9, 10</a:t>
            </a:r>
          </a:p>
        </p:txBody>
      </p:sp>
      <p:sp>
        <p:nvSpPr>
          <p:cNvPr id="15" name="2 CuadroTexto">
            <a:extLst>
              <a:ext uri="{FF2B5EF4-FFF2-40B4-BE49-F238E27FC236}">
                <a16:creationId xmlns:a16="http://schemas.microsoft.com/office/drawing/2014/main" id="{6E4228C0-4A91-BBF7-F4D4-A3FF551EBDD7}"/>
              </a:ext>
            </a:extLst>
          </p:cNvPr>
          <p:cNvSpPr txBox="1"/>
          <p:nvPr/>
        </p:nvSpPr>
        <p:spPr>
          <a:xfrm>
            <a:off x="55152" y="5181263"/>
            <a:ext cx="9145888" cy="1632113"/>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3 </a:t>
            </a:r>
            <a:r>
              <a:rPr lang="es-ES" sz="2300" dirty="0">
                <a:solidFill>
                  <a:srgbClr val="FFFF00"/>
                </a:solidFill>
                <a:latin typeface="Calibri"/>
              </a:rPr>
              <a:t>Así también nosotros, cuando éramos niños, estábamos en esclavitud bajo los rudimentos del mundo. </a:t>
            </a:r>
            <a:r>
              <a:rPr lang="es-ES" sz="2300" dirty="0">
                <a:latin typeface="Calibri"/>
              </a:rPr>
              <a:t>9 </a:t>
            </a:r>
            <a:r>
              <a:rPr lang="es-ES" sz="2300" dirty="0">
                <a:solidFill>
                  <a:srgbClr val="00B0F0"/>
                </a:solidFill>
                <a:latin typeface="Calibri"/>
              </a:rPr>
              <a:t>mas ahora, conociendo a Dios, o más bien, siendo conocidos por Dios, ¿cómo es que os volvéis de nuevo </a:t>
            </a:r>
            <a:r>
              <a:rPr lang="es-ES" sz="2300" u="sng" dirty="0">
                <a:solidFill>
                  <a:srgbClr val="00B0F0"/>
                </a:solidFill>
                <a:latin typeface="Calibri"/>
              </a:rPr>
              <a:t>a los débiles y pobres rudimentos, a los cuales os queréis volver a esclavizar</a:t>
            </a:r>
            <a:r>
              <a:rPr lang="es-ES" sz="2300" dirty="0">
                <a:solidFill>
                  <a:srgbClr val="00B0F0"/>
                </a:solidFill>
                <a:latin typeface="Calibri"/>
              </a:rPr>
              <a:t>? </a:t>
            </a:r>
            <a:r>
              <a:rPr lang="es-ES" sz="2300" dirty="0">
                <a:latin typeface="Calibri"/>
              </a:rPr>
              <a:t>10 </a:t>
            </a:r>
            <a:r>
              <a:rPr lang="es-ES" sz="2300" dirty="0">
                <a:solidFill>
                  <a:srgbClr val="00B0F0"/>
                </a:solidFill>
                <a:latin typeface="Calibri"/>
              </a:rPr>
              <a:t>Guardáis los días, los meses, los tiempos y los años. </a:t>
            </a:r>
          </a:p>
        </p:txBody>
      </p:sp>
      <p:cxnSp>
        <p:nvCxnSpPr>
          <p:cNvPr id="2" name="Straight Arrow Connector 1">
            <a:extLst>
              <a:ext uri="{FF2B5EF4-FFF2-40B4-BE49-F238E27FC236}">
                <a16:creationId xmlns:a16="http://schemas.microsoft.com/office/drawing/2014/main" id="{2DE497F2-C2C9-8B7D-D205-2217A8D32200}"/>
              </a:ext>
            </a:extLst>
          </p:cNvPr>
          <p:cNvCxnSpPr>
            <a:cxnSpLocks/>
          </p:cNvCxnSpPr>
          <p:nvPr/>
        </p:nvCxnSpPr>
        <p:spPr>
          <a:xfrm>
            <a:off x="4072287" y="861943"/>
            <a:ext cx="2824061" cy="144537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5098613-CEAA-3EAF-D1A6-7D96FDDC3627}"/>
              </a:ext>
            </a:extLst>
          </p:cNvPr>
          <p:cNvCxnSpPr>
            <a:cxnSpLocks/>
          </p:cNvCxnSpPr>
          <p:nvPr/>
        </p:nvCxnSpPr>
        <p:spPr>
          <a:xfrm flipV="1">
            <a:off x="6896348" y="4293096"/>
            <a:ext cx="0" cy="183324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4B0736C-BD6F-6401-D953-5AD68CB6D984}"/>
              </a:ext>
            </a:extLst>
          </p:cNvPr>
          <p:cNvCxnSpPr>
            <a:cxnSpLocks/>
          </p:cNvCxnSpPr>
          <p:nvPr/>
        </p:nvCxnSpPr>
        <p:spPr>
          <a:xfrm flipH="1" flipV="1">
            <a:off x="3059832" y="2780928"/>
            <a:ext cx="1872208" cy="36004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40E4992-694A-2FB1-408F-CA6E3E1F36D5}"/>
              </a:ext>
            </a:extLst>
          </p:cNvPr>
          <p:cNvCxnSpPr>
            <a:cxnSpLocks/>
          </p:cNvCxnSpPr>
          <p:nvPr/>
        </p:nvCxnSpPr>
        <p:spPr>
          <a:xfrm flipH="1" flipV="1">
            <a:off x="2924020" y="2867179"/>
            <a:ext cx="1936012" cy="103185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B858792-71F1-1946-4024-7959B52C4D36}"/>
              </a:ext>
            </a:extLst>
          </p:cNvPr>
          <p:cNvCxnSpPr>
            <a:cxnSpLocks/>
          </p:cNvCxnSpPr>
          <p:nvPr/>
        </p:nvCxnSpPr>
        <p:spPr>
          <a:xfrm>
            <a:off x="2466820" y="1321750"/>
            <a:ext cx="20331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96ADFCD-D719-6EF2-80C1-80B23E1F81EA}"/>
              </a:ext>
            </a:extLst>
          </p:cNvPr>
          <p:cNvCxnSpPr>
            <a:cxnSpLocks/>
          </p:cNvCxnSpPr>
          <p:nvPr/>
        </p:nvCxnSpPr>
        <p:spPr>
          <a:xfrm>
            <a:off x="645119" y="1696162"/>
            <a:ext cx="147860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1 CuadroTexto">
            <a:extLst>
              <a:ext uri="{FF2B5EF4-FFF2-40B4-BE49-F238E27FC236}">
                <a16:creationId xmlns:a16="http://schemas.microsoft.com/office/drawing/2014/main" id="{C54DC38F-79B5-6DDF-3FA2-77E534F2A8BD}"/>
              </a:ext>
            </a:extLst>
          </p:cNvPr>
          <p:cNvSpPr txBox="1"/>
          <p:nvPr/>
        </p:nvSpPr>
        <p:spPr>
          <a:xfrm>
            <a:off x="359024" y="316303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2Pedro 3:13</a:t>
            </a:r>
          </a:p>
        </p:txBody>
      </p:sp>
      <p:sp>
        <p:nvSpPr>
          <p:cNvPr id="33" name="2 CuadroTexto">
            <a:extLst>
              <a:ext uri="{FF2B5EF4-FFF2-40B4-BE49-F238E27FC236}">
                <a16:creationId xmlns:a16="http://schemas.microsoft.com/office/drawing/2014/main" id="{00A648DE-B26D-4CB6-ED4D-5052ECC083CE}"/>
              </a:ext>
            </a:extLst>
          </p:cNvPr>
          <p:cNvSpPr txBox="1"/>
          <p:nvPr/>
        </p:nvSpPr>
        <p:spPr>
          <a:xfrm>
            <a:off x="-36512" y="3633177"/>
            <a:ext cx="4804877"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nosotros esperamos, según sus promesas, cielos nuevos y tierra nueva,</a:t>
            </a:r>
            <a:r>
              <a:rPr lang="es-ES" sz="2400" dirty="0">
                <a:latin typeface="Calibri"/>
              </a:rPr>
              <a:t> </a:t>
            </a:r>
            <a:r>
              <a:rPr lang="es-ES" sz="2400" dirty="0">
                <a:solidFill>
                  <a:srgbClr val="00B0F0"/>
                </a:solidFill>
                <a:latin typeface="Calibri"/>
              </a:rPr>
              <a:t>en los cuales mora la justicia.</a:t>
            </a:r>
          </a:p>
        </p:txBody>
      </p:sp>
    </p:spTree>
    <p:extLst>
      <p:ext uri="{BB962C8B-B14F-4D97-AF65-F5344CB8AC3E}">
        <p14:creationId xmlns:p14="http://schemas.microsoft.com/office/powerpoint/2010/main" val="1760781811"/>
      </p:ext>
    </p:extLst>
  </p:cSld>
  <p:clrMapOvr>
    <a:masterClrMapping/>
  </p:clrMapOvr>
</p:sld>
</file>

<file path=ppt/theme/theme1.xml><?xml version="1.0" encoding="utf-8"?>
<a:theme xmlns:a="http://schemas.openxmlformats.org/drawingml/2006/main" name="Corte">
  <a:themeElements>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Cor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Corte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rte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Corte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Corte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Corte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Corte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Corte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Corte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477931</TotalTime>
  <Words>17771</Words>
  <Application>Microsoft Office PowerPoint</Application>
  <PresentationFormat>Apresentação na tela (4:3)</PresentationFormat>
  <Paragraphs>1739</Paragraphs>
  <Slides>94</Slides>
  <Notes>92</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94</vt:i4>
      </vt:variant>
    </vt:vector>
  </HeadingPairs>
  <TitlesOfParts>
    <vt:vector size="102" baseType="lpstr">
      <vt:lpstr>Arial</vt:lpstr>
      <vt:lpstr>Arial Rounded MT Bold</vt:lpstr>
      <vt:lpstr>Calibri</vt:lpstr>
      <vt:lpstr>Futura Bk</vt:lpstr>
      <vt:lpstr>Tahoma</vt:lpstr>
      <vt:lpstr>Times New Roman</vt:lpstr>
      <vt:lpstr>Wingdings</vt:lpstr>
      <vt:lpstr>Corte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 Urrutia</dc:title>
  <dc:creator>Héctor</dc:creator>
  <cp:lastModifiedBy>jose ferreira Neto</cp:lastModifiedBy>
  <cp:revision>2884</cp:revision>
  <dcterms:created xsi:type="dcterms:W3CDTF">2006-07-04T03:12:34Z</dcterms:created>
  <dcterms:modified xsi:type="dcterms:W3CDTF">2026-03-06T18:59:13Z</dcterms:modified>
</cp:coreProperties>
</file>