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4630400" cy="8229600"/>
  <p:notesSz cx="8229600" cy="14630400"/>
  <p:embeddedFontLst>
    <p:embeddedFont>
      <p:font typeface="MuseoModerno Medium" panose="020B0604020202020204" charset="0"/>
      <p:regular r:id="rId51"/>
    </p:embeddedFont>
    <p:embeddedFont>
      <p:font typeface="Source Sans 3" panose="020B0604020202020204" charset="0"/>
      <p:regular r:id="rId52"/>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2" d="100"/>
          <a:sy n="52" d="100"/>
        </p:scale>
        <p:origin x="104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588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txBody>
          <a:bodyPr/>
          <a:lstStyle/>
          <a:p>
            <a:endParaRPr lang="pt-BR"/>
          </a:p>
        </p:txBody>
      </p:sp>
      <p:sp>
        <p:nvSpPr>
          <p:cNvPr id="3" name="Shape 1"/>
          <p:cNvSpPr/>
          <p:nvPr/>
        </p:nvSpPr>
        <p:spPr>
          <a:xfrm>
            <a:off x="0" y="0"/>
            <a:ext cx="14630400" cy="8229600"/>
          </a:xfrm>
          <a:prstGeom prst="rect">
            <a:avLst/>
          </a:prstGeom>
          <a:solidFill>
            <a:srgbClr val="FFFCF5"/>
          </a:solidFill>
          <a:ln/>
        </p:spPr>
        <p:txBody>
          <a:bodyPr/>
          <a:lstStyle/>
          <a:p>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8.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41.xml"/><Relationship Id="rId1" Type="http://schemas.openxmlformats.org/officeDocument/2006/relationships/slideLayout" Target="../slideLayouts/slideLayout4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notesSlide" Target="../notesSlides/notesSlide43.xml"/><Relationship Id="rId16" Type="http://schemas.openxmlformats.org/officeDocument/2006/relationships/image" Target="../media/image63.png"/><Relationship Id="rId1" Type="http://schemas.openxmlformats.org/officeDocument/2006/relationships/slideLayout" Target="../slideLayouts/slideLayout44.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46.xml"/><Relationship Id="rId1" Type="http://schemas.openxmlformats.org/officeDocument/2006/relationships/slideLayout" Target="../slideLayouts/slideLayout4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svg"/><Relationship Id="rId2" Type="http://schemas.openxmlformats.org/officeDocument/2006/relationships/notesSlide" Target="../notesSlides/notesSlide47.xml"/><Relationship Id="rId1" Type="http://schemas.openxmlformats.org/officeDocument/2006/relationships/slideLayout" Target="../slideLayouts/slideLayout48.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15200" cy="8229600"/>
          </a:xfrm>
          <a:prstGeom prst="rect">
            <a:avLst/>
          </a:prstGeom>
        </p:spPr>
      </p:pic>
      <p:sp>
        <p:nvSpPr>
          <p:cNvPr id="3" name="Text 0"/>
          <p:cNvSpPr/>
          <p:nvPr/>
        </p:nvSpPr>
        <p:spPr>
          <a:xfrm>
            <a:off x="8137446" y="888563"/>
            <a:ext cx="5670590" cy="708779"/>
          </a:xfrm>
          <a:prstGeom prst="rect">
            <a:avLst/>
          </a:prstGeom>
          <a:noFill/>
          <a:ln/>
        </p:spPr>
        <p:txBody>
          <a:bodyPr wrap="none" lIns="0" tIns="0" rIns="0" bIns="0" rtlCol="0" anchor="t"/>
          <a:lstStyle/>
          <a:p>
            <a:pPr marL="0" indent="0" algn="ctr">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ESCOLA SABATINA</a:t>
            </a:r>
            <a:endParaRPr lang="en-US" sz="4450" dirty="0"/>
          </a:p>
        </p:txBody>
      </p:sp>
      <p:sp>
        <p:nvSpPr>
          <p:cNvPr id="4" name="Text 1"/>
          <p:cNvSpPr/>
          <p:nvPr/>
        </p:nvSpPr>
        <p:spPr>
          <a:xfrm>
            <a:off x="8704540" y="1688068"/>
            <a:ext cx="4536519" cy="566976"/>
          </a:xfrm>
          <a:prstGeom prst="rect">
            <a:avLst/>
          </a:prstGeom>
          <a:noFill/>
          <a:ln/>
        </p:spPr>
        <p:txBody>
          <a:bodyPr wrap="none" lIns="0" tIns="0" rIns="0" bIns="0" rtlCol="0" anchor="t"/>
          <a:lstStyle/>
          <a:p>
            <a:pPr marL="0" indent="0" algn="ctr">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1º. Trimestre | 2025</a:t>
            </a:r>
            <a:endParaRPr lang="en-US" sz="3550" dirty="0"/>
          </a:p>
        </p:txBody>
      </p:sp>
      <p:sp>
        <p:nvSpPr>
          <p:cNvPr id="5" name="Text 2"/>
          <p:cNvSpPr/>
          <p:nvPr/>
        </p:nvSpPr>
        <p:spPr>
          <a:xfrm>
            <a:off x="8108990" y="2595205"/>
            <a:ext cx="5727621" cy="362903"/>
          </a:xfrm>
          <a:prstGeom prst="rect">
            <a:avLst/>
          </a:prstGeom>
          <a:noFill/>
          <a:ln/>
        </p:spPr>
        <p:txBody>
          <a:bodyPr wrap="none" lIns="0" tIns="0" rIns="0" bIns="0" rtlCol="0" anchor="t"/>
          <a:lstStyle/>
          <a:p>
            <a:pPr marL="0" indent="0" algn="ctr">
              <a:lnSpc>
                <a:spcPts val="2850"/>
              </a:lnSpc>
              <a:buNone/>
            </a:pPr>
            <a:endParaRPr lang="en-US" sz="1750" dirty="0"/>
          </a:p>
        </p:txBody>
      </p:sp>
      <p:sp>
        <p:nvSpPr>
          <p:cNvPr id="6" name="Text 3"/>
          <p:cNvSpPr/>
          <p:nvPr/>
        </p:nvSpPr>
        <p:spPr>
          <a:xfrm>
            <a:off x="8108990" y="3298269"/>
            <a:ext cx="5727621" cy="978218"/>
          </a:xfrm>
          <a:prstGeom prst="rect">
            <a:avLst/>
          </a:prstGeom>
          <a:noFill/>
          <a:ln/>
        </p:spPr>
        <p:txBody>
          <a:bodyPr wrap="none" lIns="0" tIns="0" rIns="0" bIns="0" rtlCol="0" anchor="t"/>
          <a:lstStyle/>
          <a:p>
            <a:pPr marL="0" indent="0" algn="ctr">
              <a:lnSpc>
                <a:spcPts val="7700"/>
              </a:lnSpc>
              <a:buNone/>
            </a:pPr>
            <a:r>
              <a:rPr lang="en-US" sz="6150" b="1" dirty="0">
                <a:solidFill>
                  <a:srgbClr val="124E73"/>
                </a:solidFill>
                <a:latin typeface="MuseoModerno Medium" pitchFamily="34" charset="0"/>
                <a:ea typeface="MuseoModerno Medium" pitchFamily="34" charset="-122"/>
                <a:cs typeface="MuseoModerno Medium" pitchFamily="34" charset="-120"/>
              </a:rPr>
              <a:t>LIÇÃO 10</a:t>
            </a:r>
            <a:endParaRPr lang="en-US" sz="6150" dirty="0"/>
          </a:p>
        </p:txBody>
      </p:sp>
      <p:sp>
        <p:nvSpPr>
          <p:cNvPr id="7" name="Text 4"/>
          <p:cNvSpPr/>
          <p:nvPr/>
        </p:nvSpPr>
        <p:spPr>
          <a:xfrm>
            <a:off x="8137446" y="4616648"/>
            <a:ext cx="5670590" cy="708779"/>
          </a:xfrm>
          <a:prstGeom prst="rect">
            <a:avLst/>
          </a:prstGeom>
          <a:noFill/>
          <a:ln/>
        </p:spPr>
        <p:txBody>
          <a:bodyPr wrap="none" lIns="0" tIns="0" rIns="0" bIns="0" rtlCol="0" anchor="t"/>
          <a:lstStyle/>
          <a:p>
            <a:pPr marL="0" indent="0" algn="ctr">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Completos em Cristo</a:t>
            </a:r>
            <a:endParaRPr lang="en-US" sz="4450" dirty="0"/>
          </a:p>
        </p:txBody>
      </p:sp>
      <p:sp>
        <p:nvSpPr>
          <p:cNvPr id="8" name="Text 5"/>
          <p:cNvSpPr/>
          <p:nvPr/>
        </p:nvSpPr>
        <p:spPr>
          <a:xfrm>
            <a:off x="8108990" y="5665589"/>
            <a:ext cx="5727621" cy="362903"/>
          </a:xfrm>
          <a:prstGeom prst="rect">
            <a:avLst/>
          </a:prstGeom>
          <a:noFill/>
          <a:ln/>
        </p:spPr>
        <p:txBody>
          <a:bodyPr wrap="none" lIns="0" tIns="0" rIns="0" bIns="0" rtlCol="0" anchor="t"/>
          <a:lstStyle/>
          <a:p>
            <a:pPr marL="0" indent="0" algn="r">
              <a:lnSpc>
                <a:spcPts val="2850"/>
              </a:lnSpc>
              <a:buNone/>
            </a:pPr>
            <a:endParaRPr lang="en-US" sz="1750" dirty="0"/>
          </a:p>
        </p:txBody>
      </p:sp>
      <p:sp>
        <p:nvSpPr>
          <p:cNvPr id="9" name="Text 6"/>
          <p:cNvSpPr/>
          <p:nvPr/>
        </p:nvSpPr>
        <p:spPr>
          <a:xfrm>
            <a:off x="8108990" y="6283643"/>
            <a:ext cx="5727621" cy="362903"/>
          </a:xfrm>
          <a:prstGeom prst="rect">
            <a:avLst/>
          </a:prstGeom>
          <a:noFill/>
          <a:ln/>
        </p:spPr>
        <p:txBody>
          <a:bodyPr wrap="none" lIns="0" tIns="0" rIns="0" bIns="0" rtlCol="0" anchor="t"/>
          <a:lstStyle/>
          <a:p>
            <a:pPr marL="0" indent="0" algn="r">
              <a:lnSpc>
                <a:spcPts val="2850"/>
              </a:lnSpc>
              <a:buNone/>
            </a:pPr>
            <a:endParaRPr lang="en-US" sz="1750" dirty="0"/>
          </a:p>
        </p:txBody>
      </p:sp>
      <p:sp>
        <p:nvSpPr>
          <p:cNvPr id="10" name="Text 7"/>
          <p:cNvSpPr/>
          <p:nvPr/>
        </p:nvSpPr>
        <p:spPr>
          <a:xfrm>
            <a:off x="8451413" y="6986707"/>
            <a:ext cx="5042654" cy="354330"/>
          </a:xfrm>
          <a:prstGeom prst="rect">
            <a:avLst/>
          </a:prstGeom>
          <a:noFill/>
          <a:ln/>
        </p:spPr>
        <p:txBody>
          <a:bodyPr wrap="none" lIns="0" tIns="0" rIns="0" bIns="0" rtlCol="0" anchor="t"/>
          <a:lstStyle/>
          <a:p>
            <a:pPr marL="0" indent="0" algn="ctr">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Período: 28 de fevereiro a 6 de março</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Shape 1"/>
          <p:cNvSpPr/>
          <p:nvPr/>
        </p:nvSpPr>
        <p:spPr>
          <a:xfrm>
            <a:off x="793790" y="1700213"/>
            <a:ext cx="13042821" cy="1458516"/>
          </a:xfrm>
          <a:prstGeom prst="roundRect">
            <a:avLst>
              <a:gd name="adj" fmla="val 2333"/>
            </a:avLst>
          </a:prstGeom>
          <a:solidFill>
            <a:srgbClr val="FFFCF5"/>
          </a:solidFill>
          <a:ln w="30480">
            <a:solidFill>
              <a:srgbClr val="D9D4C9"/>
            </a:solidFill>
            <a:prstDash val="solid"/>
          </a:ln>
        </p:spPr>
        <p:txBody>
          <a:bodyPr/>
          <a:lstStyle/>
          <a:p>
            <a:endParaRPr lang="pt-BR"/>
          </a:p>
        </p:txBody>
      </p:sp>
      <p:sp>
        <p:nvSpPr>
          <p:cNvPr id="5" name="Text 2"/>
          <p:cNvSpPr/>
          <p:nvPr/>
        </p:nvSpPr>
        <p:spPr>
          <a:xfrm>
            <a:off x="1051084" y="1957507"/>
            <a:ext cx="3260765" cy="354330"/>
          </a:xfrm>
          <a:prstGeom prst="rect">
            <a:avLst/>
          </a:prstGeom>
          <a:noFill/>
          <a:ln/>
        </p:spPr>
        <p:txBody>
          <a:bodyPr wrap="none" lIns="0" tIns="0" rIns="0" bIns="0" rtlCol="0" anchor="t"/>
          <a:lstStyle/>
          <a:p>
            <a:pPr marL="0" indent="0" algn="l">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A Grande Luta Pastoral:</a:t>
            </a:r>
            <a:endParaRPr lang="en-US" sz="2200" dirty="0"/>
          </a:p>
        </p:txBody>
      </p:sp>
      <p:sp>
        <p:nvSpPr>
          <p:cNvPr id="6" name="Text 3"/>
          <p:cNvSpPr/>
          <p:nvPr/>
        </p:nvSpPr>
        <p:spPr>
          <a:xfrm>
            <a:off x="1051084" y="2447925"/>
            <a:ext cx="12528233" cy="453509"/>
          </a:xfrm>
          <a:prstGeom prst="rect">
            <a:avLst/>
          </a:prstGeom>
          <a:noFill/>
          <a:ln/>
        </p:spPr>
        <p:txBody>
          <a:bodyPr wrap="none" lIns="0" tIns="0" rIns="0" bIns="0" rtlCol="0" anchor="t"/>
          <a:lstStyle/>
          <a:p>
            <a:pPr marL="0" indent="0" algn="l">
              <a:lnSpc>
                <a:spcPts val="3550"/>
              </a:lnSpc>
              <a:buNone/>
            </a:pPr>
            <a:r>
              <a:rPr lang="en-US" sz="2200" i="1" dirty="0">
                <a:solidFill>
                  <a:srgbClr val="124E73"/>
                </a:solidFill>
                <a:latin typeface="Source Sans 3" pitchFamily="34" charset="0"/>
                <a:ea typeface="Source Sans 3" pitchFamily="34" charset="-122"/>
                <a:cs typeface="Source Sans 3" pitchFamily="34" charset="-120"/>
              </a:rPr>
              <a:t>Paulo expressa empenho intenso para proteger a igreja da distorção do evangelho.</a:t>
            </a:r>
            <a:endParaRPr lang="en-US" sz="2200" dirty="0"/>
          </a:p>
        </p:txBody>
      </p:sp>
      <p:sp>
        <p:nvSpPr>
          <p:cNvPr id="7" name="Shape 4"/>
          <p:cNvSpPr/>
          <p:nvPr/>
        </p:nvSpPr>
        <p:spPr>
          <a:xfrm>
            <a:off x="793790" y="3385542"/>
            <a:ext cx="13042821" cy="1458516"/>
          </a:xfrm>
          <a:prstGeom prst="roundRect">
            <a:avLst>
              <a:gd name="adj" fmla="val 2333"/>
            </a:avLst>
          </a:prstGeom>
          <a:solidFill>
            <a:srgbClr val="FFFCF5"/>
          </a:solidFill>
          <a:ln w="30480">
            <a:solidFill>
              <a:srgbClr val="D9D4C9"/>
            </a:solidFill>
            <a:prstDash val="solid"/>
          </a:ln>
        </p:spPr>
        <p:txBody>
          <a:bodyPr/>
          <a:lstStyle/>
          <a:p>
            <a:endParaRPr lang="pt-BR"/>
          </a:p>
        </p:txBody>
      </p:sp>
      <p:sp>
        <p:nvSpPr>
          <p:cNvPr id="8" name="Text 5"/>
          <p:cNvSpPr/>
          <p:nvPr/>
        </p:nvSpPr>
        <p:spPr>
          <a:xfrm>
            <a:off x="1051084" y="3642836"/>
            <a:ext cx="2861786" cy="354330"/>
          </a:xfrm>
          <a:prstGeom prst="rect">
            <a:avLst/>
          </a:prstGeom>
          <a:noFill/>
          <a:ln/>
        </p:spPr>
        <p:txBody>
          <a:bodyPr wrap="none" lIns="0" tIns="0" rIns="0" bIns="0" rtlCol="0" anchor="t"/>
          <a:lstStyle/>
          <a:p>
            <a:pPr marL="0" indent="0" algn="l">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O Mistério Revelado:</a:t>
            </a:r>
            <a:endParaRPr lang="en-US" sz="2200" dirty="0"/>
          </a:p>
        </p:txBody>
      </p:sp>
      <p:sp>
        <p:nvSpPr>
          <p:cNvPr id="9" name="Text 6"/>
          <p:cNvSpPr/>
          <p:nvPr/>
        </p:nvSpPr>
        <p:spPr>
          <a:xfrm>
            <a:off x="1051084" y="4133255"/>
            <a:ext cx="12528233" cy="453509"/>
          </a:xfrm>
          <a:prstGeom prst="rect">
            <a:avLst/>
          </a:prstGeom>
          <a:noFill/>
          <a:ln/>
        </p:spPr>
        <p:txBody>
          <a:bodyPr wrap="none" lIns="0" tIns="0" rIns="0" bIns="0" rtlCol="0" anchor="t"/>
          <a:lstStyle/>
          <a:p>
            <a:pPr marL="0" indent="0" algn="l">
              <a:lnSpc>
                <a:spcPts val="3550"/>
              </a:lnSpc>
              <a:buNone/>
            </a:pPr>
            <a:r>
              <a:rPr lang="en-US" sz="2200" i="1" dirty="0">
                <a:solidFill>
                  <a:srgbClr val="124E73"/>
                </a:solidFill>
                <a:latin typeface="Source Sans 3" pitchFamily="34" charset="0"/>
                <a:ea typeface="Source Sans 3" pitchFamily="34" charset="-122"/>
                <a:cs typeface="Source Sans 3" pitchFamily="34" charset="-120"/>
              </a:rPr>
              <a:t>Cristo não apenas revela o mistério — </a:t>
            </a:r>
            <a:r>
              <a:rPr lang="en-US" sz="2200" b="1" i="1" u="sng" dirty="0">
                <a:solidFill>
                  <a:srgbClr val="124E73"/>
                </a:solidFill>
                <a:latin typeface="Source Sans 3" pitchFamily="34" charset="0"/>
                <a:ea typeface="Source Sans 3" pitchFamily="34" charset="-122"/>
                <a:cs typeface="Source Sans 3" pitchFamily="34" charset="-120"/>
              </a:rPr>
              <a:t>Ele é o mistério revelado</a:t>
            </a:r>
            <a:r>
              <a:rPr lang="en-US" sz="2200" i="1" dirty="0">
                <a:solidFill>
                  <a:srgbClr val="124E73"/>
                </a:solidFill>
                <a:latin typeface="Source Sans 3" pitchFamily="34" charset="0"/>
                <a:ea typeface="Source Sans 3" pitchFamily="34" charset="-122"/>
                <a:cs typeface="Source Sans 3" pitchFamily="34" charset="-120"/>
              </a:rPr>
              <a:t>. Não há revelações salvíficas fora dEle.</a:t>
            </a:r>
            <a:endParaRPr lang="en-US" sz="2200" dirty="0"/>
          </a:p>
        </p:txBody>
      </p:sp>
      <p:sp>
        <p:nvSpPr>
          <p:cNvPr id="10" name="Shape 7"/>
          <p:cNvSpPr/>
          <p:nvPr/>
        </p:nvSpPr>
        <p:spPr>
          <a:xfrm>
            <a:off x="793790" y="5070872"/>
            <a:ext cx="13042821" cy="1458516"/>
          </a:xfrm>
          <a:prstGeom prst="roundRect">
            <a:avLst>
              <a:gd name="adj" fmla="val 2333"/>
            </a:avLst>
          </a:prstGeom>
          <a:solidFill>
            <a:srgbClr val="FFFCF5"/>
          </a:solidFill>
          <a:ln w="30480">
            <a:solidFill>
              <a:srgbClr val="D9D4C9"/>
            </a:solidFill>
            <a:prstDash val="solid"/>
          </a:ln>
        </p:spPr>
        <p:txBody>
          <a:bodyPr/>
          <a:lstStyle/>
          <a:p>
            <a:endParaRPr lang="pt-BR"/>
          </a:p>
        </p:txBody>
      </p:sp>
      <p:sp>
        <p:nvSpPr>
          <p:cNvPr id="11" name="Text 8"/>
          <p:cNvSpPr/>
          <p:nvPr/>
        </p:nvSpPr>
        <p:spPr>
          <a:xfrm>
            <a:off x="1051084" y="532816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Todos os Tesouros:</a:t>
            </a:r>
            <a:endParaRPr lang="en-US" sz="2200" dirty="0"/>
          </a:p>
        </p:txBody>
      </p:sp>
      <p:sp>
        <p:nvSpPr>
          <p:cNvPr id="12" name="Text 9"/>
          <p:cNvSpPr/>
          <p:nvPr/>
        </p:nvSpPr>
        <p:spPr>
          <a:xfrm>
            <a:off x="1051084" y="5818584"/>
            <a:ext cx="12528233" cy="453509"/>
          </a:xfrm>
          <a:prstGeom prst="rect">
            <a:avLst/>
          </a:prstGeom>
          <a:noFill/>
          <a:ln/>
        </p:spPr>
        <p:txBody>
          <a:bodyPr wrap="none" lIns="0" tIns="0" rIns="0" bIns="0" rtlCol="0" anchor="t"/>
          <a:lstStyle/>
          <a:p>
            <a:pPr marL="0" indent="0" algn="l">
              <a:lnSpc>
                <a:spcPts val="3550"/>
              </a:lnSpc>
              <a:buNone/>
            </a:pPr>
            <a:r>
              <a:rPr lang="en-US" sz="2200" i="1" dirty="0">
                <a:solidFill>
                  <a:srgbClr val="124E73"/>
                </a:solidFill>
                <a:latin typeface="Source Sans 3" pitchFamily="34" charset="0"/>
                <a:ea typeface="Source Sans 3" pitchFamily="34" charset="-122"/>
                <a:cs typeface="Source Sans 3" pitchFamily="34" charset="-120"/>
              </a:rPr>
              <a:t>Linguagem absoluta que exclui a necessidade de acréscimos humanos. </a:t>
            </a:r>
            <a:r>
              <a:rPr lang="en-US" sz="2200" b="1" i="1" u="sng" dirty="0">
                <a:solidFill>
                  <a:srgbClr val="124E73"/>
                </a:solidFill>
                <a:latin typeface="Source Sans 3" pitchFamily="34" charset="0"/>
                <a:ea typeface="Source Sans 3" pitchFamily="34" charset="-122"/>
                <a:cs typeface="Source Sans 3" pitchFamily="34" charset="-120"/>
              </a:rPr>
              <a:t>Em Cristo habita toda sabedoria.</a:t>
            </a:r>
            <a:endParaRPr lang="en-US" sz="2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Shape 0"/>
          <p:cNvSpPr/>
          <p:nvPr/>
        </p:nvSpPr>
        <p:spPr>
          <a:xfrm>
            <a:off x="6280190" y="760928"/>
            <a:ext cx="7556421" cy="1786176"/>
          </a:xfrm>
          <a:prstGeom prst="roundRect">
            <a:avLst>
              <a:gd name="adj" fmla="val 1905"/>
            </a:avLst>
          </a:prstGeom>
          <a:solidFill>
            <a:srgbClr val="F3EEE3"/>
          </a:solidFill>
          <a:ln/>
        </p:spPr>
        <p:txBody>
          <a:bodyPr/>
          <a:lstStyle/>
          <a:p>
            <a:endParaRPr lang="pt-BR"/>
          </a:p>
        </p:txBody>
      </p:sp>
      <p:sp>
        <p:nvSpPr>
          <p:cNvPr id="4" name="Shape 1"/>
          <p:cNvSpPr/>
          <p:nvPr/>
        </p:nvSpPr>
        <p:spPr>
          <a:xfrm>
            <a:off x="6507004" y="987743"/>
            <a:ext cx="680442" cy="680442"/>
          </a:xfrm>
          <a:prstGeom prst="roundRect">
            <a:avLst>
              <a:gd name="adj" fmla="val 13436980"/>
            </a:avLst>
          </a:prstGeom>
          <a:solidFill>
            <a:srgbClr val="325F7B"/>
          </a:solidFill>
          <a:ln/>
        </p:spPr>
        <p:txBody>
          <a:bodyPr/>
          <a:lstStyle/>
          <a:p>
            <a:endParaRPr lang="pt-BR"/>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4170" y="1174790"/>
            <a:ext cx="306110" cy="306110"/>
          </a:xfrm>
          <a:prstGeom prst="rect">
            <a:avLst/>
          </a:prstGeom>
        </p:spPr>
      </p:pic>
      <p:sp>
        <p:nvSpPr>
          <p:cNvPr id="6" name="Text 2"/>
          <p:cNvSpPr/>
          <p:nvPr/>
        </p:nvSpPr>
        <p:spPr>
          <a:xfrm>
            <a:off x="6507004" y="1894999"/>
            <a:ext cx="3402330" cy="425291"/>
          </a:xfrm>
          <a:prstGeom prst="rect">
            <a:avLst/>
          </a:prstGeom>
          <a:noFill/>
          <a:ln/>
        </p:spPr>
        <p:txBody>
          <a:bodyPr wrap="none" lIns="0" tIns="0" rIns="0" bIns="0" rtlCol="0" anchor="t"/>
          <a:lstStyle/>
          <a:p>
            <a:pPr marL="0" indent="0" algn="l">
              <a:lnSpc>
                <a:spcPts val="3300"/>
              </a:lnSpc>
              <a:buNone/>
            </a:pPr>
            <a:r>
              <a:rPr lang="en-US" sz="2650" b="1" dirty="0">
                <a:solidFill>
                  <a:srgbClr val="124E73"/>
                </a:solidFill>
                <a:latin typeface="MuseoModerno Medium" pitchFamily="34" charset="0"/>
                <a:ea typeface="MuseoModerno Medium" pitchFamily="34" charset="-122"/>
                <a:cs typeface="MuseoModerno Medium" pitchFamily="34" charset="-120"/>
              </a:rPr>
              <a:t>Conceito Chave</a:t>
            </a:r>
            <a:endParaRPr lang="en-US" sz="2650" dirty="0"/>
          </a:p>
        </p:txBody>
      </p:sp>
      <p:sp>
        <p:nvSpPr>
          <p:cNvPr id="7" name="Shape 3"/>
          <p:cNvSpPr/>
          <p:nvPr/>
        </p:nvSpPr>
        <p:spPr>
          <a:xfrm>
            <a:off x="6280190" y="2773918"/>
            <a:ext cx="7556421" cy="4694753"/>
          </a:xfrm>
          <a:prstGeom prst="roundRect">
            <a:avLst>
              <a:gd name="adj" fmla="val 725"/>
            </a:avLst>
          </a:prstGeom>
          <a:solidFill>
            <a:srgbClr val="F3EEE3"/>
          </a:solidFill>
          <a:ln/>
        </p:spPr>
        <p:txBody>
          <a:bodyPr/>
          <a:lstStyle/>
          <a:p>
            <a:endParaRPr lang="pt-BR"/>
          </a:p>
        </p:txBody>
      </p:sp>
      <p:sp>
        <p:nvSpPr>
          <p:cNvPr id="8" name="Shape 4"/>
          <p:cNvSpPr/>
          <p:nvPr/>
        </p:nvSpPr>
        <p:spPr>
          <a:xfrm>
            <a:off x="6507004" y="3000732"/>
            <a:ext cx="680442" cy="680442"/>
          </a:xfrm>
          <a:prstGeom prst="roundRect">
            <a:avLst>
              <a:gd name="adj" fmla="val 13436980"/>
            </a:avLst>
          </a:prstGeom>
          <a:solidFill>
            <a:srgbClr val="325F7B"/>
          </a:solidFill>
          <a:ln/>
        </p:spPr>
        <p:txBody>
          <a:bodyPr/>
          <a:lstStyle/>
          <a:p>
            <a:endParaRPr lang="pt-BR"/>
          </a:p>
        </p:txBody>
      </p:sp>
      <p:pic>
        <p:nvPicPr>
          <p:cNvPr id="9"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94170" y="3187779"/>
            <a:ext cx="306110" cy="306110"/>
          </a:xfrm>
          <a:prstGeom prst="rect">
            <a:avLst/>
          </a:prstGeom>
        </p:spPr>
      </p:pic>
      <p:sp>
        <p:nvSpPr>
          <p:cNvPr id="10" name="Text 5"/>
          <p:cNvSpPr/>
          <p:nvPr/>
        </p:nvSpPr>
        <p:spPr>
          <a:xfrm>
            <a:off x="6507004" y="3907988"/>
            <a:ext cx="7102793"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Text 6"/>
          <p:cNvSpPr/>
          <p:nvPr/>
        </p:nvSpPr>
        <p:spPr>
          <a:xfrm>
            <a:off x="6507004" y="4406979"/>
            <a:ext cx="7102793" cy="2834878"/>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A maturidade cristã não consiste em acumular práticas religiosas, mas em aprofundar o conhecimento relacional de Cristo.</a:t>
            </a:r>
            <a:endParaRPr lang="en-US" sz="3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2019657"/>
            <a:ext cx="4069199"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Reflexão</a:t>
            </a:r>
            <a:endParaRPr lang="en-US" sz="4450" dirty="0"/>
          </a:p>
        </p:txBody>
      </p:sp>
      <p:sp>
        <p:nvSpPr>
          <p:cNvPr id="3" name="Text 1"/>
          <p:cNvSpPr/>
          <p:nvPr/>
        </p:nvSpPr>
        <p:spPr>
          <a:xfrm>
            <a:off x="5764173" y="2047994"/>
            <a:ext cx="8079938" cy="3543895"/>
          </a:xfrm>
          <a:prstGeom prst="rect">
            <a:avLst/>
          </a:prstGeom>
          <a:noFill/>
          <a:ln/>
        </p:spPr>
        <p:txBody>
          <a:bodyPr wrap="square" lIns="0" tIns="0" rIns="0" bIns="0" rtlCol="0" anchor="t"/>
          <a:lstStyle/>
          <a:p>
            <a:pPr marL="0" indent="0" algn="ctr">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"A revelação do amor de Deus ao homem centraliza-se na cruz. Seu pleno significado língua nenhuma pode exprimir."</a:t>
            </a:r>
            <a:endParaRPr lang="en-US" sz="4450" dirty="0"/>
          </a:p>
        </p:txBody>
      </p:sp>
      <p:sp>
        <p:nvSpPr>
          <p:cNvPr id="4" name="Text 2"/>
          <p:cNvSpPr/>
          <p:nvPr/>
        </p:nvSpPr>
        <p:spPr>
          <a:xfrm>
            <a:off x="5764173" y="5818703"/>
            <a:ext cx="8079938" cy="362903"/>
          </a:xfrm>
          <a:prstGeom prst="rect">
            <a:avLst/>
          </a:prstGeom>
          <a:noFill/>
          <a:ln/>
        </p:spPr>
        <p:txBody>
          <a:bodyPr wrap="none" lIns="0" tIns="0" rIns="0" bIns="0" rtlCol="0" anchor="t"/>
          <a:lstStyle/>
          <a:p>
            <a:pPr marL="0" indent="0" algn="ctr">
              <a:lnSpc>
                <a:spcPts val="2850"/>
              </a:lnSpc>
              <a:buNone/>
            </a:pPr>
            <a:r>
              <a:rPr lang="en-US" sz="1750" dirty="0">
                <a:solidFill>
                  <a:srgbClr val="2B4150"/>
                </a:solidFill>
                <a:latin typeface="Source Sans 3" pitchFamily="34" charset="0"/>
                <a:ea typeface="Source Sans 3" pitchFamily="34" charset="-122"/>
                <a:cs typeface="Source Sans 3" pitchFamily="34" charset="-120"/>
              </a:rPr>
              <a:t>(Ellen G. White, O Desejado de Todas as Nações, cap. 1, p. 19)</a:t>
            </a:r>
            <a:endParaRPr lang="en-US" sz="1750" dirty="0"/>
          </a:p>
        </p:txBody>
      </p:sp>
      <p:sp>
        <p:nvSpPr>
          <p:cNvPr id="5" name="Shape 3"/>
          <p:cNvSpPr/>
          <p:nvPr/>
        </p:nvSpPr>
        <p:spPr>
          <a:xfrm>
            <a:off x="5424011" y="2047994"/>
            <a:ext cx="30480" cy="4133612"/>
          </a:xfrm>
          <a:prstGeom prst="rect">
            <a:avLst/>
          </a:prstGeom>
          <a:solidFill>
            <a:srgbClr val="325F7B"/>
          </a:solidFill>
          <a:ln/>
        </p:spPr>
        <p:txBody>
          <a:bodyPr/>
          <a:lstStyle/>
          <a:p>
            <a:endParaRPr lang="pt-B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471851"/>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Aplicações</a:t>
            </a:r>
            <a:endParaRPr lang="en-US" sz="4450" dirty="0"/>
          </a:p>
        </p:txBody>
      </p:sp>
      <p:sp>
        <p:nvSpPr>
          <p:cNvPr id="3" name="Shape 1"/>
          <p:cNvSpPr/>
          <p:nvPr/>
        </p:nvSpPr>
        <p:spPr>
          <a:xfrm>
            <a:off x="793790" y="2634258"/>
            <a:ext cx="13042821" cy="1223248"/>
          </a:xfrm>
          <a:prstGeom prst="roundRect">
            <a:avLst>
              <a:gd name="adj" fmla="val 11960"/>
            </a:avLst>
          </a:prstGeom>
          <a:solidFill>
            <a:srgbClr val="FFFCF5"/>
          </a:solidFill>
          <a:ln w="30480">
            <a:solidFill>
              <a:srgbClr val="D9D4C9"/>
            </a:solidFill>
            <a:prstDash val="solid"/>
          </a:ln>
        </p:spPr>
        <p:txBody>
          <a:bodyPr/>
          <a:lstStyle/>
          <a:p>
            <a:endParaRPr lang="pt-BR"/>
          </a:p>
        </p:txBody>
      </p:sp>
      <p:sp>
        <p:nvSpPr>
          <p:cNvPr id="4" name="Shape 2"/>
          <p:cNvSpPr/>
          <p:nvPr/>
        </p:nvSpPr>
        <p:spPr>
          <a:xfrm>
            <a:off x="763310" y="2634258"/>
            <a:ext cx="121920" cy="1223248"/>
          </a:xfrm>
          <a:prstGeom prst="roundRect">
            <a:avLst>
              <a:gd name="adj" fmla="val 27907"/>
            </a:avLst>
          </a:prstGeom>
          <a:solidFill>
            <a:srgbClr val="325F7B"/>
          </a:solidFill>
          <a:ln/>
        </p:spPr>
        <p:txBody>
          <a:bodyPr/>
          <a:lstStyle/>
          <a:p>
            <a:endParaRPr lang="pt-BR"/>
          </a:p>
        </p:txBody>
      </p:sp>
      <p:sp>
        <p:nvSpPr>
          <p:cNvPr id="5" name="Text 3"/>
          <p:cNvSpPr/>
          <p:nvPr/>
        </p:nvSpPr>
        <p:spPr>
          <a:xfrm>
            <a:off x="1142524" y="2891552"/>
            <a:ext cx="12436793" cy="708660"/>
          </a:xfrm>
          <a:prstGeom prst="rect">
            <a:avLst/>
          </a:prstGeom>
          <a:noFill/>
          <a:ln/>
        </p:spPr>
        <p:txBody>
          <a:bodyPr wrap="squar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Discernimento: Todo ensino deve ser avaliado à luz de Cristo e das Escrituras. </a:t>
            </a:r>
            <a:r>
              <a:rPr lang="en-US" sz="2200" b="1" u="sng" dirty="0">
                <a:solidFill>
                  <a:srgbClr val="124E73"/>
                </a:solidFill>
                <a:latin typeface="MuseoModerno Medium" pitchFamily="34" charset="0"/>
                <a:ea typeface="MuseoModerno Medium" pitchFamily="34" charset="-122"/>
                <a:cs typeface="MuseoModerno Medium" pitchFamily="34" charset="-120"/>
              </a:rPr>
              <a:t>A Palavra é o padrão.</a:t>
            </a:r>
            <a:endParaRPr lang="en-US" sz="2200" dirty="0"/>
          </a:p>
        </p:txBody>
      </p:sp>
      <p:sp>
        <p:nvSpPr>
          <p:cNvPr id="6" name="Shape 4"/>
          <p:cNvSpPr/>
          <p:nvPr/>
        </p:nvSpPr>
        <p:spPr>
          <a:xfrm>
            <a:off x="793790" y="4084320"/>
            <a:ext cx="13042821" cy="1223248"/>
          </a:xfrm>
          <a:prstGeom prst="roundRect">
            <a:avLst>
              <a:gd name="adj" fmla="val 11960"/>
            </a:avLst>
          </a:prstGeom>
          <a:solidFill>
            <a:srgbClr val="FFFCF5"/>
          </a:solidFill>
          <a:ln w="30480">
            <a:solidFill>
              <a:srgbClr val="D9D4C9"/>
            </a:solidFill>
            <a:prstDash val="solid"/>
          </a:ln>
        </p:spPr>
        <p:txBody>
          <a:bodyPr/>
          <a:lstStyle/>
          <a:p>
            <a:endParaRPr lang="pt-BR"/>
          </a:p>
        </p:txBody>
      </p:sp>
      <p:sp>
        <p:nvSpPr>
          <p:cNvPr id="7" name="Shape 5"/>
          <p:cNvSpPr/>
          <p:nvPr/>
        </p:nvSpPr>
        <p:spPr>
          <a:xfrm>
            <a:off x="763310" y="4084320"/>
            <a:ext cx="121920" cy="1223248"/>
          </a:xfrm>
          <a:prstGeom prst="roundRect">
            <a:avLst>
              <a:gd name="adj" fmla="val 27907"/>
            </a:avLst>
          </a:prstGeom>
          <a:solidFill>
            <a:srgbClr val="325F7B"/>
          </a:solidFill>
          <a:ln/>
        </p:spPr>
        <p:txBody>
          <a:bodyPr/>
          <a:lstStyle/>
          <a:p>
            <a:endParaRPr lang="pt-BR"/>
          </a:p>
        </p:txBody>
      </p:sp>
      <p:sp>
        <p:nvSpPr>
          <p:cNvPr id="8" name="Text 6"/>
          <p:cNvSpPr/>
          <p:nvPr/>
        </p:nvSpPr>
        <p:spPr>
          <a:xfrm>
            <a:off x="1142524" y="4341614"/>
            <a:ext cx="12436793" cy="708660"/>
          </a:xfrm>
          <a:prstGeom prst="rect">
            <a:avLst/>
          </a:prstGeom>
          <a:noFill/>
          <a:ln/>
        </p:spPr>
        <p:txBody>
          <a:bodyPr wrap="squar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Equilíbrio: Crescimento espiritual envolve mente, coração e caráter. </a:t>
            </a:r>
            <a:r>
              <a:rPr lang="en-US" sz="2200" b="1" u="sng" dirty="0">
                <a:solidFill>
                  <a:srgbClr val="124E73"/>
                </a:solidFill>
                <a:latin typeface="MuseoModerno Medium" pitchFamily="34" charset="0"/>
                <a:ea typeface="MuseoModerno Medium" pitchFamily="34" charset="-122"/>
                <a:cs typeface="MuseoModerno Medium" pitchFamily="34" charset="-120"/>
              </a:rPr>
              <a:t>Conhecimento sem amor gera divisão.</a:t>
            </a:r>
            <a:endParaRPr lang="en-US" sz="2200" dirty="0"/>
          </a:p>
        </p:txBody>
      </p:sp>
      <p:sp>
        <p:nvSpPr>
          <p:cNvPr id="9" name="Shape 7"/>
          <p:cNvSpPr/>
          <p:nvPr/>
        </p:nvSpPr>
        <p:spPr>
          <a:xfrm>
            <a:off x="793790" y="5534382"/>
            <a:ext cx="13042821" cy="1223248"/>
          </a:xfrm>
          <a:prstGeom prst="roundRect">
            <a:avLst>
              <a:gd name="adj" fmla="val 11960"/>
            </a:avLst>
          </a:prstGeom>
          <a:solidFill>
            <a:srgbClr val="FFFCF5"/>
          </a:solidFill>
          <a:ln w="30480">
            <a:solidFill>
              <a:srgbClr val="D9D4C9"/>
            </a:solidFill>
            <a:prstDash val="solid"/>
          </a:ln>
        </p:spPr>
        <p:txBody>
          <a:bodyPr/>
          <a:lstStyle/>
          <a:p>
            <a:endParaRPr lang="pt-BR"/>
          </a:p>
        </p:txBody>
      </p:sp>
      <p:sp>
        <p:nvSpPr>
          <p:cNvPr id="10" name="Shape 8"/>
          <p:cNvSpPr/>
          <p:nvPr/>
        </p:nvSpPr>
        <p:spPr>
          <a:xfrm>
            <a:off x="763310" y="5534382"/>
            <a:ext cx="121920" cy="1223248"/>
          </a:xfrm>
          <a:prstGeom prst="roundRect">
            <a:avLst>
              <a:gd name="adj" fmla="val 27907"/>
            </a:avLst>
          </a:prstGeom>
          <a:solidFill>
            <a:srgbClr val="325F7B"/>
          </a:solidFill>
          <a:ln/>
        </p:spPr>
        <p:txBody>
          <a:bodyPr/>
          <a:lstStyle/>
          <a:p>
            <a:endParaRPr lang="pt-BR"/>
          </a:p>
        </p:txBody>
      </p:sp>
      <p:sp>
        <p:nvSpPr>
          <p:cNvPr id="11" name="Text 9"/>
          <p:cNvSpPr/>
          <p:nvPr/>
        </p:nvSpPr>
        <p:spPr>
          <a:xfrm>
            <a:off x="1142524" y="5791676"/>
            <a:ext cx="12436793" cy="708660"/>
          </a:xfrm>
          <a:prstGeom prst="rect">
            <a:avLst/>
          </a:prstGeom>
          <a:noFill/>
          <a:ln/>
        </p:spPr>
        <p:txBody>
          <a:bodyPr wrap="square" lIns="0" tIns="0" rIns="0" bIns="0" rtlCol="0" anchor="t"/>
          <a:lstStyle/>
          <a:p>
            <a:pPr marL="0" indent="0" algn="l">
              <a:lnSpc>
                <a:spcPts val="2750"/>
              </a:lnSpc>
              <a:buNone/>
            </a:pPr>
            <a:r>
              <a:rPr lang="en-US" sz="2200" b="1" dirty="0">
                <a:solidFill>
                  <a:srgbClr val="124E73"/>
                </a:solidFill>
                <a:latin typeface="MuseoModerno Medium" pitchFamily="34" charset="0"/>
                <a:ea typeface="MuseoModerno Medium" pitchFamily="34" charset="-122"/>
                <a:cs typeface="MuseoModerno Medium" pitchFamily="34" charset="-120"/>
              </a:rPr>
              <a:t>Segurança:</a:t>
            </a:r>
            <a:r>
              <a:rPr lang="en-US" sz="2200" dirty="0">
                <a:solidFill>
                  <a:srgbClr val="2B4150"/>
                </a:solidFill>
                <a:latin typeface="MuseoModerno Medium" pitchFamily="34" charset="0"/>
                <a:ea typeface="MuseoModerno Medium" pitchFamily="34" charset="-122"/>
                <a:cs typeface="MuseoModerno Medium" pitchFamily="34" charset="-120"/>
              </a:rPr>
              <a:t> Quem está em Cristo não necessita de "complementos" para sentir-se aceito por Deus.</a:t>
            </a:r>
            <a:endParaRPr lang="en-US"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60678" y="676156"/>
            <a:ext cx="3775710" cy="471845"/>
          </a:xfrm>
          <a:prstGeom prst="rect">
            <a:avLst/>
          </a:prstGeom>
          <a:noFill/>
          <a:ln/>
        </p:spPr>
        <p:txBody>
          <a:bodyPr wrap="none" lIns="0" tIns="0" rIns="0" bIns="0" rtlCol="0" anchor="t"/>
          <a:lstStyle/>
          <a:p>
            <a:pPr marL="0" indent="0" algn="l">
              <a:lnSpc>
                <a:spcPts val="3700"/>
              </a:lnSpc>
              <a:buNone/>
            </a:pPr>
            <a:r>
              <a:rPr lang="en-US" sz="2950" dirty="0">
                <a:solidFill>
                  <a:srgbClr val="124E73"/>
                </a:solidFill>
                <a:latin typeface="MuseoModerno Medium" pitchFamily="34" charset="0"/>
                <a:ea typeface="MuseoModerno Medium" pitchFamily="34" charset="-122"/>
                <a:cs typeface="MuseoModerno Medium" pitchFamily="34" charset="-120"/>
              </a:rPr>
              <a:t>Cristo é Suficiente</a:t>
            </a:r>
            <a:endParaRPr lang="en-US" sz="2950" dirty="0"/>
          </a:p>
        </p:txBody>
      </p:sp>
      <p:sp>
        <p:nvSpPr>
          <p:cNvPr id="3" name="Text 1"/>
          <p:cNvSpPr/>
          <p:nvPr/>
        </p:nvSpPr>
        <p:spPr>
          <a:xfrm>
            <a:off x="660678" y="1305044"/>
            <a:ext cx="7112675" cy="1037630"/>
          </a:xfrm>
          <a:prstGeom prst="rect">
            <a:avLst/>
          </a:prstGeom>
          <a:noFill/>
          <a:ln/>
        </p:spPr>
        <p:txBody>
          <a:bodyPr wrap="square" lIns="0" tIns="0" rIns="0" bIns="0" rtlCol="0" anchor="t"/>
          <a:lstStyle/>
          <a:p>
            <a:pPr marL="0" indent="0" algn="l">
              <a:lnSpc>
                <a:spcPts val="2700"/>
              </a:lnSpc>
              <a:buNone/>
            </a:pPr>
            <a:r>
              <a:rPr lang="en-US" sz="1850" dirty="0">
                <a:solidFill>
                  <a:srgbClr val="2B4150"/>
                </a:solidFill>
                <a:latin typeface="Source Sans 3" pitchFamily="34" charset="0"/>
                <a:ea typeface="Source Sans 3" pitchFamily="34" charset="-122"/>
                <a:cs typeface="Source Sans 3" pitchFamily="34" charset="-120"/>
              </a:rPr>
              <a:t>Fora dEle, o conhecimento se torna vaidade; nEle, a fé encontra solidez. </a:t>
            </a:r>
            <a:r>
              <a:rPr lang="en-US" sz="1850" b="1" dirty="0">
                <a:solidFill>
                  <a:srgbClr val="124E73"/>
                </a:solidFill>
                <a:latin typeface="Source Sans 3" pitchFamily="34" charset="0"/>
                <a:ea typeface="Source Sans 3" pitchFamily="34" charset="-122"/>
                <a:cs typeface="Source Sans 3" pitchFamily="34" charset="-120"/>
              </a:rPr>
              <a:t>Buscar sabedoria fora de Cristo é trocar tesouros eternos por sombras passageiras.</a:t>
            </a:r>
            <a:endParaRPr lang="en-US" sz="1850" dirty="0"/>
          </a:p>
        </p:txBody>
      </p:sp>
      <p:sp>
        <p:nvSpPr>
          <p:cNvPr id="4" name="Text 2"/>
          <p:cNvSpPr/>
          <p:nvPr/>
        </p:nvSpPr>
        <p:spPr>
          <a:xfrm>
            <a:off x="660678" y="2484001"/>
            <a:ext cx="7112675" cy="345877"/>
          </a:xfrm>
          <a:prstGeom prst="rect">
            <a:avLst/>
          </a:prstGeom>
          <a:noFill/>
          <a:ln/>
        </p:spPr>
        <p:txBody>
          <a:bodyPr wrap="none" lIns="0" tIns="0" rIns="0" bIns="0" rtlCol="0" anchor="t"/>
          <a:lstStyle/>
          <a:p>
            <a:pPr marL="0" indent="0" algn="l">
              <a:lnSpc>
                <a:spcPts val="2700"/>
              </a:lnSpc>
              <a:buNone/>
            </a:pPr>
            <a:endParaRPr lang="en-US" sz="1850" dirty="0"/>
          </a:p>
        </p:txBody>
      </p:sp>
      <p:sp>
        <p:nvSpPr>
          <p:cNvPr id="5" name="Text 3"/>
          <p:cNvSpPr/>
          <p:nvPr/>
        </p:nvSpPr>
        <p:spPr>
          <a:xfrm>
            <a:off x="660678" y="2971205"/>
            <a:ext cx="7112675" cy="1037630"/>
          </a:xfrm>
          <a:prstGeom prst="rect">
            <a:avLst/>
          </a:prstGeom>
          <a:noFill/>
          <a:ln/>
        </p:spPr>
        <p:txBody>
          <a:bodyPr wrap="square" lIns="0" tIns="0" rIns="0" bIns="0" rtlCol="0" anchor="t"/>
          <a:lstStyle/>
          <a:p>
            <a:pPr marL="0" indent="0" algn="l">
              <a:lnSpc>
                <a:spcPts val="2700"/>
              </a:lnSpc>
              <a:buNone/>
            </a:pPr>
            <a:r>
              <a:rPr lang="en-US" sz="1850" dirty="0">
                <a:solidFill>
                  <a:srgbClr val="2B4150"/>
                </a:solidFill>
                <a:latin typeface="Source Sans 3" pitchFamily="34" charset="0"/>
                <a:ea typeface="Source Sans 3" pitchFamily="34" charset="-122"/>
                <a:cs typeface="Source Sans 3" pitchFamily="34" charset="-120"/>
              </a:rPr>
              <a:t>Toda verdadeira sabedoria e conhecimento salvador estão exclusivamente em Cristo, </a:t>
            </a:r>
            <a:r>
              <a:rPr lang="en-US" sz="1850" b="1" dirty="0">
                <a:solidFill>
                  <a:srgbClr val="124E73"/>
                </a:solidFill>
                <a:latin typeface="Source Sans 3" pitchFamily="34" charset="0"/>
                <a:ea typeface="Source Sans 3" pitchFamily="34" charset="-122"/>
                <a:cs typeface="Source Sans 3" pitchFamily="34" charset="-120"/>
              </a:rPr>
              <a:t>protegendo a igreja contra o engano religioso</a:t>
            </a:r>
            <a:r>
              <a:rPr lang="en-US" sz="1850" dirty="0">
                <a:solidFill>
                  <a:srgbClr val="2B4150"/>
                </a:solidFill>
                <a:latin typeface="Source Sans 3" pitchFamily="34" charset="0"/>
                <a:ea typeface="Source Sans 3" pitchFamily="34" charset="-122"/>
                <a:cs typeface="Source Sans 3" pitchFamily="34" charset="-120"/>
              </a:rPr>
              <a:t>.</a:t>
            </a:r>
            <a:endParaRPr lang="en-US" sz="1850" dirty="0"/>
          </a:p>
        </p:txBody>
      </p:sp>
      <p:pic>
        <p:nvPicPr>
          <p:cNvPr id="6" name="Image 0" descr="preencoded.png"/>
          <p:cNvPicPr>
            <a:picLocks noChangeAspect="1"/>
          </p:cNvPicPr>
          <p:nvPr/>
        </p:nvPicPr>
        <p:blipFill>
          <a:blip r:embed="rId3"/>
          <a:stretch>
            <a:fillRect/>
          </a:stretch>
        </p:blipFill>
        <p:spPr>
          <a:xfrm>
            <a:off x="8241506" y="695801"/>
            <a:ext cx="5735717" cy="5735717"/>
          </a:xfrm>
          <a:prstGeom prst="rect">
            <a:avLst/>
          </a:prstGeom>
        </p:spPr>
      </p:pic>
      <p:sp>
        <p:nvSpPr>
          <p:cNvPr id="7" name="Text 4"/>
          <p:cNvSpPr/>
          <p:nvPr/>
        </p:nvSpPr>
        <p:spPr>
          <a:xfrm>
            <a:off x="660678" y="6784896"/>
            <a:ext cx="13309044" cy="276701"/>
          </a:xfrm>
          <a:prstGeom prst="rect">
            <a:avLst/>
          </a:prstGeom>
          <a:noFill/>
          <a:ln/>
        </p:spPr>
        <p:txBody>
          <a:bodyPr wrap="none" lIns="0" tIns="0" rIns="0" bIns="0" rtlCol="0" anchor="t"/>
          <a:lstStyle/>
          <a:p>
            <a:pPr marL="0" indent="0" algn="l">
              <a:lnSpc>
                <a:spcPts val="2150"/>
              </a:lnSpc>
              <a:buNone/>
            </a:pPr>
            <a:endParaRPr lang="en-US" sz="1450" dirty="0"/>
          </a:p>
        </p:txBody>
      </p:sp>
      <p:sp>
        <p:nvSpPr>
          <p:cNvPr id="8" name="Text 5"/>
          <p:cNvSpPr/>
          <p:nvPr/>
        </p:nvSpPr>
        <p:spPr>
          <a:xfrm>
            <a:off x="1488638" y="7297222"/>
            <a:ext cx="11653123" cy="471845"/>
          </a:xfrm>
          <a:prstGeom prst="rect">
            <a:avLst/>
          </a:prstGeom>
          <a:noFill/>
          <a:ln/>
        </p:spPr>
        <p:txBody>
          <a:bodyPr wrap="none" lIns="0" tIns="0" rIns="0" bIns="0" rtlCol="0" anchor="t"/>
          <a:lstStyle/>
          <a:p>
            <a:pPr marL="0" indent="0" algn="ctr">
              <a:lnSpc>
                <a:spcPts val="3700"/>
              </a:lnSpc>
              <a:buNone/>
            </a:pPr>
            <a:r>
              <a:rPr lang="en-US" sz="2950" dirty="0">
                <a:solidFill>
                  <a:srgbClr val="124E73"/>
                </a:solidFill>
                <a:latin typeface="MuseoModerno Medium" pitchFamily="34" charset="0"/>
                <a:ea typeface="MuseoModerno Medium" pitchFamily="34" charset="-122"/>
                <a:cs typeface="MuseoModerno Medium" pitchFamily="34" charset="-120"/>
              </a:rPr>
              <a:t>"Cristo é suficiente. Fora dEle, o conhecimento se torna vaidade."</a:t>
            </a:r>
            <a:endParaRPr lang="en-US" sz="29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147763"/>
            <a:ext cx="9679424"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2. Enraizados e Crescendo em Cristo</a:t>
            </a:r>
            <a:endParaRPr lang="en-US" sz="4450" dirty="0"/>
          </a:p>
        </p:txBody>
      </p:sp>
      <p:sp>
        <p:nvSpPr>
          <p:cNvPr id="3" name="Text 1"/>
          <p:cNvSpPr/>
          <p:nvPr/>
        </p:nvSpPr>
        <p:spPr>
          <a:xfrm>
            <a:off x="793790" y="2310170"/>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4" name="Image 0" descr="preencoded.png"/>
          <p:cNvPicPr>
            <a:picLocks noChangeAspect="1"/>
          </p:cNvPicPr>
          <p:nvPr/>
        </p:nvPicPr>
        <p:blipFill>
          <a:blip r:embed="rId3"/>
          <a:stretch>
            <a:fillRect/>
          </a:stretch>
        </p:blipFill>
        <p:spPr>
          <a:xfrm>
            <a:off x="1414582" y="3183374"/>
            <a:ext cx="3643313" cy="3643313"/>
          </a:xfrm>
          <a:prstGeom prst="rect">
            <a:avLst/>
          </a:prstGeom>
        </p:spPr>
      </p:pic>
      <p:sp>
        <p:nvSpPr>
          <p:cNvPr id="5" name="Text 2"/>
          <p:cNvSpPr/>
          <p:nvPr/>
        </p:nvSpPr>
        <p:spPr>
          <a:xfrm>
            <a:off x="6239828" y="3155037"/>
            <a:ext cx="4536519" cy="566976"/>
          </a:xfrm>
          <a:prstGeom prst="rect">
            <a:avLst/>
          </a:prstGeom>
          <a:noFill/>
          <a:ln/>
        </p:spPr>
        <p:txBody>
          <a:bodyPr wrap="none" lIns="0" tIns="0" rIns="0" bIns="0" rtlCol="0" anchor="t"/>
          <a:lstStyle/>
          <a:p>
            <a:pPr marL="0" indent="0" algn="l">
              <a:lnSpc>
                <a:spcPts val="4450"/>
              </a:lnSpc>
              <a:buNone/>
            </a:pPr>
            <a:r>
              <a:rPr lang="en-US" sz="3550" b="1" dirty="0">
                <a:solidFill>
                  <a:srgbClr val="124E73"/>
                </a:solidFill>
                <a:latin typeface="MuseoModerno Medium" pitchFamily="34" charset="0"/>
                <a:ea typeface="MuseoModerno Medium" pitchFamily="34" charset="-122"/>
                <a:cs typeface="MuseoModerno Medium" pitchFamily="34" charset="-120"/>
              </a:rPr>
              <a:t>Pergunta central:</a:t>
            </a:r>
            <a:endParaRPr lang="en-US" sz="3550" dirty="0"/>
          </a:p>
        </p:txBody>
      </p:sp>
      <p:sp>
        <p:nvSpPr>
          <p:cNvPr id="6" name="Text 3"/>
          <p:cNvSpPr/>
          <p:nvPr/>
        </p:nvSpPr>
        <p:spPr>
          <a:xfrm>
            <a:off x="6239828" y="3948827"/>
            <a:ext cx="7604284"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7" name="Text 4"/>
          <p:cNvSpPr/>
          <p:nvPr/>
        </p:nvSpPr>
        <p:spPr>
          <a:xfrm>
            <a:off x="6239828" y="4538543"/>
            <a:ext cx="7604284" cy="2267903"/>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Como o crescimento cristão genuíno ocorre e por que ele depende de permanecer enraizado em Cristo?</a:t>
            </a:r>
            <a:endParaRPr lang="en-US" sz="3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2175629"/>
            <a:ext cx="3861554" cy="425291"/>
          </a:xfrm>
          <a:prstGeom prst="rect">
            <a:avLst/>
          </a:prstGeom>
          <a:noFill/>
          <a:ln/>
        </p:spPr>
        <p:txBody>
          <a:bodyPr wrap="non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Colossenses 2:6-7 (NVI)</a:t>
            </a:r>
            <a:endParaRPr lang="en-US" sz="2650" dirty="0"/>
          </a:p>
        </p:txBody>
      </p:sp>
      <p:sp>
        <p:nvSpPr>
          <p:cNvPr id="3" name="Text 1"/>
          <p:cNvSpPr/>
          <p:nvPr/>
        </p:nvSpPr>
        <p:spPr>
          <a:xfrm>
            <a:off x="793790" y="3054548"/>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1133951" y="4012763"/>
            <a:ext cx="12702659" cy="1700927"/>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"Ora, como recebestes Cristo Jesus, o Senhor, assim andai nele, enraizados e edificados nele e confirmados na fé, tal como fostes instruídos, crescendo em ações de graças."</a:t>
            </a:r>
            <a:endParaRPr lang="en-US" sz="3550" dirty="0"/>
          </a:p>
        </p:txBody>
      </p:sp>
      <p:sp>
        <p:nvSpPr>
          <p:cNvPr id="5" name="Shape 3"/>
          <p:cNvSpPr/>
          <p:nvPr/>
        </p:nvSpPr>
        <p:spPr>
          <a:xfrm>
            <a:off x="793790" y="3672602"/>
            <a:ext cx="30480" cy="2381250"/>
          </a:xfrm>
          <a:prstGeom prst="rect">
            <a:avLst/>
          </a:prstGeom>
          <a:solidFill>
            <a:srgbClr val="325F7B"/>
          </a:solidFill>
          <a:ln/>
        </p:spPr>
        <p:txBody>
          <a:bodyPr/>
          <a:lstStyle/>
          <a:p>
            <a:endParaRPr lang="pt-B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1020604" y="1247418"/>
            <a:ext cx="226814" cy="1646873"/>
          </a:xfrm>
          <a:prstGeom prst="roundRect">
            <a:avLst>
              <a:gd name="adj" fmla="val 15001"/>
            </a:avLst>
          </a:prstGeom>
          <a:solidFill>
            <a:srgbClr val="124E73"/>
          </a:solidFill>
          <a:ln/>
        </p:spPr>
        <p:txBody>
          <a:bodyPr/>
          <a:lstStyle/>
          <a:p>
            <a:endParaRPr lang="pt-BR"/>
          </a:p>
        </p:txBody>
      </p:sp>
      <p:sp>
        <p:nvSpPr>
          <p:cNvPr id="3" name="Shape 1"/>
          <p:cNvSpPr/>
          <p:nvPr/>
        </p:nvSpPr>
        <p:spPr>
          <a:xfrm>
            <a:off x="793790" y="1098590"/>
            <a:ext cx="680442" cy="680442"/>
          </a:xfrm>
          <a:prstGeom prst="roundRect">
            <a:avLst>
              <a:gd name="adj" fmla="val 67192"/>
            </a:avLst>
          </a:prstGeom>
          <a:solidFill>
            <a:srgbClr val="124E73"/>
          </a:solidFill>
          <a:ln/>
        </p:spPr>
        <p:txBody>
          <a:bodyPr/>
          <a:lstStyle/>
          <a:p>
            <a:endParaRPr lang="pt-BR"/>
          </a:p>
        </p:txBody>
      </p:sp>
      <p:sp>
        <p:nvSpPr>
          <p:cNvPr id="4" name="Text 2"/>
          <p:cNvSpPr/>
          <p:nvPr/>
        </p:nvSpPr>
        <p:spPr>
          <a:xfrm>
            <a:off x="963930" y="1226225"/>
            <a:ext cx="340162" cy="425291"/>
          </a:xfrm>
          <a:prstGeom prst="rect">
            <a:avLst/>
          </a:prstGeom>
          <a:noFill/>
          <a:ln/>
        </p:spPr>
        <p:txBody>
          <a:bodyPr wrap="none" lIns="0" tIns="0" rIns="0" bIns="0" rtlCol="0" anchor="t"/>
          <a:lstStyle/>
          <a:p>
            <a:pPr marL="0" indent="0" algn="l">
              <a:lnSpc>
                <a:spcPts val="4250"/>
              </a:lnSpc>
              <a:buNone/>
            </a:pPr>
            <a:r>
              <a:rPr lang="en-US" sz="2650" dirty="0">
                <a:solidFill>
                  <a:srgbClr val="FFFFFF"/>
                </a:solidFill>
                <a:latin typeface="MuseoModerno Medium" pitchFamily="34" charset="0"/>
                <a:ea typeface="MuseoModerno Medium" pitchFamily="34" charset="-122"/>
                <a:cs typeface="MuseoModerno Medium" pitchFamily="34" charset="-120"/>
              </a:rPr>
              <a:t>1</a:t>
            </a:r>
            <a:endParaRPr lang="en-US" sz="2650" dirty="0"/>
          </a:p>
        </p:txBody>
      </p:sp>
      <p:sp>
        <p:nvSpPr>
          <p:cNvPr id="5" name="Text 3"/>
          <p:cNvSpPr/>
          <p:nvPr/>
        </p:nvSpPr>
        <p:spPr>
          <a:xfrm>
            <a:off x="5611058" y="1134070"/>
            <a:ext cx="4315539" cy="354330"/>
          </a:xfrm>
          <a:prstGeom prst="rect">
            <a:avLst/>
          </a:prstGeom>
          <a:noFill/>
          <a:ln/>
        </p:spPr>
        <p:txBody>
          <a:bodyPr wrap="none" lIns="0" tIns="0" rIns="0" bIns="0" rtlCol="0" anchor="t"/>
          <a:lstStyle/>
          <a:p>
            <a:pPr marL="0" indent="0" algn="ctr">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Como Recebestes, Assim Andai:</a:t>
            </a:r>
            <a:endParaRPr lang="en-US" sz="2200" dirty="0"/>
          </a:p>
        </p:txBody>
      </p:sp>
      <p:sp>
        <p:nvSpPr>
          <p:cNvPr id="6" name="Text 4"/>
          <p:cNvSpPr/>
          <p:nvPr/>
        </p:nvSpPr>
        <p:spPr>
          <a:xfrm>
            <a:off x="1701046" y="1624489"/>
            <a:ext cx="12135564" cy="453509"/>
          </a:xfrm>
          <a:prstGeom prst="rect">
            <a:avLst/>
          </a:prstGeom>
          <a:noFill/>
          <a:ln/>
        </p:spPr>
        <p:txBody>
          <a:bodyPr wrap="none" lIns="0" tIns="0" rIns="0" bIns="0" rtlCol="0" anchor="t"/>
          <a:lstStyle/>
          <a:p>
            <a:pPr marL="0" indent="0" algn="ctr">
              <a:lnSpc>
                <a:spcPts val="3550"/>
              </a:lnSpc>
              <a:buNone/>
            </a:pPr>
            <a:r>
              <a:rPr lang="en-US" sz="2200" dirty="0">
                <a:solidFill>
                  <a:srgbClr val="124E73"/>
                </a:solidFill>
                <a:latin typeface="Source Sans 3" pitchFamily="34" charset="0"/>
                <a:ea typeface="Source Sans 3" pitchFamily="34" charset="-122"/>
                <a:cs typeface="Source Sans 3" pitchFamily="34" charset="-120"/>
              </a:rPr>
              <a:t>A mesma fé que inicia a vida cristã sustenta seu desenvolvimento.</a:t>
            </a:r>
            <a:endParaRPr lang="en-US" sz="2200" dirty="0"/>
          </a:p>
        </p:txBody>
      </p:sp>
      <p:sp>
        <p:nvSpPr>
          <p:cNvPr id="7" name="Text 5"/>
          <p:cNvSpPr/>
          <p:nvPr/>
        </p:nvSpPr>
        <p:spPr>
          <a:xfrm>
            <a:off x="1701046" y="2214086"/>
            <a:ext cx="12135564" cy="453509"/>
          </a:xfrm>
          <a:prstGeom prst="rect">
            <a:avLst/>
          </a:prstGeom>
          <a:noFill/>
          <a:ln/>
        </p:spPr>
        <p:txBody>
          <a:bodyPr wrap="none" lIns="0" tIns="0" rIns="0" bIns="0" rtlCol="0" anchor="t"/>
          <a:lstStyle/>
          <a:p>
            <a:pPr marL="0" indent="0" algn="ctr">
              <a:lnSpc>
                <a:spcPts val="3550"/>
              </a:lnSpc>
              <a:buNone/>
            </a:pPr>
            <a:r>
              <a:rPr lang="en-US" sz="2200" dirty="0">
                <a:solidFill>
                  <a:srgbClr val="124E73"/>
                </a:solidFill>
                <a:latin typeface="Source Sans 3" pitchFamily="34" charset="0"/>
                <a:ea typeface="Source Sans 3" pitchFamily="34" charset="-122"/>
                <a:cs typeface="Source Sans 3" pitchFamily="34" charset="-120"/>
              </a:rPr>
              <a:t>O crescimento é contínuo e orgânico.</a:t>
            </a:r>
            <a:endParaRPr lang="en-US" sz="2200" dirty="0"/>
          </a:p>
        </p:txBody>
      </p:sp>
      <p:sp>
        <p:nvSpPr>
          <p:cNvPr id="8" name="Shape 6"/>
          <p:cNvSpPr/>
          <p:nvPr/>
        </p:nvSpPr>
        <p:spPr>
          <a:xfrm>
            <a:off x="1360765" y="3461385"/>
            <a:ext cx="226814" cy="1646873"/>
          </a:xfrm>
          <a:prstGeom prst="roundRect">
            <a:avLst>
              <a:gd name="adj" fmla="val 15001"/>
            </a:avLst>
          </a:prstGeom>
          <a:solidFill>
            <a:srgbClr val="124E73"/>
          </a:solidFill>
          <a:ln/>
        </p:spPr>
        <p:txBody>
          <a:bodyPr/>
          <a:lstStyle/>
          <a:p>
            <a:endParaRPr lang="pt-BR"/>
          </a:p>
        </p:txBody>
      </p:sp>
      <p:sp>
        <p:nvSpPr>
          <p:cNvPr id="9" name="Shape 7"/>
          <p:cNvSpPr/>
          <p:nvPr/>
        </p:nvSpPr>
        <p:spPr>
          <a:xfrm>
            <a:off x="1133951" y="3312557"/>
            <a:ext cx="680442" cy="680442"/>
          </a:xfrm>
          <a:prstGeom prst="roundRect">
            <a:avLst>
              <a:gd name="adj" fmla="val 67192"/>
            </a:avLst>
          </a:prstGeom>
          <a:solidFill>
            <a:srgbClr val="124E73"/>
          </a:solidFill>
          <a:ln/>
        </p:spPr>
        <p:txBody>
          <a:bodyPr/>
          <a:lstStyle/>
          <a:p>
            <a:endParaRPr lang="pt-BR"/>
          </a:p>
        </p:txBody>
      </p:sp>
      <p:sp>
        <p:nvSpPr>
          <p:cNvPr id="10" name="Text 8"/>
          <p:cNvSpPr/>
          <p:nvPr/>
        </p:nvSpPr>
        <p:spPr>
          <a:xfrm>
            <a:off x="1304092" y="3440192"/>
            <a:ext cx="340162" cy="425291"/>
          </a:xfrm>
          <a:prstGeom prst="rect">
            <a:avLst/>
          </a:prstGeom>
          <a:noFill/>
          <a:ln/>
        </p:spPr>
        <p:txBody>
          <a:bodyPr wrap="none" lIns="0" tIns="0" rIns="0" bIns="0" rtlCol="0" anchor="t"/>
          <a:lstStyle/>
          <a:p>
            <a:pPr marL="0" indent="0" algn="l">
              <a:lnSpc>
                <a:spcPts val="4250"/>
              </a:lnSpc>
              <a:buNone/>
            </a:pPr>
            <a:r>
              <a:rPr lang="en-US" sz="2650" dirty="0">
                <a:solidFill>
                  <a:srgbClr val="FFFFFF"/>
                </a:solidFill>
                <a:latin typeface="MuseoModerno Medium" pitchFamily="34" charset="0"/>
                <a:ea typeface="MuseoModerno Medium" pitchFamily="34" charset="-122"/>
                <a:cs typeface="MuseoModerno Medium" pitchFamily="34" charset="-120"/>
              </a:rPr>
              <a:t>2</a:t>
            </a:r>
            <a:endParaRPr lang="en-US" sz="2650" dirty="0"/>
          </a:p>
        </p:txBody>
      </p:sp>
      <p:sp>
        <p:nvSpPr>
          <p:cNvPr id="11" name="Text 9"/>
          <p:cNvSpPr/>
          <p:nvPr/>
        </p:nvSpPr>
        <p:spPr>
          <a:xfrm>
            <a:off x="6291739" y="3348038"/>
            <a:ext cx="3294221" cy="354330"/>
          </a:xfrm>
          <a:prstGeom prst="rect">
            <a:avLst/>
          </a:prstGeom>
          <a:noFill/>
          <a:ln/>
        </p:spPr>
        <p:txBody>
          <a:bodyPr wrap="none" lIns="0" tIns="0" rIns="0" bIns="0" rtlCol="0" anchor="t"/>
          <a:lstStyle/>
          <a:p>
            <a:pPr marL="0" indent="0" algn="ctr">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Enraizados e Edificados:</a:t>
            </a:r>
            <a:endParaRPr lang="en-US" sz="2200" dirty="0"/>
          </a:p>
        </p:txBody>
      </p:sp>
      <p:sp>
        <p:nvSpPr>
          <p:cNvPr id="12" name="Text 10"/>
          <p:cNvSpPr/>
          <p:nvPr/>
        </p:nvSpPr>
        <p:spPr>
          <a:xfrm>
            <a:off x="2041208" y="3838456"/>
            <a:ext cx="11795403" cy="453509"/>
          </a:xfrm>
          <a:prstGeom prst="rect">
            <a:avLst/>
          </a:prstGeom>
          <a:noFill/>
          <a:ln/>
        </p:spPr>
        <p:txBody>
          <a:bodyPr wrap="none" lIns="0" tIns="0" rIns="0" bIns="0" rtlCol="0" anchor="t"/>
          <a:lstStyle/>
          <a:p>
            <a:pPr marL="0" indent="0" algn="ctr">
              <a:lnSpc>
                <a:spcPts val="3550"/>
              </a:lnSpc>
              <a:buNone/>
            </a:pPr>
            <a:r>
              <a:rPr lang="en-US" sz="2200" dirty="0">
                <a:solidFill>
                  <a:srgbClr val="124E73"/>
                </a:solidFill>
                <a:latin typeface="Source Sans 3" pitchFamily="34" charset="0"/>
                <a:ea typeface="Source Sans 3" pitchFamily="34" charset="-122"/>
                <a:cs typeface="Source Sans 3" pitchFamily="34" charset="-120"/>
              </a:rPr>
              <a:t>Metáforas agrícola e arquitetônica juntas: raízes profundas e fundamento firme.</a:t>
            </a:r>
            <a:endParaRPr lang="en-US" sz="2200" dirty="0"/>
          </a:p>
        </p:txBody>
      </p:sp>
      <p:sp>
        <p:nvSpPr>
          <p:cNvPr id="13" name="Text 11"/>
          <p:cNvSpPr/>
          <p:nvPr/>
        </p:nvSpPr>
        <p:spPr>
          <a:xfrm>
            <a:off x="2041208" y="4428053"/>
            <a:ext cx="11795403" cy="453509"/>
          </a:xfrm>
          <a:prstGeom prst="rect">
            <a:avLst/>
          </a:prstGeom>
          <a:noFill/>
          <a:ln/>
        </p:spPr>
        <p:txBody>
          <a:bodyPr wrap="none" lIns="0" tIns="0" rIns="0" bIns="0" rtlCol="0" anchor="t"/>
          <a:lstStyle/>
          <a:p>
            <a:pPr marL="0" indent="0" algn="ctr">
              <a:lnSpc>
                <a:spcPts val="3550"/>
              </a:lnSpc>
              <a:buNone/>
            </a:pPr>
            <a:r>
              <a:rPr lang="en-US" sz="2200" dirty="0">
                <a:solidFill>
                  <a:srgbClr val="124E73"/>
                </a:solidFill>
                <a:latin typeface="Source Sans 3" pitchFamily="34" charset="0"/>
                <a:ea typeface="Source Sans 3" pitchFamily="34" charset="-122"/>
                <a:cs typeface="Source Sans 3" pitchFamily="34" charset="-120"/>
              </a:rPr>
              <a:t>Cristo é a base da estabilidade espiritual.</a:t>
            </a:r>
            <a:endParaRPr lang="en-US" sz="2200" dirty="0"/>
          </a:p>
        </p:txBody>
      </p:sp>
      <p:sp>
        <p:nvSpPr>
          <p:cNvPr id="14" name="Shape 12"/>
          <p:cNvSpPr/>
          <p:nvPr/>
        </p:nvSpPr>
        <p:spPr>
          <a:xfrm>
            <a:off x="1701046" y="5675352"/>
            <a:ext cx="226814" cy="1646873"/>
          </a:xfrm>
          <a:prstGeom prst="roundRect">
            <a:avLst>
              <a:gd name="adj" fmla="val 15001"/>
            </a:avLst>
          </a:prstGeom>
          <a:solidFill>
            <a:srgbClr val="124E73"/>
          </a:solidFill>
          <a:ln/>
        </p:spPr>
        <p:txBody>
          <a:bodyPr/>
          <a:lstStyle/>
          <a:p>
            <a:endParaRPr lang="pt-BR"/>
          </a:p>
        </p:txBody>
      </p:sp>
      <p:sp>
        <p:nvSpPr>
          <p:cNvPr id="15" name="Shape 13"/>
          <p:cNvSpPr/>
          <p:nvPr/>
        </p:nvSpPr>
        <p:spPr>
          <a:xfrm>
            <a:off x="1474232" y="5526524"/>
            <a:ext cx="680442" cy="680442"/>
          </a:xfrm>
          <a:prstGeom prst="roundRect">
            <a:avLst>
              <a:gd name="adj" fmla="val 67192"/>
            </a:avLst>
          </a:prstGeom>
          <a:solidFill>
            <a:srgbClr val="124E73"/>
          </a:solidFill>
          <a:ln/>
        </p:spPr>
        <p:txBody>
          <a:bodyPr/>
          <a:lstStyle/>
          <a:p>
            <a:endParaRPr lang="pt-BR"/>
          </a:p>
        </p:txBody>
      </p:sp>
      <p:sp>
        <p:nvSpPr>
          <p:cNvPr id="16" name="Text 14"/>
          <p:cNvSpPr/>
          <p:nvPr/>
        </p:nvSpPr>
        <p:spPr>
          <a:xfrm>
            <a:off x="1644372" y="5654159"/>
            <a:ext cx="340162" cy="425291"/>
          </a:xfrm>
          <a:prstGeom prst="rect">
            <a:avLst/>
          </a:prstGeom>
          <a:noFill/>
          <a:ln/>
        </p:spPr>
        <p:txBody>
          <a:bodyPr wrap="none" lIns="0" tIns="0" rIns="0" bIns="0" rtlCol="0" anchor="t"/>
          <a:lstStyle/>
          <a:p>
            <a:pPr marL="0" indent="0" algn="l">
              <a:lnSpc>
                <a:spcPts val="4250"/>
              </a:lnSpc>
              <a:buNone/>
            </a:pPr>
            <a:r>
              <a:rPr lang="en-US" sz="2650" dirty="0">
                <a:solidFill>
                  <a:srgbClr val="FFFFFF"/>
                </a:solidFill>
                <a:latin typeface="MuseoModerno Medium" pitchFamily="34" charset="0"/>
                <a:ea typeface="MuseoModerno Medium" pitchFamily="34" charset="-122"/>
                <a:cs typeface="MuseoModerno Medium" pitchFamily="34" charset="-120"/>
              </a:rPr>
              <a:t>3</a:t>
            </a:r>
            <a:endParaRPr lang="en-US" sz="2650" dirty="0"/>
          </a:p>
        </p:txBody>
      </p:sp>
      <p:sp>
        <p:nvSpPr>
          <p:cNvPr id="17" name="Text 15"/>
          <p:cNvSpPr/>
          <p:nvPr/>
        </p:nvSpPr>
        <p:spPr>
          <a:xfrm>
            <a:off x="5976461" y="5562005"/>
            <a:ext cx="4265057" cy="354330"/>
          </a:xfrm>
          <a:prstGeom prst="rect">
            <a:avLst/>
          </a:prstGeom>
          <a:noFill/>
          <a:ln/>
        </p:spPr>
        <p:txBody>
          <a:bodyPr wrap="none" lIns="0" tIns="0" rIns="0" bIns="0" rtlCol="0" anchor="t"/>
          <a:lstStyle/>
          <a:p>
            <a:pPr marL="0" indent="0" algn="ctr">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Crescendo em Ações de Graças:</a:t>
            </a:r>
            <a:endParaRPr lang="en-US" sz="2200" dirty="0"/>
          </a:p>
        </p:txBody>
      </p:sp>
      <p:sp>
        <p:nvSpPr>
          <p:cNvPr id="18" name="Text 16"/>
          <p:cNvSpPr/>
          <p:nvPr/>
        </p:nvSpPr>
        <p:spPr>
          <a:xfrm>
            <a:off x="2381488" y="6052423"/>
            <a:ext cx="11455122" cy="453509"/>
          </a:xfrm>
          <a:prstGeom prst="rect">
            <a:avLst/>
          </a:prstGeom>
          <a:noFill/>
          <a:ln/>
        </p:spPr>
        <p:txBody>
          <a:bodyPr wrap="none" lIns="0" tIns="0" rIns="0" bIns="0" rtlCol="0" anchor="t"/>
          <a:lstStyle/>
          <a:p>
            <a:pPr marL="0" indent="0" algn="ctr">
              <a:lnSpc>
                <a:spcPts val="3550"/>
              </a:lnSpc>
              <a:buNone/>
            </a:pPr>
            <a:r>
              <a:rPr lang="en-US" sz="2200" dirty="0">
                <a:solidFill>
                  <a:srgbClr val="124E73"/>
                </a:solidFill>
                <a:latin typeface="Source Sans 3" pitchFamily="34" charset="0"/>
                <a:ea typeface="Source Sans 3" pitchFamily="34" charset="-122"/>
                <a:cs typeface="Source Sans 3" pitchFamily="34" charset="-120"/>
              </a:rPr>
              <a:t>Gratidão é sinal de maturidade e antídoto contra legalismo.</a:t>
            </a:r>
            <a:endParaRPr lang="en-US" sz="2200" dirty="0"/>
          </a:p>
        </p:txBody>
      </p:sp>
      <p:sp>
        <p:nvSpPr>
          <p:cNvPr id="19" name="Text 17"/>
          <p:cNvSpPr/>
          <p:nvPr/>
        </p:nvSpPr>
        <p:spPr>
          <a:xfrm>
            <a:off x="2381488" y="6642021"/>
            <a:ext cx="11455122" cy="453509"/>
          </a:xfrm>
          <a:prstGeom prst="rect">
            <a:avLst/>
          </a:prstGeom>
          <a:noFill/>
          <a:ln/>
        </p:spPr>
        <p:txBody>
          <a:bodyPr wrap="none" lIns="0" tIns="0" rIns="0" bIns="0" rtlCol="0" anchor="t"/>
          <a:lstStyle/>
          <a:p>
            <a:pPr marL="0" indent="0" algn="ctr">
              <a:lnSpc>
                <a:spcPts val="3550"/>
              </a:lnSpc>
              <a:buNone/>
            </a:pPr>
            <a:r>
              <a:rPr lang="en-US" sz="2200" dirty="0">
                <a:solidFill>
                  <a:srgbClr val="124E73"/>
                </a:solidFill>
                <a:latin typeface="Source Sans 3" pitchFamily="34" charset="0"/>
                <a:ea typeface="Source Sans 3" pitchFamily="34" charset="-122"/>
                <a:cs typeface="Source Sans 3" pitchFamily="34" charset="-120"/>
              </a:rPr>
              <a:t>A verdadeira fé se expressa em louvor.</a:t>
            </a:r>
            <a:endParaRPr lang="en-US" sz="2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Text 1"/>
          <p:cNvSpPr/>
          <p:nvPr/>
        </p:nvSpPr>
        <p:spPr>
          <a:xfrm>
            <a:off x="793790" y="1686520"/>
            <a:ext cx="7825502" cy="978218"/>
          </a:xfrm>
          <a:prstGeom prst="rect">
            <a:avLst/>
          </a:prstGeom>
          <a:noFill/>
          <a:ln/>
        </p:spPr>
        <p:txBody>
          <a:bodyPr wrap="none" lIns="0" tIns="0" rIns="0" bIns="0" rtlCol="0" anchor="t"/>
          <a:lstStyle/>
          <a:p>
            <a:pPr marL="0" indent="0" algn="l">
              <a:lnSpc>
                <a:spcPts val="7700"/>
              </a:lnSpc>
              <a:buNone/>
            </a:pPr>
            <a:r>
              <a:rPr lang="en-US" sz="6150" b="1" dirty="0">
                <a:solidFill>
                  <a:srgbClr val="124E73"/>
                </a:solidFill>
                <a:latin typeface="MuseoModerno Medium" pitchFamily="34" charset="0"/>
                <a:ea typeface="MuseoModerno Medium" pitchFamily="34" charset="-122"/>
                <a:cs typeface="MuseoModerno Medium" pitchFamily="34" charset="-120"/>
              </a:rPr>
              <a:t>Conceito Chave</a:t>
            </a:r>
            <a:endParaRPr lang="en-US" sz="6150" dirty="0"/>
          </a:p>
        </p:txBody>
      </p:sp>
      <p:sp>
        <p:nvSpPr>
          <p:cNvPr id="5" name="Text 2"/>
          <p:cNvSpPr/>
          <p:nvPr/>
        </p:nvSpPr>
        <p:spPr>
          <a:xfrm>
            <a:off x="793790" y="3004899"/>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6" name="Text 3"/>
          <p:cNvSpPr/>
          <p:nvPr/>
        </p:nvSpPr>
        <p:spPr>
          <a:xfrm>
            <a:off x="793790" y="3707963"/>
            <a:ext cx="13042821" cy="2835116"/>
          </a:xfrm>
          <a:prstGeom prst="rect">
            <a:avLst/>
          </a:prstGeom>
          <a:noFill/>
          <a:ln/>
        </p:spPr>
        <p:txBody>
          <a:bodyPr wrap="squar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Crescer em Cristo é permanecer nEle com constância, permitindo que Sua Palavra molde caráter e prática. </a:t>
            </a:r>
            <a:r>
              <a:rPr lang="en-US" sz="4450" i="1" u="sng" dirty="0">
                <a:solidFill>
                  <a:srgbClr val="124E73"/>
                </a:solidFill>
                <a:latin typeface="MuseoModerno Medium" pitchFamily="34" charset="0"/>
                <a:ea typeface="MuseoModerno Medium" pitchFamily="34" charset="-122"/>
                <a:cs typeface="MuseoModerno Medium" pitchFamily="34" charset="-120"/>
              </a:rPr>
              <a:t>Raízes profundas produzem frutos visíveis</a:t>
            </a:r>
            <a:r>
              <a:rPr lang="en-US" sz="4450" dirty="0">
                <a:solidFill>
                  <a:srgbClr val="124E73"/>
                </a:solidFill>
                <a:latin typeface="MuseoModerno Medium" pitchFamily="34" charset="0"/>
                <a:ea typeface="MuseoModerno Medium" pitchFamily="34" charset="-122"/>
                <a:cs typeface="MuseoModerno Medium" pitchFamily="34" charset="-120"/>
              </a:rPr>
              <a:t>.</a:t>
            </a:r>
            <a:endParaRPr lang="en-US" sz="44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2019657"/>
            <a:ext cx="4477107"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Reflexão</a:t>
            </a:r>
            <a:endParaRPr lang="en-US" sz="4450" dirty="0"/>
          </a:p>
        </p:txBody>
      </p:sp>
      <p:sp>
        <p:nvSpPr>
          <p:cNvPr id="3" name="Text 1"/>
          <p:cNvSpPr/>
          <p:nvPr/>
        </p:nvSpPr>
        <p:spPr>
          <a:xfrm>
            <a:off x="6172081" y="2047994"/>
            <a:ext cx="7672030" cy="3543895"/>
          </a:xfrm>
          <a:prstGeom prst="rect">
            <a:avLst/>
          </a:prstGeom>
          <a:noFill/>
          <a:ln/>
        </p:spPr>
        <p:txBody>
          <a:bodyPr wrap="square" lIns="0" tIns="0" rIns="0" bIns="0" rtlCol="0" anchor="t"/>
          <a:lstStyle/>
          <a:p>
            <a:pPr marL="0" indent="0" algn="ctr">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"A conversão de uma alma é o milagre de um momento; a formação de um santo é a obra de uma vida."</a:t>
            </a:r>
            <a:endParaRPr lang="en-US" sz="4450" dirty="0"/>
          </a:p>
        </p:txBody>
      </p:sp>
      <p:sp>
        <p:nvSpPr>
          <p:cNvPr id="4" name="Text 2"/>
          <p:cNvSpPr/>
          <p:nvPr/>
        </p:nvSpPr>
        <p:spPr>
          <a:xfrm>
            <a:off x="6172081" y="5818703"/>
            <a:ext cx="7672030" cy="362903"/>
          </a:xfrm>
          <a:prstGeom prst="rect">
            <a:avLst/>
          </a:prstGeom>
          <a:noFill/>
          <a:ln/>
        </p:spPr>
        <p:txBody>
          <a:bodyPr wrap="none" lIns="0" tIns="0" rIns="0" bIns="0" rtlCol="0" anchor="t"/>
          <a:lstStyle/>
          <a:p>
            <a:pPr marL="0" indent="0" algn="ctr">
              <a:lnSpc>
                <a:spcPts val="2850"/>
              </a:lnSpc>
              <a:buNone/>
            </a:pPr>
            <a:r>
              <a:rPr lang="en-US" sz="1750" dirty="0">
                <a:solidFill>
                  <a:srgbClr val="2B4150"/>
                </a:solidFill>
                <a:latin typeface="Source Sans 3" pitchFamily="34" charset="0"/>
                <a:ea typeface="Source Sans 3" pitchFamily="34" charset="-122"/>
                <a:cs typeface="Source Sans 3" pitchFamily="34" charset="-120"/>
              </a:rPr>
              <a:t>(Alan Redpath, The Making of a Man of God, Introdução)</a:t>
            </a:r>
            <a:endParaRPr lang="en-US" sz="1750" dirty="0"/>
          </a:p>
        </p:txBody>
      </p:sp>
      <p:sp>
        <p:nvSpPr>
          <p:cNvPr id="5" name="Shape 3"/>
          <p:cNvSpPr/>
          <p:nvPr/>
        </p:nvSpPr>
        <p:spPr>
          <a:xfrm>
            <a:off x="5831919" y="2047994"/>
            <a:ext cx="30480" cy="4133612"/>
          </a:xfrm>
          <a:prstGeom prst="rect">
            <a:avLst/>
          </a:prstGeom>
          <a:solidFill>
            <a:srgbClr val="325F7B"/>
          </a:solidFill>
          <a:ln/>
        </p:spPr>
        <p:txBody>
          <a:bodyPr/>
          <a:lstStyle/>
          <a:p>
            <a:endParaRPr lang="pt-B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2030849"/>
            <a:ext cx="3232190" cy="3232190"/>
          </a:xfrm>
          <a:prstGeom prst="rect">
            <a:avLst/>
          </a:prstGeom>
        </p:spPr>
      </p:pic>
      <p:sp>
        <p:nvSpPr>
          <p:cNvPr id="3" name="Text 0"/>
          <p:cNvSpPr/>
          <p:nvPr/>
        </p:nvSpPr>
        <p:spPr>
          <a:xfrm>
            <a:off x="793790" y="5518190"/>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Tema Central</a:t>
            </a:r>
            <a:endParaRPr lang="en-US" sz="4450" dirty="0"/>
          </a:p>
        </p:txBody>
      </p:sp>
      <p:sp>
        <p:nvSpPr>
          <p:cNvPr id="4" name="Text 1"/>
          <p:cNvSpPr/>
          <p:nvPr/>
        </p:nvSpPr>
        <p:spPr>
          <a:xfrm>
            <a:off x="7599521" y="2002512"/>
            <a:ext cx="6244709" cy="3401854"/>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A suficiência absoluta de Cristo para a salvação, a vida espiritual e a maturidade cristã — sem acréscimos humanos, filosóficos ou ritualísticos.</a:t>
            </a:r>
            <a:endParaRPr lang="en-US" sz="3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889159"/>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Aplicações</a:t>
            </a:r>
            <a:endParaRPr lang="en-US" sz="4450" dirty="0"/>
          </a:p>
        </p:txBody>
      </p:sp>
      <p:sp>
        <p:nvSpPr>
          <p:cNvPr id="3" name="Shape 1"/>
          <p:cNvSpPr/>
          <p:nvPr/>
        </p:nvSpPr>
        <p:spPr>
          <a:xfrm>
            <a:off x="793790" y="2391728"/>
            <a:ext cx="6407944" cy="2616160"/>
          </a:xfrm>
          <a:prstGeom prst="roundRect">
            <a:avLst>
              <a:gd name="adj" fmla="val 5592"/>
            </a:avLst>
          </a:prstGeom>
          <a:solidFill>
            <a:srgbClr val="FFFCF5"/>
          </a:solidFill>
          <a:ln/>
        </p:spPr>
        <p:txBody>
          <a:bodyPr/>
          <a:lstStyle/>
          <a:p>
            <a:endParaRPr lang="pt-BR"/>
          </a:p>
        </p:txBody>
      </p:sp>
      <p:sp>
        <p:nvSpPr>
          <p:cNvPr id="4" name="Shape 2"/>
          <p:cNvSpPr/>
          <p:nvPr/>
        </p:nvSpPr>
        <p:spPr>
          <a:xfrm>
            <a:off x="793790" y="2361248"/>
            <a:ext cx="6407944" cy="121920"/>
          </a:xfrm>
          <a:prstGeom prst="roundRect">
            <a:avLst>
              <a:gd name="adj" fmla="val 27907"/>
            </a:avLst>
          </a:prstGeom>
          <a:solidFill>
            <a:srgbClr val="325F7B"/>
          </a:solidFill>
          <a:ln/>
        </p:spPr>
        <p:txBody>
          <a:bodyPr/>
          <a:lstStyle/>
          <a:p>
            <a:endParaRPr lang="pt-BR"/>
          </a:p>
        </p:txBody>
      </p:sp>
      <p:sp>
        <p:nvSpPr>
          <p:cNvPr id="5" name="Shape 3"/>
          <p:cNvSpPr/>
          <p:nvPr/>
        </p:nvSpPr>
        <p:spPr>
          <a:xfrm>
            <a:off x="3657540" y="2051566"/>
            <a:ext cx="680442" cy="680442"/>
          </a:xfrm>
          <a:prstGeom prst="roundRect">
            <a:avLst>
              <a:gd name="adj" fmla="val 134383"/>
            </a:avLst>
          </a:prstGeom>
          <a:solidFill>
            <a:srgbClr val="325F7B"/>
          </a:solidFill>
          <a:ln/>
        </p:spPr>
        <p:txBody>
          <a:bodyPr/>
          <a:lstStyle/>
          <a:p>
            <a:endParaRPr lang="pt-B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1614" y="2255639"/>
            <a:ext cx="272177" cy="272177"/>
          </a:xfrm>
          <a:prstGeom prst="rect">
            <a:avLst/>
          </a:prstGeom>
        </p:spPr>
      </p:pic>
      <p:sp>
        <p:nvSpPr>
          <p:cNvPr id="7" name="Text 4"/>
          <p:cNvSpPr/>
          <p:nvPr/>
        </p:nvSpPr>
        <p:spPr>
          <a:xfrm>
            <a:off x="1051084" y="2958703"/>
            <a:ext cx="5893356" cy="850583"/>
          </a:xfrm>
          <a:prstGeom prst="rect">
            <a:avLst/>
          </a:prstGeom>
          <a:noFill/>
          <a:ln/>
        </p:spPr>
        <p:txBody>
          <a:bodyPr wrap="square" lIns="0" tIns="0" rIns="0" bIns="0" rtlCol="0" anchor="t"/>
          <a:lstStyle/>
          <a:p>
            <a:pPr marL="0" indent="0" algn="ctr">
              <a:lnSpc>
                <a:spcPts val="3300"/>
              </a:lnSpc>
              <a:buNone/>
            </a:pPr>
            <a:r>
              <a:rPr lang="en-US" sz="2650" b="1" dirty="0">
                <a:solidFill>
                  <a:srgbClr val="124E73"/>
                </a:solidFill>
                <a:latin typeface="MuseoModerno Medium" pitchFamily="34" charset="0"/>
                <a:ea typeface="MuseoModerno Medium" pitchFamily="34" charset="-122"/>
                <a:cs typeface="MuseoModerno Medium" pitchFamily="34" charset="-120"/>
              </a:rPr>
              <a:t>Constância devocional: Crescimento requer comunhão diária.</a:t>
            </a:r>
            <a:endParaRPr lang="en-US" sz="2650" dirty="0"/>
          </a:p>
        </p:txBody>
      </p:sp>
      <p:sp>
        <p:nvSpPr>
          <p:cNvPr id="8" name="Text 5"/>
          <p:cNvSpPr/>
          <p:nvPr/>
        </p:nvSpPr>
        <p:spPr>
          <a:xfrm>
            <a:off x="1051084" y="3900011"/>
            <a:ext cx="5893356" cy="850583"/>
          </a:xfrm>
          <a:prstGeom prst="rect">
            <a:avLst/>
          </a:prstGeom>
          <a:noFill/>
          <a:ln/>
        </p:spPr>
        <p:txBody>
          <a:bodyPr wrap="square" lIns="0" tIns="0" rIns="0" bIns="0" rtlCol="0" anchor="t"/>
          <a:lstStyle/>
          <a:p>
            <a:pPr marL="0" indent="0" algn="ctr">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A permanência em Cristo não é ocasional, mas cotidiana.</a:t>
            </a:r>
            <a:endParaRPr lang="en-US" sz="2650" dirty="0"/>
          </a:p>
        </p:txBody>
      </p:sp>
      <p:sp>
        <p:nvSpPr>
          <p:cNvPr id="9" name="Shape 6"/>
          <p:cNvSpPr/>
          <p:nvPr/>
        </p:nvSpPr>
        <p:spPr>
          <a:xfrm>
            <a:off x="7428548" y="2391728"/>
            <a:ext cx="6408063" cy="2616160"/>
          </a:xfrm>
          <a:prstGeom prst="roundRect">
            <a:avLst>
              <a:gd name="adj" fmla="val 5592"/>
            </a:avLst>
          </a:prstGeom>
          <a:solidFill>
            <a:srgbClr val="FFFCF5"/>
          </a:solidFill>
          <a:ln/>
        </p:spPr>
        <p:txBody>
          <a:bodyPr/>
          <a:lstStyle/>
          <a:p>
            <a:endParaRPr lang="pt-BR"/>
          </a:p>
        </p:txBody>
      </p:sp>
      <p:sp>
        <p:nvSpPr>
          <p:cNvPr id="10" name="Shape 7"/>
          <p:cNvSpPr/>
          <p:nvPr/>
        </p:nvSpPr>
        <p:spPr>
          <a:xfrm>
            <a:off x="7428548" y="2361248"/>
            <a:ext cx="6408063" cy="121920"/>
          </a:xfrm>
          <a:prstGeom prst="roundRect">
            <a:avLst>
              <a:gd name="adj" fmla="val 27907"/>
            </a:avLst>
          </a:prstGeom>
          <a:solidFill>
            <a:srgbClr val="325F7B"/>
          </a:solidFill>
          <a:ln/>
        </p:spPr>
        <p:txBody>
          <a:bodyPr/>
          <a:lstStyle/>
          <a:p>
            <a:endParaRPr lang="pt-BR"/>
          </a:p>
        </p:txBody>
      </p:sp>
      <p:sp>
        <p:nvSpPr>
          <p:cNvPr id="11" name="Shape 8"/>
          <p:cNvSpPr/>
          <p:nvPr/>
        </p:nvSpPr>
        <p:spPr>
          <a:xfrm>
            <a:off x="10292298" y="2051566"/>
            <a:ext cx="680442" cy="680442"/>
          </a:xfrm>
          <a:prstGeom prst="roundRect">
            <a:avLst>
              <a:gd name="adj" fmla="val 134383"/>
            </a:avLst>
          </a:prstGeom>
          <a:solidFill>
            <a:srgbClr val="325F7B"/>
          </a:solidFill>
          <a:ln/>
        </p:spPr>
        <p:txBody>
          <a:bodyPr/>
          <a:lstStyle/>
          <a:p>
            <a:endParaRPr lang="pt-BR"/>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6371" y="2255639"/>
            <a:ext cx="272177" cy="272177"/>
          </a:xfrm>
          <a:prstGeom prst="rect">
            <a:avLst/>
          </a:prstGeom>
        </p:spPr>
      </p:pic>
      <p:sp>
        <p:nvSpPr>
          <p:cNvPr id="13" name="Text 9"/>
          <p:cNvSpPr/>
          <p:nvPr/>
        </p:nvSpPr>
        <p:spPr>
          <a:xfrm>
            <a:off x="7685842" y="2958703"/>
            <a:ext cx="5893475" cy="850583"/>
          </a:xfrm>
          <a:prstGeom prst="rect">
            <a:avLst/>
          </a:prstGeom>
          <a:noFill/>
          <a:ln/>
        </p:spPr>
        <p:txBody>
          <a:bodyPr wrap="square" lIns="0" tIns="0" rIns="0" bIns="0" rtlCol="0" anchor="t"/>
          <a:lstStyle/>
          <a:p>
            <a:pPr marL="0" indent="0" algn="ctr">
              <a:lnSpc>
                <a:spcPts val="3300"/>
              </a:lnSpc>
              <a:buNone/>
            </a:pPr>
            <a:r>
              <a:rPr lang="en-US" sz="2650" b="1" dirty="0">
                <a:solidFill>
                  <a:srgbClr val="124E73"/>
                </a:solidFill>
                <a:latin typeface="MuseoModerno Medium" pitchFamily="34" charset="0"/>
                <a:ea typeface="MuseoModerno Medium" pitchFamily="34" charset="-122"/>
                <a:cs typeface="MuseoModerno Medium" pitchFamily="34" charset="-120"/>
              </a:rPr>
              <a:t>Submissão bíblica: A Palavra orienta decisões e práticas.</a:t>
            </a:r>
            <a:endParaRPr lang="en-US" sz="2650" dirty="0"/>
          </a:p>
        </p:txBody>
      </p:sp>
      <p:sp>
        <p:nvSpPr>
          <p:cNvPr id="14" name="Text 10"/>
          <p:cNvSpPr/>
          <p:nvPr/>
        </p:nvSpPr>
        <p:spPr>
          <a:xfrm>
            <a:off x="7685842" y="3900011"/>
            <a:ext cx="5893475" cy="850583"/>
          </a:xfrm>
          <a:prstGeom prst="rect">
            <a:avLst/>
          </a:prstGeom>
          <a:noFill/>
          <a:ln/>
        </p:spPr>
        <p:txBody>
          <a:bodyPr wrap="square" lIns="0" tIns="0" rIns="0" bIns="0" rtlCol="0" anchor="t"/>
          <a:lstStyle/>
          <a:p>
            <a:pPr marL="0" indent="0" algn="ctr">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Instrução apostólica é o fundamento do crescimento.</a:t>
            </a:r>
            <a:endParaRPr lang="en-US" sz="2650" dirty="0"/>
          </a:p>
        </p:txBody>
      </p:sp>
      <p:sp>
        <p:nvSpPr>
          <p:cNvPr id="15" name="Shape 11"/>
          <p:cNvSpPr/>
          <p:nvPr/>
        </p:nvSpPr>
        <p:spPr>
          <a:xfrm>
            <a:off x="793790" y="5574863"/>
            <a:ext cx="13042821" cy="1765578"/>
          </a:xfrm>
          <a:prstGeom prst="roundRect">
            <a:avLst>
              <a:gd name="adj" fmla="val 8286"/>
            </a:avLst>
          </a:prstGeom>
          <a:solidFill>
            <a:srgbClr val="FFFCF5"/>
          </a:solidFill>
          <a:ln/>
        </p:spPr>
        <p:txBody>
          <a:bodyPr/>
          <a:lstStyle/>
          <a:p>
            <a:endParaRPr lang="pt-BR"/>
          </a:p>
        </p:txBody>
      </p:sp>
      <p:sp>
        <p:nvSpPr>
          <p:cNvPr id="16" name="Shape 12"/>
          <p:cNvSpPr/>
          <p:nvPr/>
        </p:nvSpPr>
        <p:spPr>
          <a:xfrm>
            <a:off x="793790" y="5544383"/>
            <a:ext cx="13042821" cy="121920"/>
          </a:xfrm>
          <a:prstGeom prst="roundRect">
            <a:avLst>
              <a:gd name="adj" fmla="val 27907"/>
            </a:avLst>
          </a:prstGeom>
          <a:solidFill>
            <a:srgbClr val="325F7B"/>
          </a:solidFill>
          <a:ln/>
        </p:spPr>
        <p:txBody>
          <a:bodyPr/>
          <a:lstStyle/>
          <a:p>
            <a:endParaRPr lang="pt-BR"/>
          </a:p>
        </p:txBody>
      </p:sp>
      <p:sp>
        <p:nvSpPr>
          <p:cNvPr id="17" name="Shape 13"/>
          <p:cNvSpPr/>
          <p:nvPr/>
        </p:nvSpPr>
        <p:spPr>
          <a:xfrm>
            <a:off x="6974979" y="5234702"/>
            <a:ext cx="680442" cy="680442"/>
          </a:xfrm>
          <a:prstGeom prst="roundRect">
            <a:avLst>
              <a:gd name="adj" fmla="val 134383"/>
            </a:avLst>
          </a:prstGeom>
          <a:solidFill>
            <a:srgbClr val="325F7B"/>
          </a:solidFill>
          <a:ln/>
        </p:spPr>
        <p:txBody>
          <a:bodyPr/>
          <a:lstStyle/>
          <a:p>
            <a:endParaRPr lang="pt-BR"/>
          </a:p>
        </p:txBody>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9052" y="5438775"/>
            <a:ext cx="272177" cy="272177"/>
          </a:xfrm>
          <a:prstGeom prst="rect">
            <a:avLst/>
          </a:prstGeom>
        </p:spPr>
      </p:pic>
      <p:sp>
        <p:nvSpPr>
          <p:cNvPr id="19" name="Text 14"/>
          <p:cNvSpPr/>
          <p:nvPr/>
        </p:nvSpPr>
        <p:spPr>
          <a:xfrm>
            <a:off x="2742009" y="6141839"/>
            <a:ext cx="9146262" cy="425291"/>
          </a:xfrm>
          <a:prstGeom prst="rect">
            <a:avLst/>
          </a:prstGeom>
          <a:noFill/>
          <a:ln/>
        </p:spPr>
        <p:txBody>
          <a:bodyPr wrap="none" lIns="0" tIns="0" rIns="0" bIns="0" rtlCol="0" anchor="t"/>
          <a:lstStyle/>
          <a:p>
            <a:pPr marL="0" indent="0" algn="ctr">
              <a:lnSpc>
                <a:spcPts val="3300"/>
              </a:lnSpc>
              <a:buNone/>
            </a:pPr>
            <a:r>
              <a:rPr lang="en-US" sz="2650" b="1" dirty="0">
                <a:solidFill>
                  <a:srgbClr val="124E73"/>
                </a:solidFill>
                <a:latin typeface="MuseoModerno Medium" pitchFamily="34" charset="0"/>
                <a:ea typeface="MuseoModerno Medium" pitchFamily="34" charset="-122"/>
                <a:cs typeface="MuseoModerno Medium" pitchFamily="34" charset="-120"/>
              </a:rPr>
              <a:t>Gratidão prática: Ações de graças revelam maturidade.</a:t>
            </a:r>
            <a:endParaRPr lang="en-US" sz="2650" dirty="0"/>
          </a:p>
        </p:txBody>
      </p:sp>
      <p:sp>
        <p:nvSpPr>
          <p:cNvPr id="20" name="Text 15"/>
          <p:cNvSpPr/>
          <p:nvPr/>
        </p:nvSpPr>
        <p:spPr>
          <a:xfrm>
            <a:off x="3234690" y="6657856"/>
            <a:ext cx="8160901" cy="425291"/>
          </a:xfrm>
          <a:prstGeom prst="rect">
            <a:avLst/>
          </a:prstGeom>
          <a:noFill/>
          <a:ln/>
        </p:spPr>
        <p:txBody>
          <a:bodyPr wrap="none" lIns="0" tIns="0" rIns="0" bIns="0" rtlCol="0" anchor="t"/>
          <a:lstStyle/>
          <a:p>
            <a:pPr marL="0" indent="0" algn="ctr">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O coração grato é protegido do orgulho espiritual.</a:t>
            </a:r>
            <a:endParaRPr lang="en-US" sz="26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659011"/>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3. Cravado na Cruz</a:t>
            </a:r>
            <a:endParaRPr lang="en-US" sz="4450" dirty="0"/>
          </a:p>
        </p:txBody>
      </p:sp>
      <p:sp>
        <p:nvSpPr>
          <p:cNvPr id="3" name="Text 1"/>
          <p:cNvSpPr/>
          <p:nvPr/>
        </p:nvSpPr>
        <p:spPr>
          <a:xfrm>
            <a:off x="793790" y="1934766"/>
            <a:ext cx="4536519" cy="566976"/>
          </a:xfrm>
          <a:prstGeom prst="rect">
            <a:avLst/>
          </a:prstGeom>
          <a:noFill/>
          <a:ln/>
        </p:spPr>
        <p:txBody>
          <a:bodyPr wrap="none" lIns="0" tIns="0" rIns="0" bIns="0" rtlCol="0" anchor="t"/>
          <a:lstStyle/>
          <a:p>
            <a:pPr marL="0" indent="0" algn="l">
              <a:lnSpc>
                <a:spcPts val="4450"/>
              </a:lnSpc>
              <a:buNone/>
            </a:pPr>
            <a:r>
              <a:rPr lang="en-US" sz="3550" b="1" u="sng" dirty="0">
                <a:solidFill>
                  <a:srgbClr val="124E73"/>
                </a:solidFill>
                <a:latin typeface="MuseoModerno Medium" pitchFamily="34" charset="0"/>
                <a:ea typeface="MuseoModerno Medium" pitchFamily="34" charset="-122"/>
                <a:cs typeface="MuseoModerno Medium" pitchFamily="34" charset="-120"/>
              </a:rPr>
              <a:t>Pergunta central:</a:t>
            </a:r>
            <a:endParaRPr lang="en-US" sz="3550" dirty="0"/>
          </a:p>
        </p:txBody>
      </p:sp>
      <p:sp>
        <p:nvSpPr>
          <p:cNvPr id="4" name="Text 2"/>
          <p:cNvSpPr/>
          <p:nvPr/>
        </p:nvSpPr>
        <p:spPr>
          <a:xfrm>
            <a:off x="793790" y="2728555"/>
            <a:ext cx="977967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5" name="Text 3"/>
          <p:cNvSpPr/>
          <p:nvPr/>
        </p:nvSpPr>
        <p:spPr>
          <a:xfrm>
            <a:off x="793790" y="3318272"/>
            <a:ext cx="9779675" cy="1700927"/>
          </a:xfrm>
          <a:prstGeom prst="rect">
            <a:avLst/>
          </a:prstGeom>
          <a:noFill/>
          <a:ln/>
        </p:spPr>
        <p:txBody>
          <a:bodyPr wrap="square" lIns="0" tIns="0" rIns="0" bIns="0" rtlCol="0" anchor="t"/>
          <a:lstStyle/>
          <a:p>
            <a:pPr marL="0" indent="0" algn="ctr">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O que Paulo afirma que foi "cravado na cruz" e por que essa declaração não implica a anulação da lei moral de Deus?</a:t>
            </a:r>
            <a:endParaRPr lang="en-US" sz="3550" dirty="0"/>
          </a:p>
        </p:txBody>
      </p:sp>
      <p:sp>
        <p:nvSpPr>
          <p:cNvPr id="6" name="Text 4"/>
          <p:cNvSpPr/>
          <p:nvPr/>
        </p:nvSpPr>
        <p:spPr>
          <a:xfrm>
            <a:off x="793790" y="5246013"/>
            <a:ext cx="9779675" cy="362903"/>
          </a:xfrm>
          <a:prstGeom prst="rect">
            <a:avLst/>
          </a:prstGeom>
          <a:noFill/>
          <a:ln/>
        </p:spPr>
        <p:txBody>
          <a:bodyPr wrap="none" lIns="0" tIns="0" rIns="0" bIns="0" rtlCol="0" anchor="t"/>
          <a:lstStyle/>
          <a:p>
            <a:pPr marL="0" indent="0" algn="ctr">
              <a:lnSpc>
                <a:spcPts val="2850"/>
              </a:lnSpc>
              <a:buNone/>
            </a:pPr>
            <a:endParaRPr lang="en-US" sz="1750" dirty="0"/>
          </a:p>
        </p:txBody>
      </p:sp>
      <p:sp>
        <p:nvSpPr>
          <p:cNvPr id="7" name="Text 5"/>
          <p:cNvSpPr/>
          <p:nvPr/>
        </p:nvSpPr>
        <p:spPr>
          <a:xfrm>
            <a:off x="793790" y="5835729"/>
            <a:ext cx="9779675" cy="708660"/>
          </a:xfrm>
          <a:prstGeom prst="rect">
            <a:avLst/>
          </a:prstGeom>
          <a:noFill/>
          <a:ln/>
        </p:spPr>
        <p:txBody>
          <a:bodyPr wrap="square" lIns="0" tIns="0" rIns="0" bIns="0" rtlCol="0" anchor="t"/>
          <a:lstStyle/>
          <a:p>
            <a:pPr marL="0" indent="0" algn="ctr">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Paulo não está tratando da lei moral, mas de elementos ligados ao </a:t>
            </a:r>
            <a:r>
              <a:rPr lang="en-US" sz="2200" b="1" dirty="0">
                <a:solidFill>
                  <a:srgbClr val="124E73"/>
                </a:solidFill>
                <a:latin typeface="MuseoModerno Medium" pitchFamily="34" charset="0"/>
                <a:ea typeface="MuseoModerno Medium" pitchFamily="34" charset="-122"/>
                <a:cs typeface="MuseoModerno Medium" pitchFamily="34" charset="-120"/>
              </a:rPr>
              <a:t>sistema cerimonial</a:t>
            </a:r>
            <a:r>
              <a:rPr lang="en-US" sz="2200" dirty="0">
                <a:solidFill>
                  <a:srgbClr val="124E73"/>
                </a:solidFill>
                <a:latin typeface="MuseoModerno Medium" pitchFamily="34" charset="0"/>
                <a:ea typeface="MuseoModerno Medium" pitchFamily="34" charset="-122"/>
                <a:cs typeface="MuseoModerno Medium" pitchFamily="34" charset="-120"/>
              </a:rPr>
              <a:t> que apontavam para Cristo.</a:t>
            </a:r>
            <a:endParaRPr lang="en-US" sz="2200" dirty="0"/>
          </a:p>
        </p:txBody>
      </p:sp>
      <p:sp>
        <p:nvSpPr>
          <p:cNvPr id="8" name="Text 6"/>
          <p:cNvSpPr/>
          <p:nvPr/>
        </p:nvSpPr>
        <p:spPr>
          <a:xfrm>
            <a:off x="793790" y="6635115"/>
            <a:ext cx="9779675" cy="708660"/>
          </a:xfrm>
          <a:prstGeom prst="rect">
            <a:avLst/>
          </a:prstGeom>
          <a:noFill/>
          <a:ln/>
        </p:spPr>
        <p:txBody>
          <a:bodyPr wrap="square" lIns="0" tIns="0" rIns="0" bIns="0" rtlCol="0" anchor="t"/>
          <a:lstStyle/>
          <a:p>
            <a:pPr marL="0" indent="0" algn="ctr">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A cruz não enfraquece a lei de Deus; ela revela o quanto Deus ama o pecador.</a:t>
            </a:r>
            <a:endParaRPr lang="en-US" sz="2200" dirty="0"/>
          </a:p>
        </p:txBody>
      </p:sp>
      <p:pic>
        <p:nvPicPr>
          <p:cNvPr id="9" name="Image 0" descr="preencoded.png"/>
          <p:cNvPicPr>
            <a:picLocks noChangeAspect="1"/>
          </p:cNvPicPr>
          <p:nvPr/>
        </p:nvPicPr>
        <p:blipFill>
          <a:blip r:embed="rId3"/>
          <a:stretch>
            <a:fillRect/>
          </a:stretch>
        </p:blipFill>
        <p:spPr>
          <a:xfrm>
            <a:off x="11134487" y="1963103"/>
            <a:ext cx="2709624" cy="270962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678894"/>
            <a:ext cx="5545574" cy="566976"/>
          </a:xfrm>
          <a:prstGeom prst="rect">
            <a:avLst/>
          </a:prstGeom>
          <a:noFill/>
          <a:ln/>
        </p:spPr>
        <p:txBody>
          <a:bodyPr wrap="non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Colossenses 2:11-14 (NVI)</a:t>
            </a:r>
            <a:endParaRPr lang="en-US" sz="3550" dirty="0"/>
          </a:p>
        </p:txBody>
      </p:sp>
      <p:sp>
        <p:nvSpPr>
          <p:cNvPr id="3" name="Text 1"/>
          <p:cNvSpPr/>
          <p:nvPr/>
        </p:nvSpPr>
        <p:spPr>
          <a:xfrm>
            <a:off x="1133951" y="1926193"/>
            <a:ext cx="12702659" cy="1700927"/>
          </a:xfrm>
          <a:prstGeom prst="rect">
            <a:avLst/>
          </a:prstGeom>
          <a:noFill/>
          <a:ln/>
        </p:spPr>
        <p:txBody>
          <a:bodyPr wrap="square" lIns="0" tIns="0" rIns="0" bIns="0" rtlCol="0" anchor="t"/>
          <a:lstStyle/>
          <a:p>
            <a:pPr marL="0" indent="0" algn="l">
              <a:lnSpc>
                <a:spcPts val="4450"/>
              </a:lnSpc>
              <a:buNone/>
            </a:pPr>
            <a:r>
              <a:rPr lang="en-US" sz="3550" dirty="0">
                <a:solidFill>
                  <a:srgbClr val="51738C"/>
                </a:solidFill>
                <a:latin typeface="MuseoModerno Medium" pitchFamily="34" charset="0"/>
                <a:ea typeface="MuseoModerno Medium" pitchFamily="34" charset="-122"/>
                <a:cs typeface="MuseoModerno Medium" pitchFamily="34" charset="-120"/>
              </a:rPr>
              <a:t>"Nele também fostes circuncidados com circuncisão não feita por mãos humanas, ao despojar do corpo da carne, que é a circuncisão de Cristo,</a:t>
            </a:r>
            <a:endParaRPr lang="en-US" sz="3550" dirty="0"/>
          </a:p>
        </p:txBody>
      </p:sp>
      <p:sp>
        <p:nvSpPr>
          <p:cNvPr id="4" name="Text 2"/>
          <p:cNvSpPr/>
          <p:nvPr/>
        </p:nvSpPr>
        <p:spPr>
          <a:xfrm>
            <a:off x="1133951" y="3717846"/>
            <a:ext cx="12702659" cy="1700927"/>
          </a:xfrm>
          <a:prstGeom prst="rect">
            <a:avLst/>
          </a:prstGeom>
          <a:noFill/>
          <a:ln/>
        </p:spPr>
        <p:txBody>
          <a:bodyPr wrap="square" lIns="0" tIns="0" rIns="0" bIns="0" rtlCol="0" anchor="t"/>
          <a:lstStyle/>
          <a:p>
            <a:pPr marL="0" indent="0" algn="l">
              <a:lnSpc>
                <a:spcPts val="4450"/>
              </a:lnSpc>
              <a:buNone/>
            </a:pPr>
            <a:r>
              <a:rPr lang="en-US" sz="3550" dirty="0">
                <a:solidFill>
                  <a:srgbClr val="51738C"/>
                </a:solidFill>
                <a:latin typeface="MuseoModerno Medium" pitchFamily="34" charset="0"/>
                <a:ea typeface="MuseoModerno Medium" pitchFamily="34" charset="-122"/>
                <a:cs typeface="MuseoModerno Medium" pitchFamily="34" charset="-120"/>
              </a:rPr>
              <a:t>tendo sido sepultados juntamente com ele no batismo, no qual igualmente fostes ressuscitados mediante a fé no poder de Deus...</a:t>
            </a:r>
            <a:endParaRPr lang="en-US" sz="3550" dirty="0"/>
          </a:p>
        </p:txBody>
      </p:sp>
      <p:sp>
        <p:nvSpPr>
          <p:cNvPr id="5" name="Text 3"/>
          <p:cNvSpPr/>
          <p:nvPr/>
        </p:nvSpPr>
        <p:spPr>
          <a:xfrm>
            <a:off x="1133951" y="5509498"/>
            <a:ext cx="12702659" cy="1700927"/>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tendo cancelado o escrito de dívida, que consistia em ordenanças e que nos era contrário; ele o removeu do meio de nós, </a:t>
            </a:r>
            <a:r>
              <a:rPr lang="en-US" sz="3550" b="1" dirty="0">
                <a:solidFill>
                  <a:srgbClr val="51738C"/>
                </a:solidFill>
                <a:latin typeface="MuseoModerno Medium" pitchFamily="34" charset="0"/>
                <a:ea typeface="MuseoModerno Medium" pitchFamily="34" charset="-122"/>
                <a:cs typeface="MuseoModerno Medium" pitchFamily="34" charset="-120"/>
              </a:rPr>
              <a:t>cravando-o na cruz</a:t>
            </a:r>
            <a:r>
              <a:rPr lang="en-US" sz="3550" dirty="0">
                <a:solidFill>
                  <a:srgbClr val="124E73"/>
                </a:solidFill>
                <a:latin typeface="MuseoModerno Medium" pitchFamily="34" charset="0"/>
                <a:ea typeface="MuseoModerno Medium" pitchFamily="34" charset="-122"/>
                <a:cs typeface="MuseoModerno Medium" pitchFamily="34" charset="-120"/>
              </a:rPr>
              <a:t>."</a:t>
            </a:r>
            <a:endParaRPr lang="en-US" sz="3550" dirty="0"/>
          </a:p>
        </p:txBody>
      </p:sp>
      <p:sp>
        <p:nvSpPr>
          <p:cNvPr id="6" name="Shape 4"/>
          <p:cNvSpPr/>
          <p:nvPr/>
        </p:nvSpPr>
        <p:spPr>
          <a:xfrm>
            <a:off x="793790" y="1586032"/>
            <a:ext cx="30480" cy="5964555"/>
          </a:xfrm>
          <a:prstGeom prst="rect">
            <a:avLst/>
          </a:prstGeom>
          <a:solidFill>
            <a:srgbClr val="325F7B"/>
          </a:solidFill>
          <a:ln/>
        </p:spPr>
        <p:txBody>
          <a:bodyPr/>
          <a:lstStyle/>
          <a:p>
            <a:endParaRPr lang="pt-B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Shape 1"/>
          <p:cNvSpPr/>
          <p:nvPr/>
        </p:nvSpPr>
        <p:spPr>
          <a:xfrm>
            <a:off x="793790" y="1982748"/>
            <a:ext cx="6407944" cy="4264104"/>
          </a:xfrm>
          <a:prstGeom prst="roundRect">
            <a:avLst>
              <a:gd name="adj" fmla="val 798"/>
            </a:avLst>
          </a:prstGeom>
          <a:solidFill>
            <a:srgbClr val="F3EEE3"/>
          </a:solidFill>
          <a:ln/>
        </p:spPr>
        <p:txBody>
          <a:bodyPr/>
          <a:lstStyle/>
          <a:p>
            <a:endParaRPr lang="pt-BR"/>
          </a:p>
        </p:txBody>
      </p:sp>
      <p:sp>
        <p:nvSpPr>
          <p:cNvPr id="5" name="Shape 2"/>
          <p:cNvSpPr/>
          <p:nvPr/>
        </p:nvSpPr>
        <p:spPr>
          <a:xfrm>
            <a:off x="1020604" y="2209562"/>
            <a:ext cx="680442" cy="680442"/>
          </a:xfrm>
          <a:prstGeom prst="roundRect">
            <a:avLst>
              <a:gd name="adj" fmla="val 13436980"/>
            </a:avLst>
          </a:prstGeom>
          <a:solidFill>
            <a:srgbClr val="51738C"/>
          </a:solidFill>
          <a:ln/>
        </p:spPr>
        <p:txBody>
          <a:bodyPr/>
          <a:lstStyle/>
          <a:p>
            <a:endParaRPr lang="pt-BR"/>
          </a:p>
        </p:txBody>
      </p:sp>
      <p:sp>
        <p:nvSpPr>
          <p:cNvPr id="6" name="Text 3"/>
          <p:cNvSpPr/>
          <p:nvPr/>
        </p:nvSpPr>
        <p:spPr>
          <a:xfrm>
            <a:off x="1207770" y="2358390"/>
            <a:ext cx="306110" cy="382667"/>
          </a:xfrm>
          <a:prstGeom prst="rect">
            <a:avLst/>
          </a:prstGeom>
          <a:noFill/>
          <a:ln/>
        </p:spPr>
        <p:txBody>
          <a:bodyPr wrap="none" lIns="0" tIns="0" rIns="0" bIns="0" rtlCol="0" anchor="t"/>
          <a:lstStyle/>
          <a:p>
            <a:pPr marL="0" indent="0" algn="l">
              <a:lnSpc>
                <a:spcPts val="3850"/>
              </a:lnSpc>
              <a:buNone/>
            </a:pPr>
            <a:r>
              <a:rPr lang="en-US" sz="2400" dirty="0">
                <a:solidFill>
                  <a:srgbClr val="FFFFFF"/>
                </a:solidFill>
                <a:latin typeface="MuseoModerno Medium" pitchFamily="34" charset="0"/>
                <a:ea typeface="MuseoModerno Medium" pitchFamily="34" charset="-122"/>
                <a:cs typeface="MuseoModerno Medium" pitchFamily="34" charset="-120"/>
              </a:rPr>
              <a:t>1</a:t>
            </a:r>
            <a:endParaRPr lang="en-US" sz="2400" dirty="0"/>
          </a:p>
        </p:txBody>
      </p:sp>
      <p:sp>
        <p:nvSpPr>
          <p:cNvPr id="7" name="Text 4"/>
          <p:cNvSpPr/>
          <p:nvPr/>
        </p:nvSpPr>
        <p:spPr>
          <a:xfrm>
            <a:off x="1020604" y="3116818"/>
            <a:ext cx="4964192" cy="566976"/>
          </a:xfrm>
          <a:prstGeom prst="rect">
            <a:avLst/>
          </a:prstGeom>
          <a:noFill/>
          <a:ln/>
        </p:spPr>
        <p:txBody>
          <a:bodyPr wrap="none" lIns="0" tIns="0" rIns="0" bIns="0" rtlCol="0" anchor="t"/>
          <a:lstStyle/>
          <a:p>
            <a:pPr marL="0" indent="0" algn="l">
              <a:lnSpc>
                <a:spcPts val="4450"/>
              </a:lnSpc>
              <a:buNone/>
            </a:pPr>
            <a:r>
              <a:rPr lang="en-US" sz="3550" b="1" dirty="0">
                <a:solidFill>
                  <a:srgbClr val="124E73"/>
                </a:solidFill>
                <a:latin typeface="MuseoModerno Medium" pitchFamily="34" charset="0"/>
                <a:ea typeface="MuseoModerno Medium" pitchFamily="34" charset="-122"/>
                <a:cs typeface="MuseoModerno Medium" pitchFamily="34" charset="-120"/>
              </a:rPr>
              <a:t>Circuncisão do Coração</a:t>
            </a:r>
            <a:endParaRPr lang="en-US" sz="3550" dirty="0"/>
          </a:p>
        </p:txBody>
      </p:sp>
      <p:sp>
        <p:nvSpPr>
          <p:cNvPr id="8" name="Text 5"/>
          <p:cNvSpPr/>
          <p:nvPr/>
        </p:nvSpPr>
        <p:spPr>
          <a:xfrm>
            <a:off x="1020604" y="3819882"/>
            <a:ext cx="5954316"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9" name="Text 6"/>
          <p:cNvSpPr/>
          <p:nvPr/>
        </p:nvSpPr>
        <p:spPr>
          <a:xfrm>
            <a:off x="1020604" y="4318873"/>
            <a:ext cx="5954316" cy="1701165"/>
          </a:xfrm>
          <a:prstGeom prst="rect">
            <a:avLst/>
          </a:prstGeom>
          <a:noFill/>
          <a:ln/>
        </p:spPr>
        <p:txBody>
          <a:bodyPr wrap="square" lIns="0" tIns="0" rIns="0" bIns="0" rtlCol="0" anchor="t"/>
          <a:lstStyle/>
          <a:p>
            <a:pPr marL="0" indent="0" algn="l">
              <a:lnSpc>
                <a:spcPts val="3300"/>
              </a:lnSpc>
              <a:buNone/>
            </a:pPr>
            <a:r>
              <a:rPr lang="en-US" sz="2650" i="1" dirty="0">
                <a:solidFill>
                  <a:srgbClr val="124E73"/>
                </a:solidFill>
                <a:latin typeface="MuseoModerno Medium" pitchFamily="34" charset="0"/>
                <a:ea typeface="MuseoModerno Medium" pitchFamily="34" charset="-122"/>
                <a:cs typeface="MuseoModerno Medium" pitchFamily="34" charset="-120"/>
              </a:rPr>
              <a:t>Paulo contrasta a circuncisão física com a espiritual, realizada por Cristo. A ênfase é transformação interior.</a:t>
            </a:r>
            <a:endParaRPr lang="en-US" sz="2650" dirty="0"/>
          </a:p>
        </p:txBody>
      </p:sp>
      <p:sp>
        <p:nvSpPr>
          <p:cNvPr id="10" name="Shape 7"/>
          <p:cNvSpPr/>
          <p:nvPr/>
        </p:nvSpPr>
        <p:spPr>
          <a:xfrm>
            <a:off x="7428548" y="1982748"/>
            <a:ext cx="6408063" cy="4264104"/>
          </a:xfrm>
          <a:prstGeom prst="roundRect">
            <a:avLst>
              <a:gd name="adj" fmla="val 798"/>
            </a:avLst>
          </a:prstGeom>
          <a:solidFill>
            <a:srgbClr val="F3EEE3"/>
          </a:solidFill>
          <a:ln/>
        </p:spPr>
        <p:txBody>
          <a:bodyPr/>
          <a:lstStyle/>
          <a:p>
            <a:endParaRPr lang="pt-BR"/>
          </a:p>
        </p:txBody>
      </p:sp>
      <p:sp>
        <p:nvSpPr>
          <p:cNvPr id="11" name="Shape 8"/>
          <p:cNvSpPr/>
          <p:nvPr/>
        </p:nvSpPr>
        <p:spPr>
          <a:xfrm>
            <a:off x="7655362" y="2209562"/>
            <a:ext cx="680442" cy="680442"/>
          </a:xfrm>
          <a:prstGeom prst="roundRect">
            <a:avLst>
              <a:gd name="adj" fmla="val 13436980"/>
            </a:avLst>
          </a:prstGeom>
          <a:solidFill>
            <a:srgbClr val="51738C"/>
          </a:solidFill>
          <a:ln/>
        </p:spPr>
        <p:txBody>
          <a:bodyPr/>
          <a:lstStyle/>
          <a:p>
            <a:endParaRPr lang="pt-BR"/>
          </a:p>
        </p:txBody>
      </p:sp>
      <p:sp>
        <p:nvSpPr>
          <p:cNvPr id="12" name="Text 9"/>
          <p:cNvSpPr/>
          <p:nvPr/>
        </p:nvSpPr>
        <p:spPr>
          <a:xfrm>
            <a:off x="7842528" y="2358390"/>
            <a:ext cx="306110" cy="382667"/>
          </a:xfrm>
          <a:prstGeom prst="rect">
            <a:avLst/>
          </a:prstGeom>
          <a:noFill/>
          <a:ln/>
        </p:spPr>
        <p:txBody>
          <a:bodyPr wrap="none" lIns="0" tIns="0" rIns="0" bIns="0" rtlCol="0" anchor="t"/>
          <a:lstStyle/>
          <a:p>
            <a:pPr marL="0" indent="0" algn="l">
              <a:lnSpc>
                <a:spcPts val="3850"/>
              </a:lnSpc>
              <a:buNone/>
            </a:pPr>
            <a:r>
              <a:rPr lang="en-US" sz="2400" dirty="0">
                <a:solidFill>
                  <a:srgbClr val="FFFFFF"/>
                </a:solidFill>
                <a:latin typeface="MuseoModerno Medium" pitchFamily="34" charset="0"/>
                <a:ea typeface="MuseoModerno Medium" pitchFamily="34" charset="-122"/>
                <a:cs typeface="MuseoModerno Medium" pitchFamily="34" charset="-120"/>
              </a:rPr>
              <a:t>2</a:t>
            </a:r>
            <a:endParaRPr lang="en-US" sz="2400" dirty="0"/>
          </a:p>
        </p:txBody>
      </p:sp>
      <p:sp>
        <p:nvSpPr>
          <p:cNvPr id="13" name="Text 10"/>
          <p:cNvSpPr/>
          <p:nvPr/>
        </p:nvSpPr>
        <p:spPr>
          <a:xfrm>
            <a:off x="7655362" y="3116818"/>
            <a:ext cx="4516398" cy="425291"/>
          </a:xfrm>
          <a:prstGeom prst="rect">
            <a:avLst/>
          </a:prstGeom>
          <a:noFill/>
          <a:ln/>
        </p:spPr>
        <p:txBody>
          <a:bodyPr wrap="none" lIns="0" tIns="0" rIns="0" bIns="0" rtlCol="0" anchor="t"/>
          <a:lstStyle/>
          <a:p>
            <a:pPr marL="0" indent="0" algn="l">
              <a:lnSpc>
                <a:spcPts val="3300"/>
              </a:lnSpc>
              <a:buNone/>
            </a:pPr>
            <a:r>
              <a:rPr lang="en-US" sz="2650" b="1" dirty="0">
                <a:solidFill>
                  <a:srgbClr val="124E73"/>
                </a:solidFill>
                <a:latin typeface="MuseoModerno Medium" pitchFamily="34" charset="0"/>
                <a:ea typeface="MuseoModerno Medium" pitchFamily="34" charset="-122"/>
                <a:cs typeface="MuseoModerno Medium" pitchFamily="34" charset="-120"/>
              </a:rPr>
              <a:t>Escrito de Dívida Cancelado</a:t>
            </a:r>
            <a:endParaRPr lang="en-US" sz="2650" dirty="0"/>
          </a:p>
        </p:txBody>
      </p:sp>
      <p:sp>
        <p:nvSpPr>
          <p:cNvPr id="14" name="Text 11"/>
          <p:cNvSpPr/>
          <p:nvPr/>
        </p:nvSpPr>
        <p:spPr>
          <a:xfrm>
            <a:off x="7655362" y="3678198"/>
            <a:ext cx="595443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5" name="Text 12"/>
          <p:cNvSpPr/>
          <p:nvPr/>
        </p:nvSpPr>
        <p:spPr>
          <a:xfrm>
            <a:off x="7655362" y="4177189"/>
            <a:ext cx="5954435" cy="1275874"/>
          </a:xfrm>
          <a:prstGeom prst="rect">
            <a:avLst/>
          </a:prstGeom>
          <a:noFill/>
          <a:ln/>
        </p:spPr>
        <p:txBody>
          <a:bodyPr wrap="square" lIns="0" tIns="0" rIns="0" bIns="0" rtlCol="0" anchor="t"/>
          <a:lstStyle/>
          <a:p>
            <a:pPr marL="0" indent="0" algn="l">
              <a:lnSpc>
                <a:spcPts val="3300"/>
              </a:lnSpc>
              <a:buNone/>
            </a:pPr>
            <a:r>
              <a:rPr lang="en-US" sz="2650" i="1" dirty="0">
                <a:solidFill>
                  <a:srgbClr val="124E73"/>
                </a:solidFill>
                <a:latin typeface="MuseoModerno Medium" pitchFamily="34" charset="0"/>
                <a:ea typeface="MuseoModerno Medium" pitchFamily="34" charset="-122"/>
                <a:cs typeface="MuseoModerno Medium" pitchFamily="34" charset="-120"/>
              </a:rPr>
              <a:t>Refere-se a exigências cerimoniais e rituais que apontavam para Cristo e foram cumpridas na cruz.</a:t>
            </a:r>
            <a:endParaRPr lang="en-US" sz="26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3790" y="1817370"/>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Correlações</a:t>
            </a:r>
            <a:endParaRPr lang="en-US" sz="4450" dirty="0"/>
          </a:p>
        </p:txBody>
      </p:sp>
      <p:sp>
        <p:nvSpPr>
          <p:cNvPr id="3" name="Shape 1"/>
          <p:cNvSpPr/>
          <p:nvPr/>
        </p:nvSpPr>
        <p:spPr>
          <a:xfrm>
            <a:off x="793790" y="2979777"/>
            <a:ext cx="13042821" cy="3432453"/>
          </a:xfrm>
          <a:prstGeom prst="roundRect">
            <a:avLst>
              <a:gd name="adj" fmla="val 991"/>
            </a:avLst>
          </a:prstGeom>
          <a:noFill/>
          <a:ln w="7620">
            <a:solidFill>
              <a:srgbClr val="000000">
                <a:alpha val="8000"/>
              </a:srgbClr>
            </a:solidFill>
            <a:prstDash val="solid"/>
          </a:ln>
        </p:spPr>
        <p:txBody>
          <a:bodyPr/>
          <a:lstStyle/>
          <a:p>
            <a:endParaRPr lang="pt-BR"/>
          </a:p>
        </p:txBody>
      </p:sp>
      <p:sp>
        <p:nvSpPr>
          <p:cNvPr id="4" name="Shape 2"/>
          <p:cNvSpPr/>
          <p:nvPr/>
        </p:nvSpPr>
        <p:spPr>
          <a:xfrm>
            <a:off x="801410" y="2987397"/>
            <a:ext cx="13027581" cy="740926"/>
          </a:xfrm>
          <a:prstGeom prst="rect">
            <a:avLst/>
          </a:prstGeom>
          <a:solidFill>
            <a:srgbClr val="FFFFFF">
              <a:alpha val="4000"/>
            </a:srgbClr>
          </a:solidFill>
          <a:ln/>
        </p:spPr>
        <p:txBody>
          <a:bodyPr/>
          <a:lstStyle/>
          <a:p>
            <a:endParaRPr lang="pt-BR"/>
          </a:p>
        </p:txBody>
      </p:sp>
      <p:sp>
        <p:nvSpPr>
          <p:cNvPr id="5" name="Shape 3"/>
          <p:cNvSpPr/>
          <p:nvPr/>
        </p:nvSpPr>
        <p:spPr>
          <a:xfrm>
            <a:off x="801529" y="2987397"/>
            <a:ext cx="3422333" cy="740926"/>
          </a:xfrm>
          <a:prstGeom prst="roundRect">
            <a:avLst>
              <a:gd name="adj" fmla="val 4592"/>
            </a:avLst>
          </a:prstGeom>
          <a:solidFill>
            <a:srgbClr val="51738C"/>
          </a:solidFill>
          <a:ln/>
        </p:spPr>
        <p:txBody>
          <a:bodyPr/>
          <a:lstStyle/>
          <a:p>
            <a:endParaRPr lang="pt-BR"/>
          </a:p>
        </p:txBody>
      </p:sp>
      <p:sp>
        <p:nvSpPr>
          <p:cNvPr id="6" name="Text 4"/>
          <p:cNvSpPr/>
          <p:nvPr/>
        </p:nvSpPr>
        <p:spPr>
          <a:xfrm>
            <a:off x="1028343" y="3131106"/>
            <a:ext cx="2964894" cy="453509"/>
          </a:xfrm>
          <a:prstGeom prst="rect">
            <a:avLst/>
          </a:prstGeom>
          <a:noFill/>
          <a:ln/>
        </p:spPr>
        <p:txBody>
          <a:bodyPr wrap="none" lIns="0" tIns="0" rIns="0" bIns="0" rtlCol="0" anchor="t"/>
          <a:lstStyle/>
          <a:p>
            <a:pPr marL="0" indent="0" algn="ctr">
              <a:lnSpc>
                <a:spcPts val="3550"/>
              </a:lnSpc>
              <a:buNone/>
            </a:pPr>
            <a:r>
              <a:rPr lang="en-US" sz="2200" b="1" dirty="0">
                <a:solidFill>
                  <a:srgbClr val="FFFCF5"/>
                </a:solidFill>
                <a:latin typeface="Source Sans 3" pitchFamily="34" charset="0"/>
                <a:ea typeface="Source Sans 3" pitchFamily="34" charset="-122"/>
                <a:cs typeface="Source Sans 3" pitchFamily="34" charset="-120"/>
              </a:rPr>
              <a:t>Texto</a:t>
            </a:r>
            <a:endParaRPr lang="en-US" sz="2200" dirty="0"/>
          </a:p>
        </p:txBody>
      </p:sp>
      <p:sp>
        <p:nvSpPr>
          <p:cNvPr id="7" name="Shape 5"/>
          <p:cNvSpPr/>
          <p:nvPr/>
        </p:nvSpPr>
        <p:spPr>
          <a:xfrm>
            <a:off x="4223861" y="2987397"/>
            <a:ext cx="4803219" cy="740926"/>
          </a:xfrm>
          <a:prstGeom prst="rect">
            <a:avLst/>
          </a:prstGeom>
          <a:solidFill>
            <a:srgbClr val="51738C"/>
          </a:solidFill>
          <a:ln/>
        </p:spPr>
        <p:txBody>
          <a:bodyPr/>
          <a:lstStyle/>
          <a:p>
            <a:endParaRPr lang="pt-BR"/>
          </a:p>
        </p:txBody>
      </p:sp>
      <p:sp>
        <p:nvSpPr>
          <p:cNvPr id="8" name="Text 6"/>
          <p:cNvSpPr/>
          <p:nvPr/>
        </p:nvSpPr>
        <p:spPr>
          <a:xfrm>
            <a:off x="4454485" y="3131106"/>
            <a:ext cx="4341971" cy="453509"/>
          </a:xfrm>
          <a:prstGeom prst="rect">
            <a:avLst/>
          </a:prstGeom>
          <a:noFill/>
          <a:ln/>
        </p:spPr>
        <p:txBody>
          <a:bodyPr wrap="none" lIns="0" tIns="0" rIns="0" bIns="0" rtlCol="0" anchor="t"/>
          <a:lstStyle/>
          <a:p>
            <a:pPr marL="0" indent="0" algn="ctr">
              <a:lnSpc>
                <a:spcPts val="3550"/>
              </a:lnSpc>
              <a:buNone/>
            </a:pPr>
            <a:r>
              <a:rPr lang="en-US" sz="2200" b="1" dirty="0">
                <a:solidFill>
                  <a:srgbClr val="FFFCF5"/>
                </a:solidFill>
                <a:latin typeface="Source Sans 3" pitchFamily="34" charset="0"/>
                <a:ea typeface="Source Sans 3" pitchFamily="34" charset="-122"/>
                <a:cs typeface="Source Sans 3" pitchFamily="34" charset="-120"/>
              </a:rPr>
              <a:t>Conceito</a:t>
            </a:r>
            <a:endParaRPr lang="en-US" sz="2200" dirty="0"/>
          </a:p>
        </p:txBody>
      </p:sp>
      <p:sp>
        <p:nvSpPr>
          <p:cNvPr id="9" name="Shape 7"/>
          <p:cNvSpPr/>
          <p:nvPr/>
        </p:nvSpPr>
        <p:spPr>
          <a:xfrm>
            <a:off x="9027081" y="2987397"/>
            <a:ext cx="4801910" cy="740926"/>
          </a:xfrm>
          <a:prstGeom prst="rect">
            <a:avLst/>
          </a:prstGeom>
          <a:solidFill>
            <a:srgbClr val="51738C"/>
          </a:solidFill>
          <a:ln/>
        </p:spPr>
        <p:txBody>
          <a:bodyPr/>
          <a:lstStyle/>
          <a:p>
            <a:endParaRPr lang="pt-BR"/>
          </a:p>
        </p:txBody>
      </p:sp>
      <p:sp>
        <p:nvSpPr>
          <p:cNvPr id="10" name="Text 8"/>
          <p:cNvSpPr/>
          <p:nvPr/>
        </p:nvSpPr>
        <p:spPr>
          <a:xfrm>
            <a:off x="9257705" y="3131106"/>
            <a:ext cx="4344472" cy="453509"/>
          </a:xfrm>
          <a:prstGeom prst="rect">
            <a:avLst/>
          </a:prstGeom>
          <a:noFill/>
          <a:ln/>
        </p:spPr>
        <p:txBody>
          <a:bodyPr wrap="none" lIns="0" tIns="0" rIns="0" bIns="0" rtlCol="0" anchor="t"/>
          <a:lstStyle/>
          <a:p>
            <a:pPr marL="0" indent="0" algn="ctr">
              <a:lnSpc>
                <a:spcPts val="3550"/>
              </a:lnSpc>
              <a:buNone/>
            </a:pPr>
            <a:r>
              <a:rPr lang="en-US" sz="2200" b="1" dirty="0">
                <a:solidFill>
                  <a:srgbClr val="FFFCF5"/>
                </a:solidFill>
                <a:latin typeface="Source Sans 3" pitchFamily="34" charset="0"/>
                <a:ea typeface="Source Sans 3" pitchFamily="34" charset="-122"/>
                <a:cs typeface="Source Sans 3" pitchFamily="34" charset="-120"/>
              </a:rPr>
              <a:t>Relação</a:t>
            </a:r>
            <a:endParaRPr lang="en-US" sz="2200" dirty="0"/>
          </a:p>
        </p:txBody>
      </p:sp>
      <p:sp>
        <p:nvSpPr>
          <p:cNvPr id="11" name="Shape 9"/>
          <p:cNvSpPr/>
          <p:nvPr/>
        </p:nvSpPr>
        <p:spPr>
          <a:xfrm>
            <a:off x="801410" y="3728323"/>
            <a:ext cx="13027581" cy="1194435"/>
          </a:xfrm>
          <a:prstGeom prst="rect">
            <a:avLst/>
          </a:prstGeom>
          <a:solidFill>
            <a:srgbClr val="000000">
              <a:alpha val="4000"/>
            </a:srgbClr>
          </a:solidFill>
          <a:ln/>
        </p:spPr>
        <p:txBody>
          <a:bodyPr/>
          <a:lstStyle/>
          <a:p>
            <a:endParaRPr lang="pt-BR"/>
          </a:p>
        </p:txBody>
      </p:sp>
      <p:sp>
        <p:nvSpPr>
          <p:cNvPr id="12" name="Text 10"/>
          <p:cNvSpPr/>
          <p:nvPr/>
        </p:nvSpPr>
        <p:spPr>
          <a:xfrm>
            <a:off x="1028343" y="3872032"/>
            <a:ext cx="2964894" cy="453509"/>
          </a:xfrm>
          <a:prstGeom prst="rect">
            <a:avLst/>
          </a:prstGeom>
          <a:noFill/>
          <a:ln/>
        </p:spPr>
        <p:txBody>
          <a:bodyPr wrap="none" lIns="0" tIns="0" rIns="0" bIns="0" rtlCol="0" anchor="t"/>
          <a:lstStyle/>
          <a:p>
            <a:pPr marL="0" indent="0" algn="ctr">
              <a:lnSpc>
                <a:spcPts val="3550"/>
              </a:lnSpc>
              <a:buNone/>
            </a:pPr>
            <a:r>
              <a:rPr lang="en-US" sz="2200" b="1" dirty="0">
                <a:solidFill>
                  <a:srgbClr val="124E73"/>
                </a:solidFill>
                <a:latin typeface="Source Sans 3" pitchFamily="34" charset="0"/>
                <a:ea typeface="Source Sans 3" pitchFamily="34" charset="-122"/>
                <a:cs typeface="Source Sans 3" pitchFamily="34" charset="-120"/>
              </a:rPr>
              <a:t>Rm 7:7</a:t>
            </a:r>
            <a:endParaRPr lang="en-US" sz="2200" dirty="0"/>
          </a:p>
        </p:txBody>
      </p:sp>
      <p:sp>
        <p:nvSpPr>
          <p:cNvPr id="13" name="Text 11"/>
          <p:cNvSpPr/>
          <p:nvPr/>
        </p:nvSpPr>
        <p:spPr>
          <a:xfrm>
            <a:off x="4454485" y="3872032"/>
            <a:ext cx="4341971" cy="453509"/>
          </a:xfrm>
          <a:prstGeom prst="rect">
            <a:avLst/>
          </a:prstGeom>
          <a:noFill/>
          <a:ln/>
        </p:spPr>
        <p:txBody>
          <a:bodyPr wrap="none" lIns="0" tIns="0" rIns="0" bIns="0" rtlCol="0" anchor="t"/>
          <a:lstStyle/>
          <a:p>
            <a:pPr marL="0" indent="0" algn="ctr">
              <a:lnSpc>
                <a:spcPts val="3550"/>
              </a:lnSpc>
              <a:buNone/>
            </a:pPr>
            <a:r>
              <a:rPr lang="en-US" sz="2200" b="1" dirty="0">
                <a:solidFill>
                  <a:srgbClr val="124E73"/>
                </a:solidFill>
                <a:latin typeface="Source Sans 3" pitchFamily="34" charset="0"/>
                <a:ea typeface="Source Sans 3" pitchFamily="34" charset="-122"/>
                <a:cs typeface="Source Sans 3" pitchFamily="34" charset="-120"/>
              </a:rPr>
              <a:t>Definição de pecado</a:t>
            </a:r>
            <a:endParaRPr lang="en-US" sz="2200" dirty="0"/>
          </a:p>
        </p:txBody>
      </p:sp>
      <p:sp>
        <p:nvSpPr>
          <p:cNvPr id="14" name="Text 12"/>
          <p:cNvSpPr/>
          <p:nvPr/>
        </p:nvSpPr>
        <p:spPr>
          <a:xfrm>
            <a:off x="9257705" y="3872032"/>
            <a:ext cx="4344472" cy="907018"/>
          </a:xfrm>
          <a:prstGeom prst="rect">
            <a:avLst/>
          </a:prstGeom>
          <a:noFill/>
          <a:ln/>
        </p:spPr>
        <p:txBody>
          <a:bodyPr wrap="square" lIns="0" tIns="0" rIns="0" bIns="0" rtlCol="0" anchor="t"/>
          <a:lstStyle/>
          <a:p>
            <a:pPr marL="0" indent="0" algn="ctr">
              <a:lnSpc>
                <a:spcPts val="3550"/>
              </a:lnSpc>
              <a:buNone/>
            </a:pPr>
            <a:r>
              <a:rPr lang="en-US" sz="2200" b="1" dirty="0">
                <a:solidFill>
                  <a:srgbClr val="124E73"/>
                </a:solidFill>
                <a:latin typeface="Source Sans 3" pitchFamily="34" charset="0"/>
                <a:ea typeface="Source Sans 3" pitchFamily="34" charset="-122"/>
                <a:cs typeface="Source Sans 3" pitchFamily="34" charset="-120"/>
              </a:rPr>
              <a:t>Confirma permanência da lei moral</a:t>
            </a:r>
            <a:endParaRPr lang="en-US" sz="2200" dirty="0"/>
          </a:p>
        </p:txBody>
      </p:sp>
      <p:sp>
        <p:nvSpPr>
          <p:cNvPr id="15" name="Shape 13"/>
          <p:cNvSpPr/>
          <p:nvPr/>
        </p:nvSpPr>
        <p:spPr>
          <a:xfrm>
            <a:off x="801410" y="4922758"/>
            <a:ext cx="13027581" cy="740926"/>
          </a:xfrm>
          <a:prstGeom prst="rect">
            <a:avLst/>
          </a:prstGeom>
          <a:solidFill>
            <a:srgbClr val="FFFFFF">
              <a:alpha val="4000"/>
            </a:srgbClr>
          </a:solidFill>
          <a:ln/>
        </p:spPr>
        <p:txBody>
          <a:bodyPr/>
          <a:lstStyle/>
          <a:p>
            <a:endParaRPr lang="pt-BR"/>
          </a:p>
        </p:txBody>
      </p:sp>
      <p:sp>
        <p:nvSpPr>
          <p:cNvPr id="16" name="Text 14"/>
          <p:cNvSpPr/>
          <p:nvPr/>
        </p:nvSpPr>
        <p:spPr>
          <a:xfrm>
            <a:off x="1028343" y="5066467"/>
            <a:ext cx="2964894" cy="453509"/>
          </a:xfrm>
          <a:prstGeom prst="rect">
            <a:avLst/>
          </a:prstGeom>
          <a:noFill/>
          <a:ln/>
        </p:spPr>
        <p:txBody>
          <a:bodyPr wrap="none" lIns="0" tIns="0" rIns="0" bIns="0" rtlCol="0" anchor="t"/>
          <a:lstStyle/>
          <a:p>
            <a:pPr marL="0" indent="0" algn="ctr">
              <a:lnSpc>
                <a:spcPts val="3550"/>
              </a:lnSpc>
              <a:buNone/>
            </a:pPr>
            <a:r>
              <a:rPr lang="en-US" sz="2200" b="1" dirty="0">
                <a:solidFill>
                  <a:srgbClr val="124E73"/>
                </a:solidFill>
                <a:latin typeface="Source Sans 3" pitchFamily="34" charset="0"/>
                <a:ea typeface="Source Sans 3" pitchFamily="34" charset="-122"/>
                <a:cs typeface="Source Sans 3" pitchFamily="34" charset="-120"/>
              </a:rPr>
              <a:t>Hb 10:1</a:t>
            </a:r>
            <a:endParaRPr lang="en-US" sz="2200" dirty="0"/>
          </a:p>
        </p:txBody>
      </p:sp>
      <p:sp>
        <p:nvSpPr>
          <p:cNvPr id="17" name="Text 15"/>
          <p:cNvSpPr/>
          <p:nvPr/>
        </p:nvSpPr>
        <p:spPr>
          <a:xfrm>
            <a:off x="4454485" y="5066467"/>
            <a:ext cx="4341971" cy="453509"/>
          </a:xfrm>
          <a:prstGeom prst="rect">
            <a:avLst/>
          </a:prstGeom>
          <a:noFill/>
          <a:ln/>
        </p:spPr>
        <p:txBody>
          <a:bodyPr wrap="none" lIns="0" tIns="0" rIns="0" bIns="0" rtlCol="0" anchor="t"/>
          <a:lstStyle/>
          <a:p>
            <a:pPr marL="0" indent="0" algn="ctr">
              <a:lnSpc>
                <a:spcPts val="3550"/>
              </a:lnSpc>
              <a:buNone/>
            </a:pPr>
            <a:r>
              <a:rPr lang="en-US" sz="2200" b="1" dirty="0">
                <a:solidFill>
                  <a:srgbClr val="124E73"/>
                </a:solidFill>
                <a:latin typeface="Source Sans 3" pitchFamily="34" charset="0"/>
                <a:ea typeface="Source Sans 3" pitchFamily="34" charset="-122"/>
                <a:cs typeface="Source Sans 3" pitchFamily="34" charset="-120"/>
              </a:rPr>
              <a:t>Lei como sombra</a:t>
            </a:r>
            <a:endParaRPr lang="en-US" sz="2200" dirty="0"/>
          </a:p>
        </p:txBody>
      </p:sp>
      <p:sp>
        <p:nvSpPr>
          <p:cNvPr id="18" name="Text 16"/>
          <p:cNvSpPr/>
          <p:nvPr/>
        </p:nvSpPr>
        <p:spPr>
          <a:xfrm>
            <a:off x="9257705" y="5066467"/>
            <a:ext cx="4344472" cy="453509"/>
          </a:xfrm>
          <a:prstGeom prst="rect">
            <a:avLst/>
          </a:prstGeom>
          <a:noFill/>
          <a:ln/>
        </p:spPr>
        <p:txBody>
          <a:bodyPr wrap="none" lIns="0" tIns="0" rIns="0" bIns="0" rtlCol="0" anchor="t"/>
          <a:lstStyle/>
          <a:p>
            <a:pPr marL="0" indent="0" algn="ctr">
              <a:lnSpc>
                <a:spcPts val="3550"/>
              </a:lnSpc>
              <a:buNone/>
            </a:pPr>
            <a:r>
              <a:rPr lang="en-US" sz="2200" b="1" dirty="0">
                <a:solidFill>
                  <a:srgbClr val="124E73"/>
                </a:solidFill>
                <a:latin typeface="Source Sans 3" pitchFamily="34" charset="0"/>
                <a:ea typeface="Source Sans 3" pitchFamily="34" charset="-122"/>
                <a:cs typeface="Source Sans 3" pitchFamily="34" charset="-120"/>
              </a:rPr>
              <a:t>Tipologia cumprida em Cristo</a:t>
            </a:r>
            <a:endParaRPr lang="en-US" sz="2200" dirty="0"/>
          </a:p>
        </p:txBody>
      </p:sp>
      <p:sp>
        <p:nvSpPr>
          <p:cNvPr id="19" name="Shape 17"/>
          <p:cNvSpPr/>
          <p:nvPr/>
        </p:nvSpPr>
        <p:spPr>
          <a:xfrm>
            <a:off x="801410" y="5663684"/>
            <a:ext cx="13027581" cy="740926"/>
          </a:xfrm>
          <a:prstGeom prst="rect">
            <a:avLst/>
          </a:prstGeom>
          <a:solidFill>
            <a:srgbClr val="000000">
              <a:alpha val="4000"/>
            </a:srgbClr>
          </a:solidFill>
          <a:ln/>
        </p:spPr>
        <p:txBody>
          <a:bodyPr/>
          <a:lstStyle/>
          <a:p>
            <a:endParaRPr lang="pt-BR"/>
          </a:p>
        </p:txBody>
      </p:sp>
      <p:sp>
        <p:nvSpPr>
          <p:cNvPr id="20" name="Text 18"/>
          <p:cNvSpPr/>
          <p:nvPr/>
        </p:nvSpPr>
        <p:spPr>
          <a:xfrm>
            <a:off x="1028343" y="5807393"/>
            <a:ext cx="2964894" cy="453509"/>
          </a:xfrm>
          <a:prstGeom prst="rect">
            <a:avLst/>
          </a:prstGeom>
          <a:noFill/>
          <a:ln/>
        </p:spPr>
        <p:txBody>
          <a:bodyPr wrap="none" lIns="0" tIns="0" rIns="0" bIns="0" rtlCol="0" anchor="t"/>
          <a:lstStyle/>
          <a:p>
            <a:pPr marL="0" indent="0" algn="ctr">
              <a:lnSpc>
                <a:spcPts val="3550"/>
              </a:lnSpc>
              <a:buNone/>
            </a:pPr>
            <a:r>
              <a:rPr lang="en-US" sz="2200" b="1" dirty="0">
                <a:solidFill>
                  <a:srgbClr val="124E73"/>
                </a:solidFill>
                <a:latin typeface="Source Sans 3" pitchFamily="34" charset="0"/>
                <a:ea typeface="Source Sans 3" pitchFamily="34" charset="-122"/>
                <a:cs typeface="Source Sans 3" pitchFamily="34" charset="-120"/>
              </a:rPr>
              <a:t>Ef 2:14-15</a:t>
            </a:r>
            <a:endParaRPr lang="en-US" sz="2200" dirty="0"/>
          </a:p>
        </p:txBody>
      </p:sp>
      <p:sp>
        <p:nvSpPr>
          <p:cNvPr id="21" name="Text 19"/>
          <p:cNvSpPr/>
          <p:nvPr/>
        </p:nvSpPr>
        <p:spPr>
          <a:xfrm>
            <a:off x="4454485" y="5807393"/>
            <a:ext cx="4341971" cy="453509"/>
          </a:xfrm>
          <a:prstGeom prst="rect">
            <a:avLst/>
          </a:prstGeom>
          <a:noFill/>
          <a:ln/>
        </p:spPr>
        <p:txBody>
          <a:bodyPr wrap="none" lIns="0" tIns="0" rIns="0" bIns="0" rtlCol="0" anchor="t"/>
          <a:lstStyle/>
          <a:p>
            <a:pPr marL="0" indent="0" algn="ctr">
              <a:lnSpc>
                <a:spcPts val="3550"/>
              </a:lnSpc>
              <a:buNone/>
            </a:pPr>
            <a:r>
              <a:rPr lang="en-US" sz="2200" b="1" dirty="0">
                <a:solidFill>
                  <a:srgbClr val="124E73"/>
                </a:solidFill>
                <a:latin typeface="Source Sans 3" pitchFamily="34" charset="0"/>
                <a:ea typeface="Source Sans 3" pitchFamily="34" charset="-122"/>
                <a:cs typeface="Source Sans 3" pitchFamily="34" charset="-120"/>
              </a:rPr>
              <a:t>Ordenanças cerimoniais</a:t>
            </a:r>
            <a:endParaRPr lang="en-US" sz="2200" dirty="0"/>
          </a:p>
        </p:txBody>
      </p:sp>
      <p:sp>
        <p:nvSpPr>
          <p:cNvPr id="22" name="Text 20"/>
          <p:cNvSpPr/>
          <p:nvPr/>
        </p:nvSpPr>
        <p:spPr>
          <a:xfrm>
            <a:off x="9257705" y="5807393"/>
            <a:ext cx="4344472" cy="453509"/>
          </a:xfrm>
          <a:prstGeom prst="rect">
            <a:avLst/>
          </a:prstGeom>
          <a:noFill/>
          <a:ln/>
        </p:spPr>
        <p:txBody>
          <a:bodyPr wrap="none" lIns="0" tIns="0" rIns="0" bIns="0" rtlCol="0" anchor="t"/>
          <a:lstStyle/>
          <a:p>
            <a:pPr marL="0" indent="0" algn="ctr">
              <a:lnSpc>
                <a:spcPts val="3550"/>
              </a:lnSpc>
              <a:buNone/>
            </a:pPr>
            <a:r>
              <a:rPr lang="en-US" sz="2200" b="1" dirty="0">
                <a:solidFill>
                  <a:srgbClr val="124E73"/>
                </a:solidFill>
                <a:latin typeface="Source Sans 3" pitchFamily="34" charset="0"/>
                <a:ea typeface="Source Sans 3" pitchFamily="34" charset="-122"/>
                <a:cs typeface="Source Sans 3" pitchFamily="34" charset="-120"/>
              </a:rPr>
              <a:t>Barreira removida na cruz</a:t>
            </a:r>
            <a:endParaRPr lang="en-US" sz="2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793790" y="1465778"/>
            <a:ext cx="7556421" cy="5638205"/>
          </a:xfrm>
          <a:prstGeom prst="roundRect">
            <a:avLst>
              <a:gd name="adj" fmla="val 2595"/>
            </a:avLst>
          </a:prstGeom>
          <a:solidFill>
            <a:srgbClr val="FFFCF5"/>
          </a:solidFill>
          <a:ln/>
        </p:spPr>
        <p:txBody>
          <a:bodyPr/>
          <a:lstStyle/>
          <a:p>
            <a:endParaRPr lang="pt-BR"/>
          </a:p>
        </p:txBody>
      </p:sp>
      <p:sp>
        <p:nvSpPr>
          <p:cNvPr id="4" name="Shape 1"/>
          <p:cNvSpPr/>
          <p:nvPr/>
        </p:nvSpPr>
        <p:spPr>
          <a:xfrm>
            <a:off x="793790" y="1435298"/>
            <a:ext cx="7556421" cy="121920"/>
          </a:xfrm>
          <a:prstGeom prst="roundRect">
            <a:avLst>
              <a:gd name="adj" fmla="val 27907"/>
            </a:avLst>
          </a:prstGeom>
          <a:solidFill>
            <a:srgbClr val="124E73"/>
          </a:solidFill>
          <a:ln/>
        </p:spPr>
        <p:txBody>
          <a:bodyPr/>
          <a:lstStyle/>
          <a:p>
            <a:endParaRPr lang="pt-BR"/>
          </a:p>
        </p:txBody>
      </p:sp>
      <p:sp>
        <p:nvSpPr>
          <p:cNvPr id="5" name="Shape 2"/>
          <p:cNvSpPr/>
          <p:nvPr/>
        </p:nvSpPr>
        <p:spPr>
          <a:xfrm>
            <a:off x="4231779" y="1125617"/>
            <a:ext cx="680442" cy="680442"/>
          </a:xfrm>
          <a:prstGeom prst="roundRect">
            <a:avLst>
              <a:gd name="adj" fmla="val 134383"/>
            </a:avLst>
          </a:prstGeom>
          <a:solidFill>
            <a:srgbClr val="124E73"/>
          </a:solidFill>
          <a:ln/>
        </p:spPr>
        <p:txBody>
          <a:bodyPr/>
          <a:lstStyle/>
          <a:p>
            <a:endParaRPr lang="pt-BR"/>
          </a:p>
        </p:txBody>
      </p:sp>
      <p:sp>
        <p:nvSpPr>
          <p:cNvPr id="6" name="Text 3"/>
          <p:cNvSpPr/>
          <p:nvPr/>
        </p:nvSpPr>
        <p:spPr>
          <a:xfrm>
            <a:off x="1051084" y="2032754"/>
            <a:ext cx="3402330" cy="425291"/>
          </a:xfrm>
          <a:prstGeom prst="rect">
            <a:avLst/>
          </a:prstGeom>
          <a:noFill/>
          <a:ln/>
        </p:spPr>
        <p:txBody>
          <a:bodyPr wrap="none" lIns="0" tIns="0" rIns="0" bIns="0" rtlCol="0" anchor="t"/>
          <a:lstStyle/>
          <a:p>
            <a:pPr marL="0" indent="0" algn="l">
              <a:lnSpc>
                <a:spcPts val="3300"/>
              </a:lnSpc>
              <a:buNone/>
            </a:pPr>
            <a:r>
              <a:rPr lang="en-US" sz="2650" b="1" u="sng" dirty="0">
                <a:solidFill>
                  <a:srgbClr val="124E73"/>
                </a:solidFill>
                <a:latin typeface="MuseoModerno Medium" pitchFamily="34" charset="0"/>
                <a:ea typeface="MuseoModerno Medium" pitchFamily="34" charset="-122"/>
                <a:cs typeface="MuseoModerno Medium" pitchFamily="34" charset="-120"/>
              </a:rPr>
              <a:t>Conceito Chave</a:t>
            </a:r>
            <a:endParaRPr lang="en-US" sz="2650" dirty="0"/>
          </a:p>
        </p:txBody>
      </p:sp>
      <p:sp>
        <p:nvSpPr>
          <p:cNvPr id="7" name="Text 4"/>
          <p:cNvSpPr/>
          <p:nvPr/>
        </p:nvSpPr>
        <p:spPr>
          <a:xfrm>
            <a:off x="1051084" y="2594134"/>
            <a:ext cx="7041832"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8" name="Text 5"/>
          <p:cNvSpPr/>
          <p:nvPr/>
        </p:nvSpPr>
        <p:spPr>
          <a:xfrm>
            <a:off x="1051084" y="3093125"/>
            <a:ext cx="7041832" cy="2267903"/>
          </a:xfrm>
          <a:prstGeom prst="rect">
            <a:avLst/>
          </a:prstGeom>
          <a:noFill/>
          <a:ln/>
        </p:spPr>
        <p:txBody>
          <a:bodyPr wrap="square" lIns="0" tIns="0" rIns="0" bIns="0" rtlCol="0" anchor="t"/>
          <a:lstStyle/>
          <a:p>
            <a:pPr marL="0" indent="0" algn="l">
              <a:lnSpc>
                <a:spcPts val="4450"/>
              </a:lnSpc>
              <a:buNone/>
            </a:pPr>
            <a:r>
              <a:rPr lang="en-US" sz="3550" b="1" dirty="0">
                <a:solidFill>
                  <a:srgbClr val="124E73"/>
                </a:solidFill>
                <a:latin typeface="MuseoModerno Medium" pitchFamily="34" charset="0"/>
                <a:ea typeface="MuseoModerno Medium" pitchFamily="34" charset="-122"/>
                <a:cs typeface="MuseoModerno Medium" pitchFamily="34" charset="-120"/>
              </a:rPr>
              <a:t>Na cruz, Cristo removeu aquilo que apontava para Ele, não aquilo que revela o caráter de Deus.</a:t>
            </a:r>
            <a:endParaRPr lang="en-US" sz="3550" dirty="0"/>
          </a:p>
        </p:txBody>
      </p:sp>
      <p:sp>
        <p:nvSpPr>
          <p:cNvPr id="9" name="Text 6"/>
          <p:cNvSpPr/>
          <p:nvPr/>
        </p:nvSpPr>
        <p:spPr>
          <a:xfrm>
            <a:off x="1051084" y="5497116"/>
            <a:ext cx="7041832"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0" name="Text 7"/>
          <p:cNvSpPr/>
          <p:nvPr/>
        </p:nvSpPr>
        <p:spPr>
          <a:xfrm>
            <a:off x="1051084" y="5996107"/>
            <a:ext cx="7041832" cy="850583"/>
          </a:xfrm>
          <a:prstGeom prst="rect">
            <a:avLst/>
          </a:prstGeom>
          <a:noFill/>
          <a:ln/>
        </p:spPr>
        <p:txBody>
          <a:bodyPr wrap="squar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A cruz elimina o legalismo cerimonial, mas preserva a obediência moral.</a:t>
            </a:r>
            <a:endParaRPr lang="en-US" sz="26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665208"/>
            <a:ext cx="5156954"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Reflexão</a:t>
            </a:r>
            <a:endParaRPr lang="en-US" sz="4450" dirty="0"/>
          </a:p>
        </p:txBody>
      </p:sp>
      <p:sp>
        <p:nvSpPr>
          <p:cNvPr id="3" name="Text 1"/>
          <p:cNvSpPr/>
          <p:nvPr/>
        </p:nvSpPr>
        <p:spPr>
          <a:xfrm>
            <a:off x="6851928" y="1693545"/>
            <a:ext cx="6992183" cy="4252674"/>
          </a:xfrm>
          <a:prstGeom prst="rect">
            <a:avLst/>
          </a:prstGeom>
          <a:noFill/>
          <a:ln/>
        </p:spPr>
        <p:txBody>
          <a:bodyPr wrap="square" lIns="0" tIns="0" rIns="0" bIns="0" rtlCol="0" anchor="t"/>
          <a:lstStyle/>
          <a:p>
            <a:pPr marL="0" indent="0" algn="ctr">
              <a:lnSpc>
                <a:spcPts val="5550"/>
              </a:lnSpc>
              <a:buNone/>
            </a:pPr>
            <a:r>
              <a:rPr lang="en-US" sz="4450" b="1" dirty="0">
                <a:solidFill>
                  <a:srgbClr val="124E73"/>
                </a:solidFill>
                <a:latin typeface="MuseoModerno Medium" pitchFamily="34" charset="0"/>
                <a:ea typeface="MuseoModerno Medium" pitchFamily="34" charset="-122"/>
                <a:cs typeface="MuseoModerno Medium" pitchFamily="34" charset="-120"/>
              </a:rPr>
              <a:t>"Muitos afirmam que a lei moral foi abolida com a morte de Cristo; mas isto é contrário ao testemunho das Escrituras."</a:t>
            </a:r>
            <a:endParaRPr lang="en-US" sz="4450" dirty="0"/>
          </a:p>
        </p:txBody>
      </p:sp>
      <p:sp>
        <p:nvSpPr>
          <p:cNvPr id="4" name="Text 2"/>
          <p:cNvSpPr/>
          <p:nvPr/>
        </p:nvSpPr>
        <p:spPr>
          <a:xfrm>
            <a:off x="6851928" y="6173033"/>
            <a:ext cx="6992183" cy="362903"/>
          </a:xfrm>
          <a:prstGeom prst="rect">
            <a:avLst/>
          </a:prstGeom>
          <a:noFill/>
          <a:ln/>
        </p:spPr>
        <p:txBody>
          <a:bodyPr wrap="none" lIns="0" tIns="0" rIns="0" bIns="0" rtlCol="0" anchor="t"/>
          <a:lstStyle/>
          <a:p>
            <a:pPr marL="0" indent="0" algn="ctr">
              <a:lnSpc>
                <a:spcPts val="2850"/>
              </a:lnSpc>
              <a:buNone/>
            </a:pPr>
            <a:r>
              <a:rPr lang="en-US" sz="1750" dirty="0">
                <a:solidFill>
                  <a:srgbClr val="2B4150"/>
                </a:solidFill>
                <a:latin typeface="Source Sans 3" pitchFamily="34" charset="0"/>
                <a:ea typeface="Source Sans 3" pitchFamily="34" charset="-122"/>
                <a:cs typeface="Source Sans 3" pitchFamily="34" charset="-120"/>
              </a:rPr>
              <a:t>(Ellen G. White, Mensagens Escolhidas, vol. 1, p. 239)</a:t>
            </a:r>
            <a:endParaRPr lang="en-US" sz="1750" dirty="0"/>
          </a:p>
        </p:txBody>
      </p:sp>
      <p:sp>
        <p:nvSpPr>
          <p:cNvPr id="5" name="Shape 3"/>
          <p:cNvSpPr/>
          <p:nvPr/>
        </p:nvSpPr>
        <p:spPr>
          <a:xfrm>
            <a:off x="6511766" y="1693545"/>
            <a:ext cx="30480" cy="4842391"/>
          </a:xfrm>
          <a:prstGeom prst="rect">
            <a:avLst/>
          </a:prstGeom>
          <a:solidFill>
            <a:srgbClr val="325F7B"/>
          </a:solidFill>
          <a:ln/>
        </p:spPr>
        <p:txBody>
          <a:bodyPr/>
          <a:lstStyle/>
          <a:p>
            <a:endParaRPr lang="pt-B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Text 1"/>
          <p:cNvSpPr/>
          <p:nvPr/>
        </p:nvSpPr>
        <p:spPr>
          <a:xfrm>
            <a:off x="793790" y="961549"/>
            <a:ext cx="4536519" cy="566976"/>
          </a:xfrm>
          <a:prstGeom prst="rect">
            <a:avLst/>
          </a:prstGeom>
          <a:noFill/>
          <a:ln/>
        </p:spPr>
        <p:txBody>
          <a:bodyPr wrap="non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Aplicações</a:t>
            </a:r>
            <a:endParaRPr lang="en-US" sz="3550" dirty="0"/>
          </a:p>
        </p:txBody>
      </p:sp>
      <p:sp>
        <p:nvSpPr>
          <p:cNvPr id="5" name="Shape 2"/>
          <p:cNvSpPr/>
          <p:nvPr/>
        </p:nvSpPr>
        <p:spPr>
          <a:xfrm>
            <a:off x="793790" y="1868686"/>
            <a:ext cx="13042821" cy="1648539"/>
          </a:xfrm>
          <a:prstGeom prst="roundRect">
            <a:avLst>
              <a:gd name="adj" fmla="val 2064"/>
            </a:avLst>
          </a:prstGeom>
          <a:solidFill>
            <a:srgbClr val="FFFCF5"/>
          </a:solidFill>
          <a:ln w="30480">
            <a:solidFill>
              <a:srgbClr val="124E73"/>
            </a:solidFill>
            <a:prstDash val="solid"/>
          </a:ln>
        </p:spPr>
        <p:txBody>
          <a:bodyPr/>
          <a:lstStyle/>
          <a:p>
            <a:endParaRPr lang="pt-BR"/>
          </a:p>
        </p:txBody>
      </p:sp>
      <p:sp>
        <p:nvSpPr>
          <p:cNvPr id="6" name="Shape 3"/>
          <p:cNvSpPr/>
          <p:nvPr/>
        </p:nvSpPr>
        <p:spPr>
          <a:xfrm>
            <a:off x="824270" y="1899166"/>
            <a:ext cx="907256" cy="1587579"/>
          </a:xfrm>
          <a:prstGeom prst="rect">
            <a:avLst/>
          </a:prstGeom>
          <a:solidFill>
            <a:srgbClr val="124E73"/>
          </a:solidFill>
          <a:ln/>
        </p:spPr>
        <p:txBody>
          <a:bodyPr/>
          <a:lstStyle/>
          <a:p>
            <a:endParaRPr lang="pt-BR"/>
          </a:p>
        </p:txBody>
      </p:sp>
      <p:sp>
        <p:nvSpPr>
          <p:cNvPr id="7" name="Text 4"/>
          <p:cNvSpPr/>
          <p:nvPr/>
        </p:nvSpPr>
        <p:spPr>
          <a:xfrm>
            <a:off x="1107758" y="2480310"/>
            <a:ext cx="340162" cy="425291"/>
          </a:xfrm>
          <a:prstGeom prst="rect">
            <a:avLst/>
          </a:prstGeom>
          <a:noFill/>
          <a:ln/>
        </p:spPr>
        <p:txBody>
          <a:bodyPr wrap="none" lIns="0" tIns="0" rIns="0" bIns="0" rtlCol="0" anchor="t"/>
          <a:lstStyle/>
          <a:p>
            <a:pPr marL="0" indent="0" algn="l">
              <a:lnSpc>
                <a:spcPts val="2650"/>
              </a:lnSpc>
              <a:buNone/>
            </a:pPr>
            <a:r>
              <a:rPr lang="en-US" sz="2650" dirty="0">
                <a:solidFill>
                  <a:srgbClr val="FFFFFF"/>
                </a:solidFill>
                <a:latin typeface="MuseoModerno Medium" pitchFamily="34" charset="0"/>
                <a:ea typeface="MuseoModerno Medium" pitchFamily="34" charset="-122"/>
                <a:cs typeface="MuseoModerno Medium" pitchFamily="34" charset="-120"/>
              </a:rPr>
              <a:t>1</a:t>
            </a:r>
            <a:endParaRPr lang="en-US" sz="2650" dirty="0"/>
          </a:p>
        </p:txBody>
      </p:sp>
      <p:sp>
        <p:nvSpPr>
          <p:cNvPr id="8" name="Text 5"/>
          <p:cNvSpPr/>
          <p:nvPr/>
        </p:nvSpPr>
        <p:spPr>
          <a:xfrm>
            <a:off x="1958340" y="2125980"/>
            <a:ext cx="11620976" cy="1133951"/>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Segurança da salvação: O perdão é fruto da obra de Cristo, não da observância de rituais.</a:t>
            </a:r>
            <a:endParaRPr lang="en-US" sz="3550" dirty="0"/>
          </a:p>
        </p:txBody>
      </p:sp>
      <p:sp>
        <p:nvSpPr>
          <p:cNvPr id="9" name="Shape 6"/>
          <p:cNvSpPr/>
          <p:nvPr/>
        </p:nvSpPr>
        <p:spPr>
          <a:xfrm>
            <a:off x="793790" y="3744039"/>
            <a:ext cx="13042821" cy="1648539"/>
          </a:xfrm>
          <a:prstGeom prst="roundRect">
            <a:avLst>
              <a:gd name="adj" fmla="val 2064"/>
            </a:avLst>
          </a:prstGeom>
          <a:solidFill>
            <a:srgbClr val="FFFCF5"/>
          </a:solidFill>
          <a:ln w="30480">
            <a:solidFill>
              <a:srgbClr val="124E73"/>
            </a:solidFill>
            <a:prstDash val="solid"/>
          </a:ln>
        </p:spPr>
        <p:txBody>
          <a:bodyPr/>
          <a:lstStyle/>
          <a:p>
            <a:endParaRPr lang="pt-BR"/>
          </a:p>
        </p:txBody>
      </p:sp>
      <p:sp>
        <p:nvSpPr>
          <p:cNvPr id="10" name="Shape 7"/>
          <p:cNvSpPr/>
          <p:nvPr/>
        </p:nvSpPr>
        <p:spPr>
          <a:xfrm>
            <a:off x="824270" y="3774519"/>
            <a:ext cx="907256" cy="1587579"/>
          </a:xfrm>
          <a:prstGeom prst="rect">
            <a:avLst/>
          </a:prstGeom>
          <a:solidFill>
            <a:srgbClr val="124E73"/>
          </a:solidFill>
          <a:ln/>
        </p:spPr>
        <p:txBody>
          <a:bodyPr/>
          <a:lstStyle/>
          <a:p>
            <a:endParaRPr lang="pt-BR"/>
          </a:p>
        </p:txBody>
      </p:sp>
      <p:sp>
        <p:nvSpPr>
          <p:cNvPr id="11" name="Text 8"/>
          <p:cNvSpPr/>
          <p:nvPr/>
        </p:nvSpPr>
        <p:spPr>
          <a:xfrm>
            <a:off x="1107758" y="4355663"/>
            <a:ext cx="340162" cy="425291"/>
          </a:xfrm>
          <a:prstGeom prst="rect">
            <a:avLst/>
          </a:prstGeom>
          <a:noFill/>
          <a:ln/>
        </p:spPr>
        <p:txBody>
          <a:bodyPr wrap="none" lIns="0" tIns="0" rIns="0" bIns="0" rtlCol="0" anchor="t"/>
          <a:lstStyle/>
          <a:p>
            <a:pPr marL="0" indent="0" algn="l">
              <a:lnSpc>
                <a:spcPts val="2650"/>
              </a:lnSpc>
              <a:buNone/>
            </a:pPr>
            <a:r>
              <a:rPr lang="en-US" sz="2650" dirty="0">
                <a:solidFill>
                  <a:srgbClr val="FFFFFF"/>
                </a:solidFill>
                <a:latin typeface="MuseoModerno Medium" pitchFamily="34" charset="0"/>
                <a:ea typeface="MuseoModerno Medium" pitchFamily="34" charset="-122"/>
                <a:cs typeface="MuseoModerno Medium" pitchFamily="34" charset="-120"/>
              </a:rPr>
              <a:t>2</a:t>
            </a:r>
            <a:endParaRPr lang="en-US" sz="2650" dirty="0"/>
          </a:p>
        </p:txBody>
      </p:sp>
      <p:sp>
        <p:nvSpPr>
          <p:cNvPr id="12" name="Text 9"/>
          <p:cNvSpPr/>
          <p:nvPr/>
        </p:nvSpPr>
        <p:spPr>
          <a:xfrm>
            <a:off x="1958340" y="4001333"/>
            <a:ext cx="11620976" cy="1133951"/>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Equilíbrio doutrinário: A cruz elimina o legalismo cerimonial, mas preserva a obediência moral.</a:t>
            </a:r>
            <a:endParaRPr lang="en-US" sz="3550" dirty="0"/>
          </a:p>
        </p:txBody>
      </p:sp>
      <p:sp>
        <p:nvSpPr>
          <p:cNvPr id="13" name="Shape 10"/>
          <p:cNvSpPr/>
          <p:nvPr/>
        </p:nvSpPr>
        <p:spPr>
          <a:xfrm>
            <a:off x="793790" y="5619393"/>
            <a:ext cx="13042821" cy="1648539"/>
          </a:xfrm>
          <a:prstGeom prst="roundRect">
            <a:avLst>
              <a:gd name="adj" fmla="val 2064"/>
            </a:avLst>
          </a:prstGeom>
          <a:solidFill>
            <a:srgbClr val="FFFCF5"/>
          </a:solidFill>
          <a:ln w="30480">
            <a:solidFill>
              <a:srgbClr val="124E73"/>
            </a:solidFill>
            <a:prstDash val="solid"/>
          </a:ln>
        </p:spPr>
        <p:txBody>
          <a:bodyPr/>
          <a:lstStyle/>
          <a:p>
            <a:endParaRPr lang="pt-BR"/>
          </a:p>
        </p:txBody>
      </p:sp>
      <p:sp>
        <p:nvSpPr>
          <p:cNvPr id="14" name="Shape 11"/>
          <p:cNvSpPr/>
          <p:nvPr/>
        </p:nvSpPr>
        <p:spPr>
          <a:xfrm>
            <a:off x="824270" y="5649873"/>
            <a:ext cx="907256" cy="1587579"/>
          </a:xfrm>
          <a:prstGeom prst="rect">
            <a:avLst/>
          </a:prstGeom>
          <a:solidFill>
            <a:srgbClr val="124E73"/>
          </a:solidFill>
          <a:ln/>
        </p:spPr>
        <p:txBody>
          <a:bodyPr/>
          <a:lstStyle/>
          <a:p>
            <a:endParaRPr lang="pt-BR"/>
          </a:p>
        </p:txBody>
      </p:sp>
      <p:sp>
        <p:nvSpPr>
          <p:cNvPr id="15" name="Text 12"/>
          <p:cNvSpPr/>
          <p:nvPr/>
        </p:nvSpPr>
        <p:spPr>
          <a:xfrm>
            <a:off x="1107758" y="6231017"/>
            <a:ext cx="340162" cy="425291"/>
          </a:xfrm>
          <a:prstGeom prst="rect">
            <a:avLst/>
          </a:prstGeom>
          <a:noFill/>
          <a:ln/>
        </p:spPr>
        <p:txBody>
          <a:bodyPr wrap="none" lIns="0" tIns="0" rIns="0" bIns="0" rtlCol="0" anchor="t"/>
          <a:lstStyle/>
          <a:p>
            <a:pPr marL="0" indent="0" algn="l">
              <a:lnSpc>
                <a:spcPts val="2650"/>
              </a:lnSpc>
              <a:buNone/>
            </a:pPr>
            <a:r>
              <a:rPr lang="en-US" sz="2650" dirty="0">
                <a:solidFill>
                  <a:srgbClr val="FFFFFF"/>
                </a:solidFill>
                <a:latin typeface="MuseoModerno Medium" pitchFamily="34" charset="0"/>
                <a:ea typeface="MuseoModerno Medium" pitchFamily="34" charset="-122"/>
                <a:cs typeface="MuseoModerno Medium" pitchFamily="34" charset="-120"/>
              </a:rPr>
              <a:t>3</a:t>
            </a:r>
            <a:endParaRPr lang="en-US" sz="2650" dirty="0"/>
          </a:p>
        </p:txBody>
      </p:sp>
      <p:sp>
        <p:nvSpPr>
          <p:cNvPr id="16" name="Text 13"/>
          <p:cNvSpPr/>
          <p:nvPr/>
        </p:nvSpPr>
        <p:spPr>
          <a:xfrm>
            <a:off x="1958340" y="5876687"/>
            <a:ext cx="11620976" cy="1133951"/>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Vida transformada: A fé genuína resulta em morte para o pecado e vida para Deus.</a:t>
            </a:r>
            <a:endParaRPr lang="en-US" sz="35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Text 1"/>
          <p:cNvSpPr/>
          <p:nvPr/>
        </p:nvSpPr>
        <p:spPr>
          <a:xfrm>
            <a:off x="793790" y="1510070"/>
            <a:ext cx="4536519" cy="566976"/>
          </a:xfrm>
          <a:prstGeom prst="rect">
            <a:avLst/>
          </a:prstGeom>
          <a:noFill/>
          <a:ln/>
        </p:spPr>
        <p:txBody>
          <a:bodyPr wrap="none" lIns="0" tIns="0" rIns="0" bIns="0" rtlCol="0" anchor="t"/>
          <a:lstStyle/>
          <a:p>
            <a:pPr marL="0" indent="0" algn="l">
              <a:lnSpc>
                <a:spcPts val="4450"/>
              </a:lnSpc>
              <a:buNone/>
            </a:pPr>
            <a:r>
              <a:rPr lang="en-US" sz="3550" b="1" dirty="0">
                <a:solidFill>
                  <a:srgbClr val="124E73"/>
                </a:solidFill>
                <a:latin typeface="MuseoModerno Medium" pitchFamily="34" charset="0"/>
                <a:ea typeface="MuseoModerno Medium" pitchFamily="34" charset="-122"/>
                <a:cs typeface="MuseoModerno Medium" pitchFamily="34" charset="-120"/>
              </a:rPr>
              <a:t>Conclusão do dia</a:t>
            </a:r>
            <a:endParaRPr lang="en-US" sz="3550" dirty="0"/>
          </a:p>
        </p:txBody>
      </p:sp>
      <p:sp>
        <p:nvSpPr>
          <p:cNvPr id="5" name="Text 2"/>
          <p:cNvSpPr/>
          <p:nvPr/>
        </p:nvSpPr>
        <p:spPr>
          <a:xfrm>
            <a:off x="793790" y="2417207"/>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6" name="Text 3"/>
          <p:cNvSpPr/>
          <p:nvPr/>
        </p:nvSpPr>
        <p:spPr>
          <a:xfrm>
            <a:off x="793790" y="3120271"/>
            <a:ext cx="13042821" cy="1275874"/>
          </a:xfrm>
          <a:prstGeom prst="rect">
            <a:avLst/>
          </a:prstGeom>
          <a:noFill/>
          <a:ln/>
        </p:spPr>
        <p:txBody>
          <a:bodyPr wrap="square" lIns="0" tIns="0" rIns="0" bIns="0" rtlCol="0" anchor="t"/>
          <a:lstStyle/>
          <a:p>
            <a:pPr marL="0" indent="0" algn="ctr">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A cruz é o centro da redenção. Nela, Cristo cancelou tudo o que servia como </a:t>
            </a:r>
            <a:r>
              <a:rPr lang="en-US" sz="2650" b="1" dirty="0">
                <a:solidFill>
                  <a:srgbClr val="124E73"/>
                </a:solidFill>
                <a:latin typeface="MuseoModerno Medium" pitchFamily="34" charset="0"/>
                <a:ea typeface="MuseoModerno Medium" pitchFamily="34" charset="-122"/>
                <a:cs typeface="MuseoModerno Medium" pitchFamily="34" charset="-120"/>
              </a:rPr>
              <a:t>sombra do que estava por vir</a:t>
            </a:r>
            <a:r>
              <a:rPr lang="en-US" sz="2650" dirty="0">
                <a:solidFill>
                  <a:srgbClr val="124E73"/>
                </a:solidFill>
                <a:latin typeface="MuseoModerno Medium" pitchFamily="34" charset="0"/>
                <a:ea typeface="MuseoModerno Medium" pitchFamily="34" charset="-122"/>
                <a:cs typeface="MuseoModerno Medium" pitchFamily="34" charset="-120"/>
              </a:rPr>
              <a:t>, ao mesmo tempo em que confirmou a justiça da lei e revelou o amor de Deus em sua plenitude.</a:t>
            </a:r>
            <a:endParaRPr lang="en-US" sz="2650" dirty="0"/>
          </a:p>
        </p:txBody>
      </p:sp>
      <p:sp>
        <p:nvSpPr>
          <p:cNvPr id="7" name="Text 4"/>
          <p:cNvSpPr/>
          <p:nvPr/>
        </p:nvSpPr>
        <p:spPr>
          <a:xfrm>
            <a:off x="793790" y="4736306"/>
            <a:ext cx="13042821" cy="362903"/>
          </a:xfrm>
          <a:prstGeom prst="rect">
            <a:avLst/>
          </a:prstGeom>
          <a:noFill/>
          <a:ln/>
        </p:spPr>
        <p:txBody>
          <a:bodyPr wrap="none" lIns="0" tIns="0" rIns="0" bIns="0" rtlCol="0" anchor="t"/>
          <a:lstStyle/>
          <a:p>
            <a:pPr marL="0" indent="0" algn="ctr">
              <a:lnSpc>
                <a:spcPts val="2850"/>
              </a:lnSpc>
              <a:buNone/>
            </a:pPr>
            <a:endParaRPr lang="en-US" sz="1750" dirty="0"/>
          </a:p>
        </p:txBody>
      </p:sp>
      <p:sp>
        <p:nvSpPr>
          <p:cNvPr id="8" name="Shape 5"/>
          <p:cNvSpPr/>
          <p:nvPr/>
        </p:nvSpPr>
        <p:spPr>
          <a:xfrm>
            <a:off x="793790" y="5354360"/>
            <a:ext cx="13042821" cy="1365171"/>
          </a:xfrm>
          <a:prstGeom prst="roundRect">
            <a:avLst>
              <a:gd name="adj" fmla="val 10717"/>
            </a:avLst>
          </a:prstGeom>
          <a:solidFill>
            <a:srgbClr val="FFFCF5"/>
          </a:solidFill>
          <a:ln w="30480">
            <a:solidFill>
              <a:srgbClr val="D9D4C9"/>
            </a:solidFill>
            <a:prstDash val="solid"/>
          </a:ln>
        </p:spPr>
        <p:txBody>
          <a:bodyPr/>
          <a:lstStyle/>
          <a:p>
            <a:endParaRPr lang="pt-BR"/>
          </a:p>
        </p:txBody>
      </p:sp>
      <p:sp>
        <p:nvSpPr>
          <p:cNvPr id="9" name="Shape 6"/>
          <p:cNvSpPr/>
          <p:nvPr/>
        </p:nvSpPr>
        <p:spPr>
          <a:xfrm>
            <a:off x="763310" y="5354360"/>
            <a:ext cx="121920" cy="1365171"/>
          </a:xfrm>
          <a:prstGeom prst="roundRect">
            <a:avLst>
              <a:gd name="adj" fmla="val 27907"/>
            </a:avLst>
          </a:prstGeom>
          <a:solidFill>
            <a:srgbClr val="325F7B"/>
          </a:solidFill>
          <a:ln/>
        </p:spPr>
        <p:txBody>
          <a:bodyPr/>
          <a:lstStyle/>
          <a:p>
            <a:endParaRPr lang="pt-BR"/>
          </a:p>
        </p:txBody>
      </p:sp>
      <p:sp>
        <p:nvSpPr>
          <p:cNvPr id="10" name="Text 7"/>
          <p:cNvSpPr/>
          <p:nvPr/>
        </p:nvSpPr>
        <p:spPr>
          <a:xfrm>
            <a:off x="1142524" y="5611654"/>
            <a:ext cx="12436793" cy="850583"/>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a:t>
            </a:r>
            <a:r>
              <a:rPr lang="en-US" sz="2650" i="1" dirty="0">
                <a:solidFill>
                  <a:srgbClr val="124E73"/>
                </a:solidFill>
                <a:latin typeface="MuseoModerno Medium" pitchFamily="34" charset="0"/>
                <a:ea typeface="MuseoModerno Medium" pitchFamily="34" charset="-122"/>
                <a:cs typeface="MuseoModerno Medium" pitchFamily="34" charset="-120"/>
              </a:rPr>
              <a:t>A cruz não enfraquece a lei de Deus; ela revela o quanto Deus ama o pecador</a:t>
            </a:r>
            <a:r>
              <a:rPr lang="en-US" sz="2650" dirty="0">
                <a:solidFill>
                  <a:srgbClr val="2B4150"/>
                </a:solidFill>
                <a:latin typeface="MuseoModerno Medium" pitchFamily="34" charset="0"/>
                <a:ea typeface="MuseoModerno Medium" pitchFamily="34" charset="-122"/>
                <a:cs typeface="MuseoModerno Medium" pitchFamily="34" charset="-120"/>
              </a:rPr>
              <a:t>."</a:t>
            </a:r>
            <a:endParaRPr lang="en-US" sz="26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707112"/>
            <a:ext cx="6876336" cy="708779"/>
          </a:xfrm>
          <a:prstGeom prst="rect">
            <a:avLst/>
          </a:prstGeom>
          <a:noFill/>
          <a:ln/>
        </p:spPr>
        <p:txBody>
          <a:bodyPr wrap="none" lIns="0" tIns="0" rIns="0" bIns="0" rtlCol="0" anchor="t"/>
          <a:lstStyle/>
          <a:p>
            <a:pPr marL="0" indent="0" algn="l">
              <a:lnSpc>
                <a:spcPts val="5550"/>
              </a:lnSpc>
              <a:buNone/>
            </a:pPr>
            <a:r>
              <a:rPr lang="en-US" sz="4450" b="1" dirty="0">
                <a:solidFill>
                  <a:srgbClr val="124E73"/>
                </a:solidFill>
                <a:latin typeface="MuseoModerno Medium" pitchFamily="34" charset="0"/>
                <a:ea typeface="MuseoModerno Medium" pitchFamily="34" charset="-122"/>
                <a:cs typeface="MuseoModerno Medium" pitchFamily="34" charset="-120"/>
              </a:rPr>
              <a:t>4. Sombra ou Realidade?</a:t>
            </a:r>
            <a:endParaRPr lang="en-US" sz="4450" dirty="0"/>
          </a:p>
        </p:txBody>
      </p:sp>
      <p:pic>
        <p:nvPicPr>
          <p:cNvPr id="3" name="Image 0" descr="preencoded.png"/>
          <p:cNvPicPr>
            <a:picLocks noChangeAspect="1"/>
          </p:cNvPicPr>
          <p:nvPr/>
        </p:nvPicPr>
        <p:blipFill>
          <a:blip r:embed="rId3"/>
          <a:stretch>
            <a:fillRect/>
          </a:stretch>
        </p:blipFill>
        <p:spPr>
          <a:xfrm>
            <a:off x="793790" y="2011204"/>
            <a:ext cx="3643313" cy="3643313"/>
          </a:xfrm>
          <a:prstGeom prst="rect">
            <a:avLst/>
          </a:prstGeom>
        </p:spPr>
      </p:pic>
      <p:sp>
        <p:nvSpPr>
          <p:cNvPr id="4" name="Text 1"/>
          <p:cNvSpPr/>
          <p:nvPr/>
        </p:nvSpPr>
        <p:spPr>
          <a:xfrm>
            <a:off x="5559981" y="1982867"/>
            <a:ext cx="4536519" cy="566976"/>
          </a:xfrm>
          <a:prstGeom prst="rect">
            <a:avLst/>
          </a:prstGeom>
          <a:noFill/>
          <a:ln/>
        </p:spPr>
        <p:txBody>
          <a:bodyPr wrap="non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Pergunta central:</a:t>
            </a:r>
            <a:endParaRPr lang="en-US" sz="3550" dirty="0"/>
          </a:p>
        </p:txBody>
      </p:sp>
      <p:sp>
        <p:nvSpPr>
          <p:cNvPr id="5" name="Text 2"/>
          <p:cNvSpPr/>
          <p:nvPr/>
        </p:nvSpPr>
        <p:spPr>
          <a:xfrm>
            <a:off x="5559981" y="2640568"/>
            <a:ext cx="8284131" cy="3543895"/>
          </a:xfrm>
          <a:prstGeom prst="rect">
            <a:avLst/>
          </a:prstGeom>
          <a:noFill/>
          <a:ln/>
        </p:spPr>
        <p:txBody>
          <a:bodyPr wrap="squar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Como distinguir corretamente entre as "sombras" cerimoniais e a realidade permanente revelada em Cristo?</a:t>
            </a:r>
            <a:endParaRPr lang="en-US" sz="4450" dirty="0"/>
          </a:p>
        </p:txBody>
      </p:sp>
      <p:sp>
        <p:nvSpPr>
          <p:cNvPr id="6" name="Text 3"/>
          <p:cNvSpPr/>
          <p:nvPr/>
        </p:nvSpPr>
        <p:spPr>
          <a:xfrm>
            <a:off x="5559981" y="6411278"/>
            <a:ext cx="8284131" cy="907018"/>
          </a:xfrm>
          <a:prstGeom prst="rect">
            <a:avLst/>
          </a:prstGeom>
          <a:noFill/>
          <a:ln/>
        </p:spPr>
        <p:txBody>
          <a:bodyPr wrap="square" lIns="0" tIns="0" rIns="0" bIns="0" rtlCol="0" anchor="t"/>
          <a:lstStyle/>
          <a:p>
            <a:pPr marL="0" indent="0" algn="l">
              <a:lnSpc>
                <a:spcPts val="3550"/>
              </a:lnSpc>
              <a:buNone/>
            </a:pPr>
            <a:r>
              <a:rPr lang="en-US" sz="2200" dirty="0">
                <a:solidFill>
                  <a:srgbClr val="2B4150"/>
                </a:solidFill>
                <a:latin typeface="Source Sans 3" pitchFamily="34" charset="0"/>
                <a:ea typeface="Source Sans 3" pitchFamily="34" charset="-122"/>
                <a:cs typeface="Source Sans 3" pitchFamily="34" charset="-120"/>
              </a:rPr>
              <a:t>Paulo não está tratando da validade da lei moral, mas da tentativa de julgar a fé por elementos tipológicos já cumpridos.</a:t>
            </a:r>
            <a:endParaRPr lang="en-US"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941427"/>
            <a:ext cx="6976705"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Perguntas Fundamentais</a:t>
            </a:r>
            <a:endParaRPr lang="en-US" sz="4450" dirty="0"/>
          </a:p>
        </p:txBody>
      </p:sp>
      <p:sp>
        <p:nvSpPr>
          <p:cNvPr id="3" name="Text 1"/>
          <p:cNvSpPr/>
          <p:nvPr/>
        </p:nvSpPr>
        <p:spPr>
          <a:xfrm>
            <a:off x="793790" y="2103834"/>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Shape 2"/>
          <p:cNvSpPr/>
          <p:nvPr/>
        </p:nvSpPr>
        <p:spPr>
          <a:xfrm>
            <a:off x="793790" y="3062049"/>
            <a:ext cx="6407944" cy="4226123"/>
          </a:xfrm>
          <a:prstGeom prst="roundRect">
            <a:avLst>
              <a:gd name="adj" fmla="val 3462"/>
            </a:avLst>
          </a:prstGeom>
          <a:solidFill>
            <a:srgbClr val="FFFCF5"/>
          </a:solidFill>
          <a:ln/>
        </p:spPr>
        <p:txBody>
          <a:bodyPr/>
          <a:lstStyle/>
          <a:p>
            <a:endParaRPr lang="pt-BR"/>
          </a:p>
        </p:txBody>
      </p:sp>
      <p:sp>
        <p:nvSpPr>
          <p:cNvPr id="5" name="Shape 3"/>
          <p:cNvSpPr/>
          <p:nvPr/>
        </p:nvSpPr>
        <p:spPr>
          <a:xfrm>
            <a:off x="793790" y="3031569"/>
            <a:ext cx="6407944" cy="121920"/>
          </a:xfrm>
          <a:prstGeom prst="roundRect">
            <a:avLst>
              <a:gd name="adj" fmla="val 27907"/>
            </a:avLst>
          </a:prstGeom>
          <a:solidFill>
            <a:srgbClr val="325F7B"/>
          </a:solidFill>
          <a:ln/>
        </p:spPr>
        <p:txBody>
          <a:bodyPr/>
          <a:lstStyle/>
          <a:p>
            <a:endParaRPr lang="pt-BR"/>
          </a:p>
        </p:txBody>
      </p:sp>
      <p:sp>
        <p:nvSpPr>
          <p:cNvPr id="6" name="Shape 4"/>
          <p:cNvSpPr/>
          <p:nvPr/>
        </p:nvSpPr>
        <p:spPr>
          <a:xfrm>
            <a:off x="3657540" y="2721888"/>
            <a:ext cx="680442" cy="680442"/>
          </a:xfrm>
          <a:prstGeom prst="roundRect">
            <a:avLst>
              <a:gd name="adj" fmla="val 134383"/>
            </a:avLst>
          </a:prstGeom>
          <a:solidFill>
            <a:srgbClr val="325F7B"/>
          </a:solidFill>
          <a:ln/>
        </p:spPr>
        <p:txBody>
          <a:bodyPr/>
          <a:lstStyle/>
          <a:p>
            <a:endParaRPr lang="pt-BR"/>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1614" y="2925961"/>
            <a:ext cx="272177" cy="272177"/>
          </a:xfrm>
          <a:prstGeom prst="rect">
            <a:avLst/>
          </a:prstGeom>
        </p:spPr>
      </p:pic>
      <p:sp>
        <p:nvSpPr>
          <p:cNvPr id="8" name="Text 5"/>
          <p:cNvSpPr/>
          <p:nvPr/>
        </p:nvSpPr>
        <p:spPr>
          <a:xfrm>
            <a:off x="1051084" y="3629025"/>
            <a:ext cx="5893356" cy="3401854"/>
          </a:xfrm>
          <a:prstGeom prst="rect">
            <a:avLst/>
          </a:prstGeom>
          <a:noFill/>
          <a:ln/>
        </p:spPr>
        <p:txBody>
          <a:bodyPr wrap="square" lIns="0" tIns="0" rIns="0" bIns="0" rtlCol="0" anchor="t"/>
          <a:lstStyle/>
          <a:p>
            <a:pPr marL="0" indent="0" algn="ctr">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O que significa, biblicamente, estar "completo em Cristo", e por que essa verdade protege o crente contra falsos ensinos?</a:t>
            </a:r>
            <a:endParaRPr lang="en-US" sz="3550" dirty="0"/>
          </a:p>
        </p:txBody>
      </p:sp>
      <p:sp>
        <p:nvSpPr>
          <p:cNvPr id="9" name="Shape 6"/>
          <p:cNvSpPr/>
          <p:nvPr/>
        </p:nvSpPr>
        <p:spPr>
          <a:xfrm>
            <a:off x="7428548" y="3062049"/>
            <a:ext cx="6408063" cy="4226123"/>
          </a:xfrm>
          <a:prstGeom prst="roundRect">
            <a:avLst>
              <a:gd name="adj" fmla="val 3462"/>
            </a:avLst>
          </a:prstGeom>
          <a:solidFill>
            <a:srgbClr val="FFFCF5"/>
          </a:solidFill>
          <a:ln/>
        </p:spPr>
        <p:txBody>
          <a:bodyPr/>
          <a:lstStyle/>
          <a:p>
            <a:endParaRPr lang="pt-BR"/>
          </a:p>
        </p:txBody>
      </p:sp>
      <p:sp>
        <p:nvSpPr>
          <p:cNvPr id="10" name="Shape 7"/>
          <p:cNvSpPr/>
          <p:nvPr/>
        </p:nvSpPr>
        <p:spPr>
          <a:xfrm>
            <a:off x="7428548" y="3031569"/>
            <a:ext cx="6408063" cy="121920"/>
          </a:xfrm>
          <a:prstGeom prst="roundRect">
            <a:avLst>
              <a:gd name="adj" fmla="val 27907"/>
            </a:avLst>
          </a:prstGeom>
          <a:solidFill>
            <a:srgbClr val="325F7B"/>
          </a:solidFill>
          <a:ln/>
        </p:spPr>
        <p:txBody>
          <a:bodyPr/>
          <a:lstStyle/>
          <a:p>
            <a:endParaRPr lang="pt-BR"/>
          </a:p>
        </p:txBody>
      </p:sp>
      <p:sp>
        <p:nvSpPr>
          <p:cNvPr id="11" name="Shape 8"/>
          <p:cNvSpPr/>
          <p:nvPr/>
        </p:nvSpPr>
        <p:spPr>
          <a:xfrm>
            <a:off x="10292298" y="2721888"/>
            <a:ext cx="680442" cy="680442"/>
          </a:xfrm>
          <a:prstGeom prst="roundRect">
            <a:avLst>
              <a:gd name="adj" fmla="val 134383"/>
            </a:avLst>
          </a:prstGeom>
          <a:solidFill>
            <a:srgbClr val="325F7B"/>
          </a:solidFill>
          <a:ln/>
        </p:spPr>
        <p:txBody>
          <a:bodyPr/>
          <a:lstStyle/>
          <a:p>
            <a:endParaRPr lang="pt-BR"/>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6371" y="2925961"/>
            <a:ext cx="272177" cy="272177"/>
          </a:xfrm>
          <a:prstGeom prst="rect">
            <a:avLst/>
          </a:prstGeom>
        </p:spPr>
      </p:pic>
      <p:sp>
        <p:nvSpPr>
          <p:cNvPr id="13" name="Text 9"/>
          <p:cNvSpPr/>
          <p:nvPr/>
        </p:nvSpPr>
        <p:spPr>
          <a:xfrm>
            <a:off x="7685842" y="3629025"/>
            <a:ext cx="5893475" cy="3401854"/>
          </a:xfrm>
          <a:prstGeom prst="rect">
            <a:avLst/>
          </a:prstGeom>
          <a:noFill/>
          <a:ln/>
        </p:spPr>
        <p:txBody>
          <a:bodyPr wrap="square" lIns="0" tIns="0" rIns="0" bIns="0" rtlCol="0" anchor="t"/>
          <a:lstStyle/>
          <a:p>
            <a:pPr marL="0" indent="0" algn="ctr">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Como distinguir corretamente entre aquilo que foi cumprido na cruz e aquilo que permanece como expressão do caráter de Deus?</a:t>
            </a:r>
            <a:endParaRPr lang="en-US" sz="35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93790" y="1036082"/>
            <a:ext cx="4190881" cy="425291"/>
          </a:xfrm>
          <a:prstGeom prst="rect">
            <a:avLst/>
          </a:prstGeom>
          <a:noFill/>
          <a:ln/>
        </p:spPr>
        <p:txBody>
          <a:bodyPr wrap="non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Colossenses 2:16-17 (NVI)</a:t>
            </a:r>
            <a:endParaRPr lang="en-US" sz="2650" dirty="0"/>
          </a:p>
        </p:txBody>
      </p:sp>
      <p:sp>
        <p:nvSpPr>
          <p:cNvPr id="3" name="Text 1"/>
          <p:cNvSpPr/>
          <p:nvPr/>
        </p:nvSpPr>
        <p:spPr>
          <a:xfrm>
            <a:off x="793790" y="1915001"/>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Shape 2"/>
          <p:cNvSpPr/>
          <p:nvPr/>
        </p:nvSpPr>
        <p:spPr>
          <a:xfrm>
            <a:off x="793790" y="2533055"/>
            <a:ext cx="13042821" cy="2375535"/>
          </a:xfrm>
          <a:prstGeom prst="roundRect">
            <a:avLst>
              <a:gd name="adj" fmla="val 1432"/>
            </a:avLst>
          </a:prstGeom>
          <a:solidFill>
            <a:srgbClr val="F3EEE3"/>
          </a:solidFill>
          <a:ln/>
        </p:spPr>
        <p:txBody>
          <a:bodyPr/>
          <a:lstStyle/>
          <a:p>
            <a:endParaRPr lang="pt-BR"/>
          </a:p>
        </p:txBody>
      </p:sp>
      <p:sp>
        <p:nvSpPr>
          <p:cNvPr id="5" name="Shape 3"/>
          <p:cNvSpPr/>
          <p:nvPr/>
        </p:nvSpPr>
        <p:spPr>
          <a:xfrm>
            <a:off x="793790" y="2533055"/>
            <a:ext cx="6521410" cy="2375535"/>
          </a:xfrm>
          <a:prstGeom prst="roundRect">
            <a:avLst>
              <a:gd name="adj" fmla="val 1432"/>
            </a:avLst>
          </a:prstGeom>
          <a:solidFill>
            <a:srgbClr val="F6F0E4"/>
          </a:solidFill>
          <a:ln/>
        </p:spPr>
        <p:txBody>
          <a:bodyPr/>
          <a:lstStyle/>
          <a:p>
            <a:endParaRPr lang="pt-BR"/>
          </a:p>
        </p:txBody>
      </p:sp>
      <p:sp>
        <p:nvSpPr>
          <p:cNvPr id="6" name="Text 4"/>
          <p:cNvSpPr/>
          <p:nvPr/>
        </p:nvSpPr>
        <p:spPr>
          <a:xfrm>
            <a:off x="2177891" y="2759869"/>
            <a:ext cx="3412927" cy="425291"/>
          </a:xfrm>
          <a:prstGeom prst="rect">
            <a:avLst/>
          </a:prstGeom>
          <a:noFill/>
          <a:ln/>
        </p:spPr>
        <p:txBody>
          <a:bodyPr wrap="none" lIns="0" tIns="0" rIns="0" bIns="0" rtlCol="0" anchor="t"/>
          <a:lstStyle/>
          <a:p>
            <a:pPr marL="0" indent="0" algn="ctr">
              <a:lnSpc>
                <a:spcPts val="3300"/>
              </a:lnSpc>
              <a:buNone/>
            </a:pPr>
            <a:r>
              <a:rPr lang="en-US" sz="2650" b="1" dirty="0">
                <a:solidFill>
                  <a:srgbClr val="124E73"/>
                </a:solidFill>
                <a:latin typeface="MuseoModerno Medium" pitchFamily="34" charset="0"/>
                <a:ea typeface="MuseoModerno Medium" pitchFamily="34" charset="-122"/>
                <a:cs typeface="MuseoModerno Medium" pitchFamily="34" charset="-120"/>
              </a:rPr>
              <a:t>Ninguém Vos Julgue</a:t>
            </a:r>
            <a:endParaRPr lang="en-US" sz="2650" dirty="0"/>
          </a:p>
        </p:txBody>
      </p:sp>
      <p:sp>
        <p:nvSpPr>
          <p:cNvPr id="7" name="Text 5"/>
          <p:cNvSpPr/>
          <p:nvPr/>
        </p:nvSpPr>
        <p:spPr>
          <a:xfrm>
            <a:off x="1020604" y="3321248"/>
            <a:ext cx="5727621" cy="1360527"/>
          </a:xfrm>
          <a:prstGeom prst="rect">
            <a:avLst/>
          </a:prstGeom>
          <a:noFill/>
          <a:ln/>
        </p:spPr>
        <p:txBody>
          <a:bodyPr wrap="square" lIns="0" tIns="0" rIns="0" bIns="0" rtlCol="0" anchor="t"/>
          <a:lstStyle/>
          <a:p>
            <a:pPr marL="0" indent="0" algn="ctr">
              <a:lnSpc>
                <a:spcPts val="3550"/>
              </a:lnSpc>
              <a:buNone/>
            </a:pPr>
            <a:r>
              <a:rPr lang="en-US" sz="2200" dirty="0">
                <a:solidFill>
                  <a:srgbClr val="124E73"/>
                </a:solidFill>
                <a:latin typeface="Source Sans 3" pitchFamily="34" charset="0"/>
                <a:ea typeface="Source Sans 3" pitchFamily="34" charset="-122"/>
                <a:cs typeface="Source Sans 3" pitchFamily="34" charset="-120"/>
              </a:rPr>
              <a:t>O verbo indica julgamento religioso. Paulo proíbe que a igreja seja avaliada por padrões cerimoniais não mais normativos.</a:t>
            </a:r>
            <a:endParaRPr lang="en-US" sz="2200" dirty="0"/>
          </a:p>
        </p:txBody>
      </p:sp>
      <p:sp>
        <p:nvSpPr>
          <p:cNvPr id="8" name="Shape 6"/>
          <p:cNvSpPr/>
          <p:nvPr/>
        </p:nvSpPr>
        <p:spPr>
          <a:xfrm>
            <a:off x="7315200" y="2533055"/>
            <a:ext cx="6521410" cy="2375535"/>
          </a:xfrm>
          <a:prstGeom prst="rect">
            <a:avLst/>
          </a:prstGeom>
          <a:solidFill>
            <a:srgbClr val="F6F0E4"/>
          </a:solidFill>
          <a:ln/>
        </p:spPr>
        <p:txBody>
          <a:bodyPr/>
          <a:lstStyle/>
          <a:p>
            <a:endParaRPr lang="pt-BR"/>
          </a:p>
        </p:txBody>
      </p:sp>
      <p:sp>
        <p:nvSpPr>
          <p:cNvPr id="9" name="Shape 7"/>
          <p:cNvSpPr/>
          <p:nvPr/>
        </p:nvSpPr>
        <p:spPr>
          <a:xfrm>
            <a:off x="7315200" y="2533055"/>
            <a:ext cx="30480" cy="2375535"/>
          </a:xfrm>
          <a:prstGeom prst="roundRect">
            <a:avLst>
              <a:gd name="adj" fmla="val 111628"/>
            </a:avLst>
          </a:prstGeom>
          <a:solidFill>
            <a:srgbClr val="DCD6CA"/>
          </a:solidFill>
          <a:ln/>
        </p:spPr>
        <p:txBody>
          <a:bodyPr/>
          <a:lstStyle/>
          <a:p>
            <a:endParaRPr lang="pt-BR"/>
          </a:p>
        </p:txBody>
      </p:sp>
      <p:sp>
        <p:nvSpPr>
          <p:cNvPr id="10" name="Text 8"/>
          <p:cNvSpPr/>
          <p:nvPr/>
        </p:nvSpPr>
        <p:spPr>
          <a:xfrm>
            <a:off x="8472130" y="2759869"/>
            <a:ext cx="4547711" cy="425291"/>
          </a:xfrm>
          <a:prstGeom prst="rect">
            <a:avLst/>
          </a:prstGeom>
          <a:noFill/>
          <a:ln/>
        </p:spPr>
        <p:txBody>
          <a:bodyPr wrap="none" lIns="0" tIns="0" rIns="0" bIns="0" rtlCol="0" anchor="t"/>
          <a:lstStyle/>
          <a:p>
            <a:pPr marL="0" indent="0" algn="ctr">
              <a:lnSpc>
                <a:spcPts val="3300"/>
              </a:lnSpc>
              <a:buNone/>
            </a:pPr>
            <a:r>
              <a:rPr lang="en-US" sz="2650" b="1" dirty="0">
                <a:solidFill>
                  <a:srgbClr val="124E73"/>
                </a:solidFill>
                <a:latin typeface="MuseoModerno Medium" pitchFamily="34" charset="0"/>
                <a:ea typeface="MuseoModerno Medium" pitchFamily="34" charset="-122"/>
                <a:cs typeface="MuseoModerno Medium" pitchFamily="34" charset="-120"/>
              </a:rPr>
              <a:t>Sombra das Coisas Futuras</a:t>
            </a:r>
            <a:endParaRPr lang="en-US" sz="2650" dirty="0"/>
          </a:p>
        </p:txBody>
      </p:sp>
      <p:sp>
        <p:nvSpPr>
          <p:cNvPr id="11" name="Text 9"/>
          <p:cNvSpPr/>
          <p:nvPr/>
        </p:nvSpPr>
        <p:spPr>
          <a:xfrm>
            <a:off x="7882176" y="3321248"/>
            <a:ext cx="5727621" cy="1360527"/>
          </a:xfrm>
          <a:prstGeom prst="rect">
            <a:avLst/>
          </a:prstGeom>
          <a:noFill/>
          <a:ln/>
        </p:spPr>
        <p:txBody>
          <a:bodyPr wrap="square" lIns="0" tIns="0" rIns="0" bIns="0" rtlCol="0" anchor="t"/>
          <a:lstStyle/>
          <a:p>
            <a:pPr marL="0" indent="0" algn="ctr">
              <a:lnSpc>
                <a:spcPts val="3550"/>
              </a:lnSpc>
              <a:buNone/>
            </a:pPr>
            <a:r>
              <a:rPr lang="en-US" sz="2200" dirty="0">
                <a:solidFill>
                  <a:srgbClr val="124E73"/>
                </a:solidFill>
                <a:latin typeface="Source Sans 3" pitchFamily="34" charset="0"/>
                <a:ea typeface="Source Sans 3" pitchFamily="34" charset="-122"/>
                <a:cs typeface="Source Sans 3" pitchFamily="34" charset="-120"/>
              </a:rPr>
              <a:t>As cerimônias prefiguravam a obra redentora de Cristo. Uma vez que a realidade chegou, insistir na sombra nega a suficiência da cruz.</a:t>
            </a:r>
            <a:endParaRPr lang="en-US" sz="2200" dirty="0"/>
          </a:p>
        </p:txBody>
      </p:sp>
      <p:sp>
        <p:nvSpPr>
          <p:cNvPr id="12" name="Shape 10"/>
          <p:cNvSpPr/>
          <p:nvPr/>
        </p:nvSpPr>
        <p:spPr>
          <a:xfrm>
            <a:off x="7031712" y="3437334"/>
            <a:ext cx="566976" cy="566976"/>
          </a:xfrm>
          <a:prstGeom prst="roundRect">
            <a:avLst>
              <a:gd name="adj" fmla="val 6001"/>
            </a:avLst>
          </a:prstGeom>
          <a:solidFill>
            <a:srgbClr val="FFFCF5"/>
          </a:solidFill>
          <a:ln w="30480">
            <a:solidFill>
              <a:srgbClr val="DCD6CA"/>
            </a:solidFill>
            <a:prstDash val="solid"/>
          </a:ln>
        </p:spPr>
        <p:txBody>
          <a:bodyPr/>
          <a:lstStyle/>
          <a:p>
            <a:endParaRPr lang="pt-BR"/>
          </a:p>
        </p:txBody>
      </p:sp>
      <p:pic>
        <p:nvPicPr>
          <p:cNvPr id="1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3397" y="3579019"/>
            <a:ext cx="283488" cy="283488"/>
          </a:xfrm>
          <a:prstGeom prst="rect">
            <a:avLst/>
          </a:prstGeom>
        </p:spPr>
      </p:pic>
      <p:sp>
        <p:nvSpPr>
          <p:cNvPr id="14" name="Text 11"/>
          <p:cNvSpPr/>
          <p:nvPr/>
        </p:nvSpPr>
        <p:spPr>
          <a:xfrm>
            <a:off x="793790" y="5163741"/>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5" name="Text 12"/>
          <p:cNvSpPr/>
          <p:nvPr/>
        </p:nvSpPr>
        <p:spPr>
          <a:xfrm>
            <a:off x="793790" y="5781794"/>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6" name="Text 13"/>
          <p:cNvSpPr/>
          <p:nvPr/>
        </p:nvSpPr>
        <p:spPr>
          <a:xfrm>
            <a:off x="793790" y="6484858"/>
            <a:ext cx="13042821" cy="708660"/>
          </a:xfrm>
          <a:prstGeom prst="rect">
            <a:avLst/>
          </a:prstGeom>
          <a:noFill/>
          <a:ln/>
        </p:spPr>
        <p:txBody>
          <a:bodyPr wrap="square" lIns="0" tIns="0" rIns="0" bIns="0" rtlCol="0" anchor="t"/>
          <a:lstStyle/>
          <a:p>
            <a:pPr marL="0" indent="0" algn="ctr">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A distinção entre sombra cerimonial e lei moral é essencial para compreender o evangelho corretamente.</a:t>
            </a:r>
            <a:endParaRPr lang="en-US" sz="2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793790" y="1547574"/>
            <a:ext cx="7556421" cy="2243971"/>
          </a:xfrm>
          <a:prstGeom prst="roundRect">
            <a:avLst>
              <a:gd name="adj" fmla="val 1516"/>
            </a:avLst>
          </a:prstGeom>
          <a:solidFill>
            <a:srgbClr val="FFFCF5"/>
          </a:solidFill>
          <a:ln w="30480">
            <a:solidFill>
              <a:srgbClr val="D9D4C9"/>
            </a:solidFill>
            <a:prstDash val="solid"/>
          </a:ln>
        </p:spPr>
        <p:txBody>
          <a:bodyPr/>
          <a:lstStyle/>
          <a:p>
            <a:endParaRPr lang="pt-BR"/>
          </a:p>
        </p:txBody>
      </p:sp>
      <p:sp>
        <p:nvSpPr>
          <p:cNvPr id="4" name="Text 1"/>
          <p:cNvSpPr/>
          <p:nvPr/>
        </p:nvSpPr>
        <p:spPr>
          <a:xfrm>
            <a:off x="1051084" y="1804868"/>
            <a:ext cx="3402330" cy="425291"/>
          </a:xfrm>
          <a:prstGeom prst="rect">
            <a:avLst/>
          </a:prstGeom>
          <a:noFill/>
          <a:ln/>
        </p:spPr>
        <p:txBody>
          <a:bodyPr wrap="non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Comer e Beber:</a:t>
            </a:r>
            <a:endParaRPr lang="en-US" sz="2650" dirty="0"/>
          </a:p>
        </p:txBody>
      </p:sp>
      <p:sp>
        <p:nvSpPr>
          <p:cNvPr id="5" name="Text 2"/>
          <p:cNvSpPr/>
          <p:nvPr/>
        </p:nvSpPr>
        <p:spPr>
          <a:xfrm>
            <a:off x="1051084" y="2366248"/>
            <a:ext cx="7041832" cy="1088774"/>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124E73"/>
                </a:solidFill>
                <a:latin typeface="Source Sans 3" pitchFamily="34" charset="0"/>
                <a:ea typeface="Source Sans 3" pitchFamily="34" charset="-122"/>
                <a:cs typeface="Source Sans 3" pitchFamily="34" charset="-120"/>
              </a:rPr>
              <a:t>Refere-se aos regulamentos ligados às ofertas e rituais do santuário (Lv 7; Nm 28-29).</a:t>
            </a:r>
            <a:endParaRPr lang="en-US" sz="1750" dirty="0"/>
          </a:p>
          <a:p>
            <a:pPr marL="342900" indent="-342900" algn="l">
              <a:lnSpc>
                <a:spcPts val="2850"/>
              </a:lnSpc>
              <a:buSzPct val="100000"/>
              <a:buChar char="•"/>
            </a:pPr>
            <a:r>
              <a:rPr lang="en-US" sz="1750" dirty="0">
                <a:solidFill>
                  <a:srgbClr val="124E73"/>
                </a:solidFill>
                <a:latin typeface="Source Sans 3" pitchFamily="34" charset="0"/>
                <a:ea typeface="Source Sans 3" pitchFamily="34" charset="-122"/>
                <a:cs typeface="Source Sans 3" pitchFamily="34" charset="-120"/>
              </a:rPr>
              <a:t>Não anula princípios permanentes de saúde</a:t>
            </a:r>
            <a:endParaRPr lang="en-US" sz="1750" dirty="0"/>
          </a:p>
        </p:txBody>
      </p:sp>
      <p:sp>
        <p:nvSpPr>
          <p:cNvPr id="6" name="Shape 3"/>
          <p:cNvSpPr/>
          <p:nvPr/>
        </p:nvSpPr>
        <p:spPr>
          <a:xfrm>
            <a:off x="793790" y="3939130"/>
            <a:ext cx="7556421" cy="2663666"/>
          </a:xfrm>
          <a:prstGeom prst="roundRect">
            <a:avLst>
              <a:gd name="adj" fmla="val 1277"/>
            </a:avLst>
          </a:prstGeom>
          <a:solidFill>
            <a:srgbClr val="FFFCF5"/>
          </a:solidFill>
          <a:ln w="30480">
            <a:solidFill>
              <a:srgbClr val="D9D4C9"/>
            </a:solidFill>
            <a:prstDash val="solid"/>
          </a:ln>
        </p:spPr>
        <p:txBody>
          <a:bodyPr/>
          <a:lstStyle/>
          <a:p>
            <a:endParaRPr lang="pt-BR"/>
          </a:p>
        </p:txBody>
      </p:sp>
      <p:sp>
        <p:nvSpPr>
          <p:cNvPr id="7" name="Text 4"/>
          <p:cNvSpPr/>
          <p:nvPr/>
        </p:nvSpPr>
        <p:spPr>
          <a:xfrm>
            <a:off x="1051084" y="4196424"/>
            <a:ext cx="4543187" cy="425291"/>
          </a:xfrm>
          <a:prstGeom prst="rect">
            <a:avLst/>
          </a:prstGeom>
          <a:noFill/>
          <a:ln/>
        </p:spPr>
        <p:txBody>
          <a:bodyPr wrap="non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Festas, Lua Nova, Sábados:</a:t>
            </a:r>
            <a:endParaRPr lang="en-US" sz="2650" dirty="0"/>
          </a:p>
        </p:txBody>
      </p:sp>
      <p:sp>
        <p:nvSpPr>
          <p:cNvPr id="8" name="Text 5"/>
          <p:cNvSpPr/>
          <p:nvPr/>
        </p:nvSpPr>
        <p:spPr>
          <a:xfrm>
            <a:off x="1051084" y="4757804"/>
            <a:ext cx="7041832" cy="725805"/>
          </a:xfrm>
          <a:prstGeom prst="rect">
            <a:avLst/>
          </a:prstGeom>
          <a:noFill/>
          <a:ln/>
        </p:spPr>
        <p:txBody>
          <a:bodyPr wrap="square" lIns="0" tIns="0" rIns="0" bIns="0" rtlCol="0" anchor="t"/>
          <a:lstStyle/>
          <a:p>
            <a:pPr marL="0" indent="0" algn="l">
              <a:lnSpc>
                <a:spcPts val="2850"/>
              </a:lnSpc>
              <a:buNone/>
            </a:pPr>
            <a:r>
              <a:rPr lang="en-US" sz="1750" dirty="0">
                <a:solidFill>
                  <a:srgbClr val="124E73"/>
                </a:solidFill>
                <a:latin typeface="Source Sans 3" pitchFamily="34" charset="0"/>
                <a:ea typeface="Source Sans 3" pitchFamily="34" charset="-122"/>
                <a:cs typeface="Source Sans 3" pitchFamily="34" charset="-120"/>
              </a:rPr>
              <a:t>A sequência aparece no AT para designar festividades cerimoniais anuais, mensais e ocasionais (Os 2:11; Ez 45:17).</a:t>
            </a:r>
            <a:endParaRPr lang="en-US" sz="1750" dirty="0"/>
          </a:p>
        </p:txBody>
      </p:sp>
      <p:sp>
        <p:nvSpPr>
          <p:cNvPr id="9" name="Text 6"/>
          <p:cNvSpPr/>
          <p:nvPr/>
        </p:nvSpPr>
        <p:spPr>
          <a:xfrm>
            <a:off x="1051084" y="5619697"/>
            <a:ext cx="7041832"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3" pitchFamily="34" charset="0"/>
                <a:ea typeface="Source Sans 3" pitchFamily="34" charset="-122"/>
                <a:cs typeface="Source Sans 3" pitchFamily="34" charset="-120"/>
              </a:rPr>
              <a:t>Esses "sábados" estavam ligados ao calendário ritual, não ao sábado semanal da criação (Gn 2:1-3).</a:t>
            </a:r>
            <a:endParaRPr lang="en-US" sz="17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Text 1"/>
          <p:cNvSpPr/>
          <p:nvPr/>
        </p:nvSpPr>
        <p:spPr>
          <a:xfrm>
            <a:off x="793790" y="2116217"/>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Conceito Chave</a:t>
            </a:r>
            <a:endParaRPr lang="en-US" sz="4450" dirty="0"/>
          </a:p>
        </p:txBody>
      </p:sp>
      <p:sp>
        <p:nvSpPr>
          <p:cNvPr id="5" name="Text 2"/>
          <p:cNvSpPr/>
          <p:nvPr/>
        </p:nvSpPr>
        <p:spPr>
          <a:xfrm>
            <a:off x="1133951" y="3505319"/>
            <a:ext cx="12702659" cy="2267903"/>
          </a:xfrm>
          <a:prstGeom prst="rect">
            <a:avLst/>
          </a:prstGeom>
          <a:noFill/>
          <a:ln/>
        </p:spPr>
        <p:txBody>
          <a:bodyPr wrap="square" lIns="0" tIns="0" rIns="0" bIns="0" rtlCol="0" anchor="t"/>
          <a:lstStyle/>
          <a:p>
            <a:pPr marL="0" indent="0" algn="ctr">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O que era sombra perdeu sua função quando a realidade — Cristo — se manifestou plenamente. Cristo é a substância para a qual todo o sistema cerimonial apontava.</a:t>
            </a:r>
            <a:endParaRPr lang="en-US" sz="3550" dirty="0"/>
          </a:p>
        </p:txBody>
      </p:sp>
      <p:sp>
        <p:nvSpPr>
          <p:cNvPr id="6" name="Shape 3"/>
          <p:cNvSpPr/>
          <p:nvPr/>
        </p:nvSpPr>
        <p:spPr>
          <a:xfrm>
            <a:off x="793790" y="3165158"/>
            <a:ext cx="30480" cy="2948226"/>
          </a:xfrm>
          <a:prstGeom prst="rect">
            <a:avLst/>
          </a:prstGeom>
          <a:solidFill>
            <a:srgbClr val="325F7B"/>
          </a:solidFill>
          <a:ln/>
        </p:spPr>
        <p:txBody>
          <a:bodyPr/>
          <a:lstStyle/>
          <a:p>
            <a:endParaRPr lang="pt-B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93790" y="1396127"/>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Reflexão</a:t>
            </a:r>
            <a:endParaRPr lang="en-US" sz="4450" dirty="0"/>
          </a:p>
        </p:txBody>
      </p:sp>
      <p:sp>
        <p:nvSpPr>
          <p:cNvPr id="3" name="Text 1"/>
          <p:cNvSpPr/>
          <p:nvPr/>
        </p:nvSpPr>
        <p:spPr>
          <a:xfrm>
            <a:off x="793790" y="2558534"/>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1133951" y="3516749"/>
            <a:ext cx="12702659" cy="2267903"/>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"O sistema cerimonial foi composto de símbolos que apontavam para Cristo, para o Seu sacrifício e para o Seu sacerdócio. Essas ordenanças cerimoniais foram cumpridas quando o tipo encontrou o antítipo."</a:t>
            </a:r>
            <a:endParaRPr lang="en-US" sz="3550" dirty="0"/>
          </a:p>
        </p:txBody>
      </p:sp>
      <p:sp>
        <p:nvSpPr>
          <p:cNvPr id="5" name="Text 3"/>
          <p:cNvSpPr/>
          <p:nvPr/>
        </p:nvSpPr>
        <p:spPr>
          <a:xfrm>
            <a:off x="1133951" y="6124813"/>
            <a:ext cx="12702659" cy="453509"/>
          </a:xfrm>
          <a:prstGeom prst="rect">
            <a:avLst/>
          </a:prstGeom>
          <a:noFill/>
          <a:ln/>
        </p:spPr>
        <p:txBody>
          <a:bodyPr wrap="none" lIns="0" tIns="0" rIns="0" bIns="0" rtlCol="0" anchor="t"/>
          <a:lstStyle/>
          <a:p>
            <a:pPr marL="0" indent="0" algn="r">
              <a:lnSpc>
                <a:spcPts val="3550"/>
              </a:lnSpc>
              <a:buNone/>
            </a:pPr>
            <a:r>
              <a:rPr lang="en-US" sz="2200" dirty="0">
                <a:solidFill>
                  <a:srgbClr val="2B4150"/>
                </a:solidFill>
                <a:latin typeface="Source Sans 3" pitchFamily="34" charset="0"/>
                <a:ea typeface="Source Sans 3" pitchFamily="34" charset="-122"/>
                <a:cs typeface="Source Sans 3" pitchFamily="34" charset="-120"/>
              </a:rPr>
              <a:t>(Ellen G. White, O Grande Conflito, cap. 27, p. 399)</a:t>
            </a:r>
            <a:endParaRPr lang="en-US" sz="2200" dirty="0"/>
          </a:p>
        </p:txBody>
      </p:sp>
      <p:sp>
        <p:nvSpPr>
          <p:cNvPr id="6" name="Shape 4"/>
          <p:cNvSpPr/>
          <p:nvPr/>
        </p:nvSpPr>
        <p:spPr>
          <a:xfrm>
            <a:off x="793790" y="3176588"/>
            <a:ext cx="30480" cy="3656886"/>
          </a:xfrm>
          <a:prstGeom prst="rect">
            <a:avLst/>
          </a:prstGeom>
          <a:solidFill>
            <a:srgbClr val="325F7B"/>
          </a:solidFill>
          <a:ln/>
        </p:spPr>
        <p:txBody>
          <a:bodyPr/>
          <a:lstStyle/>
          <a:p>
            <a:endParaRPr lang="pt-B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4356" y="822365"/>
            <a:ext cx="5347454" cy="668298"/>
          </a:xfrm>
          <a:prstGeom prst="rect">
            <a:avLst/>
          </a:prstGeom>
          <a:noFill/>
          <a:ln/>
        </p:spPr>
        <p:txBody>
          <a:bodyPr wrap="none" lIns="0" tIns="0" rIns="0" bIns="0" rtlCol="0" anchor="t"/>
          <a:lstStyle/>
          <a:p>
            <a:pPr marL="0" indent="0" algn="l">
              <a:lnSpc>
                <a:spcPts val="5250"/>
              </a:lnSpc>
              <a:buNone/>
            </a:pPr>
            <a:r>
              <a:rPr lang="en-US" sz="4200" dirty="0">
                <a:solidFill>
                  <a:srgbClr val="124E73"/>
                </a:solidFill>
                <a:latin typeface="MuseoModerno Medium" pitchFamily="34" charset="0"/>
                <a:ea typeface="MuseoModerno Medium" pitchFamily="34" charset="-122"/>
                <a:cs typeface="MuseoModerno Medium" pitchFamily="34" charset="-120"/>
              </a:rPr>
              <a:t>Aplicações</a:t>
            </a:r>
            <a:endParaRPr lang="en-US" sz="4200" dirty="0"/>
          </a:p>
        </p:txBody>
      </p:sp>
      <p:sp>
        <p:nvSpPr>
          <p:cNvPr id="4" name="Shape 1"/>
          <p:cNvSpPr/>
          <p:nvPr/>
        </p:nvSpPr>
        <p:spPr>
          <a:xfrm>
            <a:off x="6274356" y="1793200"/>
            <a:ext cx="7568089" cy="1691640"/>
          </a:xfrm>
          <a:prstGeom prst="roundRect">
            <a:avLst>
              <a:gd name="adj" fmla="val 8649"/>
            </a:avLst>
          </a:prstGeom>
          <a:solidFill>
            <a:srgbClr val="FFFCF5"/>
          </a:solidFill>
          <a:ln w="30480">
            <a:solidFill>
              <a:srgbClr val="D9D4C9"/>
            </a:solidFill>
            <a:prstDash val="solid"/>
          </a:ln>
        </p:spPr>
        <p:txBody>
          <a:bodyPr/>
          <a:lstStyle/>
          <a:p>
            <a:endParaRPr lang="pt-BR"/>
          </a:p>
        </p:txBody>
      </p:sp>
      <p:sp>
        <p:nvSpPr>
          <p:cNvPr id="5" name="Shape 2"/>
          <p:cNvSpPr/>
          <p:nvPr/>
        </p:nvSpPr>
        <p:spPr>
          <a:xfrm>
            <a:off x="6243876" y="1793200"/>
            <a:ext cx="121920" cy="1691640"/>
          </a:xfrm>
          <a:prstGeom prst="roundRect">
            <a:avLst>
              <a:gd name="adj" fmla="val 26317"/>
            </a:avLst>
          </a:prstGeom>
          <a:solidFill>
            <a:srgbClr val="325F7B"/>
          </a:solidFill>
          <a:ln/>
        </p:spPr>
        <p:txBody>
          <a:bodyPr/>
          <a:lstStyle/>
          <a:p>
            <a:endParaRPr lang="pt-BR"/>
          </a:p>
        </p:txBody>
      </p:sp>
      <p:sp>
        <p:nvSpPr>
          <p:cNvPr id="6" name="Text 3"/>
          <p:cNvSpPr/>
          <p:nvPr/>
        </p:nvSpPr>
        <p:spPr>
          <a:xfrm>
            <a:off x="6610112" y="2037517"/>
            <a:ext cx="6988016" cy="1203008"/>
          </a:xfrm>
          <a:prstGeom prst="rect">
            <a:avLst/>
          </a:prstGeom>
          <a:noFill/>
          <a:ln/>
        </p:spPr>
        <p:txBody>
          <a:bodyPr wrap="square" lIns="0" tIns="0" rIns="0" bIns="0" rtlCol="0" anchor="t"/>
          <a:lstStyle/>
          <a:p>
            <a:pPr marL="0" indent="0" algn="l">
              <a:lnSpc>
                <a:spcPts val="3150"/>
              </a:lnSpc>
              <a:buNone/>
            </a:pPr>
            <a:r>
              <a:rPr lang="en-US" sz="2500" dirty="0">
                <a:solidFill>
                  <a:srgbClr val="124E73"/>
                </a:solidFill>
                <a:latin typeface="MuseoModerno Medium" pitchFamily="34" charset="0"/>
                <a:ea typeface="MuseoModerno Medium" pitchFamily="34" charset="-122"/>
                <a:cs typeface="MuseoModerno Medium" pitchFamily="34" charset="-120"/>
              </a:rPr>
              <a:t>Discernimento bíblico: Nem tudo que está na Bíblia tem a mesma função normativa hoje; o contexto redentivo deve ser respeitado.</a:t>
            </a:r>
            <a:endParaRPr lang="en-US" sz="2500" dirty="0"/>
          </a:p>
        </p:txBody>
      </p:sp>
      <p:sp>
        <p:nvSpPr>
          <p:cNvPr id="7" name="Shape 4"/>
          <p:cNvSpPr/>
          <p:nvPr/>
        </p:nvSpPr>
        <p:spPr>
          <a:xfrm>
            <a:off x="6274356" y="3686532"/>
            <a:ext cx="7568089" cy="1290638"/>
          </a:xfrm>
          <a:prstGeom prst="roundRect">
            <a:avLst>
              <a:gd name="adj" fmla="val 11336"/>
            </a:avLst>
          </a:prstGeom>
          <a:solidFill>
            <a:srgbClr val="FFFCF5"/>
          </a:solidFill>
          <a:ln w="30480">
            <a:solidFill>
              <a:srgbClr val="D9D4C9"/>
            </a:solidFill>
            <a:prstDash val="solid"/>
          </a:ln>
        </p:spPr>
        <p:txBody>
          <a:bodyPr/>
          <a:lstStyle/>
          <a:p>
            <a:endParaRPr lang="pt-BR"/>
          </a:p>
        </p:txBody>
      </p:sp>
      <p:sp>
        <p:nvSpPr>
          <p:cNvPr id="8" name="Shape 5"/>
          <p:cNvSpPr/>
          <p:nvPr/>
        </p:nvSpPr>
        <p:spPr>
          <a:xfrm>
            <a:off x="6243876" y="3686532"/>
            <a:ext cx="121920" cy="1290638"/>
          </a:xfrm>
          <a:prstGeom prst="roundRect">
            <a:avLst>
              <a:gd name="adj" fmla="val 26317"/>
            </a:avLst>
          </a:prstGeom>
          <a:solidFill>
            <a:srgbClr val="325F7B"/>
          </a:solidFill>
          <a:ln/>
        </p:spPr>
        <p:txBody>
          <a:bodyPr/>
          <a:lstStyle/>
          <a:p>
            <a:endParaRPr lang="pt-BR"/>
          </a:p>
        </p:txBody>
      </p:sp>
      <p:sp>
        <p:nvSpPr>
          <p:cNvPr id="9" name="Text 6"/>
          <p:cNvSpPr/>
          <p:nvPr/>
        </p:nvSpPr>
        <p:spPr>
          <a:xfrm>
            <a:off x="6610112" y="3930848"/>
            <a:ext cx="6988016" cy="802005"/>
          </a:xfrm>
          <a:prstGeom prst="rect">
            <a:avLst/>
          </a:prstGeom>
          <a:noFill/>
          <a:ln/>
        </p:spPr>
        <p:txBody>
          <a:bodyPr wrap="square" lIns="0" tIns="0" rIns="0" bIns="0" rtlCol="0" anchor="t"/>
          <a:lstStyle/>
          <a:p>
            <a:pPr marL="0" indent="0" algn="l">
              <a:lnSpc>
                <a:spcPts val="3150"/>
              </a:lnSpc>
              <a:buNone/>
            </a:pPr>
            <a:r>
              <a:rPr lang="en-US" sz="2500" dirty="0">
                <a:solidFill>
                  <a:srgbClr val="124E73"/>
                </a:solidFill>
                <a:latin typeface="MuseoModerno Medium" pitchFamily="34" charset="0"/>
                <a:ea typeface="MuseoModerno Medium" pitchFamily="34" charset="-122"/>
                <a:cs typeface="MuseoModerno Medium" pitchFamily="34" charset="-120"/>
              </a:rPr>
              <a:t>Centralidade de Cristo: Toda prática religiosa deve conduzir a Cristo, não substituí-Lo.</a:t>
            </a:r>
            <a:endParaRPr lang="en-US" sz="2500" dirty="0"/>
          </a:p>
        </p:txBody>
      </p:sp>
      <p:sp>
        <p:nvSpPr>
          <p:cNvPr id="10" name="Shape 7"/>
          <p:cNvSpPr/>
          <p:nvPr/>
        </p:nvSpPr>
        <p:spPr>
          <a:xfrm>
            <a:off x="6274356" y="5178862"/>
            <a:ext cx="7568089" cy="2228255"/>
          </a:xfrm>
          <a:prstGeom prst="roundRect">
            <a:avLst>
              <a:gd name="adj" fmla="val 6566"/>
            </a:avLst>
          </a:prstGeom>
          <a:solidFill>
            <a:srgbClr val="FFFCF5"/>
          </a:solidFill>
          <a:ln w="30480">
            <a:solidFill>
              <a:srgbClr val="D9D4C9"/>
            </a:solidFill>
            <a:prstDash val="solid"/>
          </a:ln>
        </p:spPr>
        <p:txBody>
          <a:bodyPr/>
          <a:lstStyle/>
          <a:p>
            <a:endParaRPr lang="pt-BR"/>
          </a:p>
        </p:txBody>
      </p:sp>
      <p:sp>
        <p:nvSpPr>
          <p:cNvPr id="11" name="Shape 8"/>
          <p:cNvSpPr/>
          <p:nvPr/>
        </p:nvSpPr>
        <p:spPr>
          <a:xfrm>
            <a:off x="6243876" y="5178862"/>
            <a:ext cx="121920" cy="2228255"/>
          </a:xfrm>
          <a:prstGeom prst="roundRect">
            <a:avLst>
              <a:gd name="adj" fmla="val 26317"/>
            </a:avLst>
          </a:prstGeom>
          <a:solidFill>
            <a:srgbClr val="325F7B"/>
          </a:solidFill>
          <a:ln/>
        </p:spPr>
        <p:txBody>
          <a:bodyPr/>
          <a:lstStyle/>
          <a:p>
            <a:endParaRPr lang="pt-BR"/>
          </a:p>
        </p:txBody>
      </p:sp>
      <p:sp>
        <p:nvSpPr>
          <p:cNvPr id="12" name="Text 9"/>
          <p:cNvSpPr/>
          <p:nvPr/>
        </p:nvSpPr>
        <p:spPr>
          <a:xfrm>
            <a:off x="6610112" y="5423178"/>
            <a:ext cx="6988016" cy="1203008"/>
          </a:xfrm>
          <a:prstGeom prst="rect">
            <a:avLst/>
          </a:prstGeom>
          <a:noFill/>
          <a:ln/>
        </p:spPr>
        <p:txBody>
          <a:bodyPr wrap="square" lIns="0" tIns="0" rIns="0" bIns="0" rtlCol="0" anchor="t"/>
          <a:lstStyle/>
          <a:p>
            <a:pPr marL="0" indent="0" algn="l">
              <a:lnSpc>
                <a:spcPts val="3150"/>
              </a:lnSpc>
              <a:buNone/>
            </a:pPr>
            <a:r>
              <a:rPr lang="en-US" sz="2500" dirty="0">
                <a:solidFill>
                  <a:srgbClr val="124E73"/>
                </a:solidFill>
                <a:latin typeface="MuseoModerno Medium" pitchFamily="34" charset="0"/>
                <a:ea typeface="MuseoModerno Medium" pitchFamily="34" charset="-122"/>
                <a:cs typeface="MuseoModerno Medium" pitchFamily="34" charset="-120"/>
              </a:rPr>
              <a:t>Liberdade espiritual: A maturidade cristã se manifesta na liberdade em Cristo, não na escravidão a sombras cumpridas.</a:t>
            </a:r>
            <a:endParaRPr lang="en-US" sz="2500" dirty="0"/>
          </a:p>
        </p:txBody>
      </p:sp>
      <p:sp>
        <p:nvSpPr>
          <p:cNvPr id="13" name="Text 10"/>
          <p:cNvSpPr/>
          <p:nvPr/>
        </p:nvSpPr>
        <p:spPr>
          <a:xfrm>
            <a:off x="6610112" y="6747153"/>
            <a:ext cx="6988016" cy="415647"/>
          </a:xfrm>
          <a:prstGeom prst="rect">
            <a:avLst/>
          </a:prstGeom>
          <a:noFill/>
          <a:ln/>
        </p:spPr>
        <p:txBody>
          <a:bodyPr wrap="none" lIns="0" tIns="0" rIns="0" bIns="0" rtlCol="0" anchor="t"/>
          <a:lstStyle/>
          <a:p>
            <a:pPr marL="0" indent="0" algn="l">
              <a:lnSpc>
                <a:spcPts val="3250"/>
              </a:lnSpc>
              <a:buNone/>
            </a:pPr>
            <a:r>
              <a:rPr lang="en-US" sz="2100" dirty="0">
                <a:solidFill>
                  <a:srgbClr val="124E73"/>
                </a:solidFill>
                <a:latin typeface="Source Sans 3" pitchFamily="34" charset="0"/>
                <a:ea typeface="Source Sans 3" pitchFamily="34" charset="-122"/>
                <a:cs typeface="Source Sans 3" pitchFamily="34" charset="-120"/>
              </a:rPr>
              <a:t>Paulo não diminui a obediência; ele a purifica</a:t>
            </a:r>
            <a:endParaRPr lang="en-US" sz="21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Text 1"/>
          <p:cNvSpPr/>
          <p:nvPr/>
        </p:nvSpPr>
        <p:spPr>
          <a:xfrm>
            <a:off x="3313390" y="1588770"/>
            <a:ext cx="8003500" cy="708779"/>
          </a:xfrm>
          <a:prstGeom prst="rect">
            <a:avLst/>
          </a:prstGeom>
          <a:noFill/>
          <a:ln/>
        </p:spPr>
        <p:txBody>
          <a:bodyPr wrap="none" lIns="0" tIns="0" rIns="0" bIns="0" rtlCol="0" anchor="t"/>
          <a:lstStyle/>
          <a:p>
            <a:pPr marL="0" indent="0" algn="ctr">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"Quando a realidade chegou,</a:t>
            </a:r>
            <a:endParaRPr lang="en-US" sz="4450" dirty="0"/>
          </a:p>
        </p:txBody>
      </p:sp>
      <p:sp>
        <p:nvSpPr>
          <p:cNvPr id="5" name="Text 2"/>
          <p:cNvSpPr/>
          <p:nvPr/>
        </p:nvSpPr>
        <p:spPr>
          <a:xfrm>
            <a:off x="3653076" y="2388275"/>
            <a:ext cx="7324249" cy="708779"/>
          </a:xfrm>
          <a:prstGeom prst="rect">
            <a:avLst/>
          </a:prstGeom>
          <a:noFill/>
          <a:ln/>
        </p:spPr>
        <p:txBody>
          <a:bodyPr wrap="none" lIns="0" tIns="0" rIns="0" bIns="0" rtlCol="0" anchor="t"/>
          <a:lstStyle/>
          <a:p>
            <a:pPr marL="0" indent="0" algn="ctr">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insistir na sombra é perder</a:t>
            </a:r>
            <a:endParaRPr lang="en-US" sz="4450" dirty="0"/>
          </a:p>
        </p:txBody>
      </p:sp>
      <p:sp>
        <p:nvSpPr>
          <p:cNvPr id="6" name="Text 3"/>
          <p:cNvSpPr/>
          <p:nvPr/>
        </p:nvSpPr>
        <p:spPr>
          <a:xfrm>
            <a:off x="3475315" y="3187779"/>
            <a:ext cx="7679769" cy="708779"/>
          </a:xfrm>
          <a:prstGeom prst="rect">
            <a:avLst/>
          </a:prstGeom>
          <a:noFill/>
          <a:ln/>
        </p:spPr>
        <p:txBody>
          <a:bodyPr wrap="none" lIns="0" tIns="0" rIns="0" bIns="0" rtlCol="0" anchor="t"/>
          <a:lstStyle/>
          <a:p>
            <a:pPr marL="0" indent="0" algn="ctr">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de vista a pessoa de Cristo."</a:t>
            </a:r>
            <a:endParaRPr lang="en-US" sz="4450" dirty="0"/>
          </a:p>
        </p:txBody>
      </p:sp>
      <p:sp>
        <p:nvSpPr>
          <p:cNvPr id="7" name="Text 4"/>
          <p:cNvSpPr/>
          <p:nvPr/>
        </p:nvSpPr>
        <p:spPr>
          <a:xfrm>
            <a:off x="793790" y="4236720"/>
            <a:ext cx="13042821" cy="362903"/>
          </a:xfrm>
          <a:prstGeom prst="rect">
            <a:avLst/>
          </a:prstGeom>
          <a:noFill/>
          <a:ln/>
        </p:spPr>
        <p:txBody>
          <a:bodyPr wrap="none" lIns="0" tIns="0" rIns="0" bIns="0" rtlCol="0" anchor="t"/>
          <a:lstStyle/>
          <a:p>
            <a:pPr marL="0" indent="0" algn="ctr">
              <a:lnSpc>
                <a:spcPts val="2850"/>
              </a:lnSpc>
              <a:buNone/>
            </a:pPr>
            <a:endParaRPr lang="en-US" sz="1750" dirty="0"/>
          </a:p>
        </p:txBody>
      </p:sp>
      <p:sp>
        <p:nvSpPr>
          <p:cNvPr id="8" name="Text 5"/>
          <p:cNvSpPr/>
          <p:nvPr/>
        </p:nvSpPr>
        <p:spPr>
          <a:xfrm>
            <a:off x="793790" y="4939784"/>
            <a:ext cx="13042821" cy="1700927"/>
          </a:xfrm>
          <a:prstGeom prst="rect">
            <a:avLst/>
          </a:prstGeom>
          <a:noFill/>
          <a:ln/>
        </p:spPr>
        <p:txBody>
          <a:bodyPr wrap="square" lIns="0" tIns="0" rIns="0" bIns="0" rtlCol="0" anchor="t"/>
          <a:lstStyle/>
          <a:p>
            <a:pPr marL="0" indent="0" algn="ctr">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Ao libertar a igreja das sombras cerimoniais, Paulo preserva o centro da fé: Cristo como realidade viva e suficiente.</a:t>
            </a:r>
            <a:endParaRPr lang="en-US" sz="35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16781"/>
            <a:ext cx="7265670" cy="637937"/>
          </a:xfrm>
          <a:prstGeom prst="rect">
            <a:avLst/>
          </a:prstGeom>
          <a:noFill/>
          <a:ln/>
        </p:spPr>
        <p:txBody>
          <a:bodyPr wrap="none" lIns="0" tIns="0" rIns="0" bIns="0" rtlCol="0" anchor="t"/>
          <a:lstStyle/>
          <a:p>
            <a:pPr marL="0" indent="0" algn="l">
              <a:lnSpc>
                <a:spcPts val="5000"/>
              </a:lnSpc>
              <a:buNone/>
            </a:pPr>
            <a:r>
              <a:rPr lang="en-US" sz="4000" b="1" dirty="0">
                <a:solidFill>
                  <a:srgbClr val="124E73"/>
                </a:solidFill>
                <a:latin typeface="MuseoModerno Medium" pitchFamily="34" charset="0"/>
                <a:ea typeface="MuseoModerno Medium" pitchFamily="34" charset="-122"/>
                <a:cs typeface="MuseoModerno Medium" pitchFamily="34" charset="-120"/>
              </a:rPr>
              <a:t>5. Mandamentos de Homens</a:t>
            </a:r>
            <a:endParaRPr lang="en-US" sz="4000" dirty="0"/>
          </a:p>
        </p:txBody>
      </p:sp>
      <p:sp>
        <p:nvSpPr>
          <p:cNvPr id="4" name="Shape 1"/>
          <p:cNvSpPr/>
          <p:nvPr/>
        </p:nvSpPr>
        <p:spPr>
          <a:xfrm>
            <a:off x="793790" y="1830229"/>
            <a:ext cx="816531" cy="2841665"/>
          </a:xfrm>
          <a:prstGeom prst="roundRect">
            <a:avLst>
              <a:gd name="adj" fmla="val 360021"/>
            </a:avLst>
          </a:prstGeom>
          <a:solidFill>
            <a:srgbClr val="F3EEE3"/>
          </a:solidFill>
          <a:ln/>
        </p:spPr>
        <p:txBody>
          <a:bodyPr/>
          <a:lstStyle/>
          <a:p>
            <a:endParaRPr lang="pt-BR"/>
          </a:p>
        </p:txBody>
      </p:sp>
      <p:sp>
        <p:nvSpPr>
          <p:cNvPr id="5" name="Text 2"/>
          <p:cNvSpPr/>
          <p:nvPr/>
        </p:nvSpPr>
        <p:spPr>
          <a:xfrm>
            <a:off x="1048941" y="3059668"/>
            <a:ext cx="306110" cy="382667"/>
          </a:xfrm>
          <a:prstGeom prst="rect">
            <a:avLst/>
          </a:prstGeom>
          <a:noFill/>
          <a:ln/>
        </p:spPr>
        <p:txBody>
          <a:bodyPr wrap="none" lIns="0" tIns="0" rIns="0" bIns="0" rtlCol="0" anchor="t"/>
          <a:lstStyle/>
          <a:p>
            <a:pPr marL="0" indent="0" algn="l">
              <a:lnSpc>
                <a:spcPts val="2400"/>
              </a:lnSpc>
              <a:buNone/>
            </a:pPr>
            <a:r>
              <a:rPr lang="en-US" sz="2400" dirty="0">
                <a:solidFill>
                  <a:srgbClr val="2B4150"/>
                </a:solidFill>
                <a:latin typeface="MuseoModerno Medium" pitchFamily="34" charset="0"/>
                <a:ea typeface="MuseoModerno Medium" pitchFamily="34" charset="-122"/>
                <a:cs typeface="MuseoModerno Medium" pitchFamily="34" charset="-120"/>
              </a:rPr>
              <a:t>1</a:t>
            </a:r>
            <a:endParaRPr lang="en-US" sz="2400" dirty="0"/>
          </a:p>
        </p:txBody>
      </p:sp>
      <p:sp>
        <p:nvSpPr>
          <p:cNvPr id="6" name="Text 3"/>
          <p:cNvSpPr/>
          <p:nvPr/>
        </p:nvSpPr>
        <p:spPr>
          <a:xfrm>
            <a:off x="1794034" y="2034302"/>
            <a:ext cx="2551748" cy="318849"/>
          </a:xfrm>
          <a:prstGeom prst="rect">
            <a:avLst/>
          </a:prstGeom>
          <a:noFill/>
          <a:ln/>
        </p:spPr>
        <p:txBody>
          <a:bodyPr wrap="none" lIns="0" tIns="0" rIns="0" bIns="0" rtlCol="0" anchor="t"/>
          <a:lstStyle/>
          <a:p>
            <a:pPr marL="0" indent="0" algn="l">
              <a:lnSpc>
                <a:spcPts val="2500"/>
              </a:lnSpc>
              <a:buNone/>
            </a:pPr>
            <a:r>
              <a:rPr lang="en-US" sz="2000" u="sng" dirty="0">
                <a:solidFill>
                  <a:srgbClr val="124E73"/>
                </a:solidFill>
                <a:latin typeface="MuseoModerno Medium" pitchFamily="34" charset="0"/>
                <a:ea typeface="MuseoModerno Medium" pitchFamily="34" charset="-122"/>
                <a:cs typeface="MuseoModerno Medium" pitchFamily="34" charset="-120"/>
              </a:rPr>
              <a:t>Pergunta central:</a:t>
            </a:r>
            <a:endParaRPr lang="en-US" sz="2000" dirty="0"/>
          </a:p>
        </p:txBody>
      </p:sp>
      <p:sp>
        <p:nvSpPr>
          <p:cNvPr id="7" name="Text 4"/>
          <p:cNvSpPr/>
          <p:nvPr/>
        </p:nvSpPr>
        <p:spPr>
          <a:xfrm>
            <a:off x="1794034" y="2426613"/>
            <a:ext cx="6556177" cy="2041208"/>
          </a:xfrm>
          <a:prstGeom prst="rect">
            <a:avLst/>
          </a:prstGeom>
          <a:noFill/>
          <a:ln/>
        </p:spPr>
        <p:txBody>
          <a:bodyPr wrap="square" lIns="0" tIns="0" rIns="0" bIns="0" rtlCol="0" anchor="t"/>
          <a:lstStyle/>
          <a:p>
            <a:pPr marL="0" indent="0" algn="l">
              <a:lnSpc>
                <a:spcPts val="4000"/>
              </a:lnSpc>
              <a:buNone/>
            </a:pPr>
            <a:r>
              <a:rPr lang="en-US" sz="3200" dirty="0">
                <a:solidFill>
                  <a:srgbClr val="124E73"/>
                </a:solidFill>
                <a:latin typeface="MuseoModerno Medium" pitchFamily="34" charset="0"/>
                <a:ea typeface="MuseoModerno Medium" pitchFamily="34" charset="-122"/>
                <a:cs typeface="MuseoModerno Medium" pitchFamily="34" charset="-120"/>
              </a:rPr>
              <a:t>Por que Paulo considera espiritualmente perigosas as práticas religiosas baseadas em regras humanas e ascetismo?</a:t>
            </a:r>
            <a:endParaRPr lang="en-US" sz="3200" dirty="0"/>
          </a:p>
        </p:txBody>
      </p:sp>
      <p:sp>
        <p:nvSpPr>
          <p:cNvPr id="8" name="Shape 5"/>
          <p:cNvSpPr/>
          <p:nvPr/>
        </p:nvSpPr>
        <p:spPr>
          <a:xfrm>
            <a:off x="793790" y="4855607"/>
            <a:ext cx="816531" cy="2457212"/>
          </a:xfrm>
          <a:prstGeom prst="roundRect">
            <a:avLst>
              <a:gd name="adj" fmla="val 360021"/>
            </a:avLst>
          </a:prstGeom>
          <a:solidFill>
            <a:srgbClr val="F3EEE3"/>
          </a:solidFill>
          <a:ln/>
        </p:spPr>
        <p:txBody>
          <a:bodyPr/>
          <a:lstStyle/>
          <a:p>
            <a:endParaRPr lang="pt-BR"/>
          </a:p>
        </p:txBody>
      </p:sp>
      <p:sp>
        <p:nvSpPr>
          <p:cNvPr id="9" name="Text 6"/>
          <p:cNvSpPr/>
          <p:nvPr/>
        </p:nvSpPr>
        <p:spPr>
          <a:xfrm>
            <a:off x="1048941" y="5892879"/>
            <a:ext cx="306110" cy="382667"/>
          </a:xfrm>
          <a:prstGeom prst="rect">
            <a:avLst/>
          </a:prstGeom>
          <a:noFill/>
          <a:ln/>
        </p:spPr>
        <p:txBody>
          <a:bodyPr wrap="none" lIns="0" tIns="0" rIns="0" bIns="0" rtlCol="0" anchor="t"/>
          <a:lstStyle/>
          <a:p>
            <a:pPr marL="0" indent="0" algn="l">
              <a:lnSpc>
                <a:spcPts val="2400"/>
              </a:lnSpc>
              <a:buNone/>
            </a:pPr>
            <a:r>
              <a:rPr lang="en-US" sz="2400" dirty="0">
                <a:solidFill>
                  <a:srgbClr val="2B4150"/>
                </a:solidFill>
                <a:latin typeface="MuseoModerno Medium" pitchFamily="34" charset="0"/>
                <a:ea typeface="MuseoModerno Medium" pitchFamily="34" charset="-122"/>
                <a:cs typeface="MuseoModerno Medium" pitchFamily="34" charset="-120"/>
              </a:rPr>
              <a:t>2</a:t>
            </a:r>
            <a:endParaRPr lang="en-US" sz="2400" dirty="0"/>
          </a:p>
        </p:txBody>
      </p:sp>
      <p:sp>
        <p:nvSpPr>
          <p:cNvPr id="10" name="Text 7"/>
          <p:cNvSpPr/>
          <p:nvPr/>
        </p:nvSpPr>
        <p:spPr>
          <a:xfrm>
            <a:off x="1794034" y="5059680"/>
            <a:ext cx="6556177" cy="1163360"/>
          </a:xfrm>
          <a:prstGeom prst="rect">
            <a:avLst/>
          </a:prstGeom>
          <a:noFill/>
          <a:ln/>
        </p:spPr>
        <p:txBody>
          <a:bodyPr wrap="square" lIns="0" tIns="0" rIns="0" bIns="0" rtlCol="0" anchor="t"/>
          <a:lstStyle/>
          <a:p>
            <a:pPr marL="0" indent="0" algn="l">
              <a:lnSpc>
                <a:spcPts val="3050"/>
              </a:lnSpc>
              <a:buNone/>
            </a:pPr>
            <a:r>
              <a:rPr lang="en-US" sz="2000" dirty="0">
                <a:solidFill>
                  <a:srgbClr val="2B4150"/>
                </a:solidFill>
                <a:latin typeface="Source Sans 3" pitchFamily="34" charset="0"/>
                <a:ea typeface="Source Sans 3" pitchFamily="34" charset="-122"/>
                <a:cs typeface="Source Sans 3" pitchFamily="34" charset="-120"/>
              </a:rPr>
              <a:t>Porque deslocam o foco da obra de Cristo para o desempenho humano, criando uma espiritualidade aparente sem poder transformador real.</a:t>
            </a:r>
            <a:endParaRPr lang="en-US" sz="2000" dirty="0"/>
          </a:p>
        </p:txBody>
      </p:sp>
      <p:sp>
        <p:nvSpPr>
          <p:cNvPr id="11" name="Text 8"/>
          <p:cNvSpPr/>
          <p:nvPr/>
        </p:nvSpPr>
        <p:spPr>
          <a:xfrm>
            <a:off x="1794034" y="6333173"/>
            <a:ext cx="6556177" cy="775573"/>
          </a:xfrm>
          <a:prstGeom prst="rect">
            <a:avLst/>
          </a:prstGeom>
          <a:noFill/>
          <a:ln/>
        </p:spPr>
        <p:txBody>
          <a:bodyPr wrap="square" lIns="0" tIns="0" rIns="0" bIns="0" rtlCol="0" anchor="t"/>
          <a:lstStyle/>
          <a:p>
            <a:pPr marL="0" indent="0" algn="l">
              <a:lnSpc>
                <a:spcPts val="3050"/>
              </a:lnSpc>
              <a:buNone/>
            </a:pPr>
            <a:r>
              <a:rPr lang="en-US" sz="2000" dirty="0">
                <a:solidFill>
                  <a:srgbClr val="2B4150"/>
                </a:solidFill>
                <a:latin typeface="Source Sans 3" pitchFamily="34" charset="0"/>
                <a:ea typeface="Source Sans 3" pitchFamily="34" charset="-122"/>
                <a:cs typeface="Source Sans 3" pitchFamily="34" charset="-120"/>
              </a:rPr>
              <a:t>O ascetismo não transforma o coração — apenas Cristo e o Espírito Santo produzem mudança genuína.</a:t>
            </a:r>
            <a:endParaRPr lang="en-US"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93790" y="763667"/>
            <a:ext cx="4289108" cy="425291"/>
          </a:xfrm>
          <a:prstGeom prst="rect">
            <a:avLst/>
          </a:prstGeom>
          <a:noFill/>
          <a:ln/>
        </p:spPr>
        <p:txBody>
          <a:bodyPr wrap="non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Colossenses 2:20-23 (NVI)</a:t>
            </a:r>
            <a:endParaRPr lang="en-US" sz="2650" dirty="0"/>
          </a:p>
        </p:txBody>
      </p:sp>
      <p:sp>
        <p:nvSpPr>
          <p:cNvPr id="3" name="Text 1"/>
          <p:cNvSpPr/>
          <p:nvPr/>
        </p:nvSpPr>
        <p:spPr>
          <a:xfrm>
            <a:off x="793790" y="1279684"/>
            <a:ext cx="2835235" cy="354330"/>
          </a:xfrm>
          <a:prstGeom prst="rect">
            <a:avLst/>
          </a:prstGeom>
          <a:noFill/>
          <a:ln/>
        </p:spPr>
        <p:txBody>
          <a:bodyPr wrap="none" lIns="0" tIns="0" rIns="0" bIns="0" rtlCol="0" anchor="t"/>
          <a:lstStyle/>
          <a:p>
            <a:pPr marL="0" indent="0" algn="l">
              <a:lnSpc>
                <a:spcPts val="2750"/>
              </a:lnSpc>
              <a:buNone/>
            </a:pPr>
            <a:endParaRPr lang="en-US" sz="2200" dirty="0"/>
          </a:p>
        </p:txBody>
      </p:sp>
      <p:sp>
        <p:nvSpPr>
          <p:cNvPr id="4" name="Text 2"/>
          <p:cNvSpPr/>
          <p:nvPr/>
        </p:nvSpPr>
        <p:spPr>
          <a:xfrm>
            <a:off x="793790" y="1724739"/>
            <a:ext cx="13042821" cy="2977039"/>
          </a:xfrm>
          <a:prstGeom prst="rect">
            <a:avLst/>
          </a:prstGeom>
          <a:noFill/>
          <a:ln/>
        </p:spPr>
        <p:txBody>
          <a:bodyPr wrap="squar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"Já que morrestes com Cristo para os princípios elementares deste mundo, por que, como se ainda pertencêsseis a ele, vos submetem a regras: 'Não manuseie', 'Não prove', 'Não toque'? Todas essas coisas estão destinadas a perecer pelo uso, pois se baseiam em mandamentos e ensinos humanos. Tais regras têm, de fato, aparência de sabedoria, com sua pretensa religiosidade, falsa humildade e severidade com o corpo, mas não têm valor algum para refrear os impulsos da carne."</a:t>
            </a:r>
            <a:endParaRPr lang="en-US" sz="2650" dirty="0"/>
          </a:p>
        </p:txBody>
      </p:sp>
      <p:pic>
        <p:nvPicPr>
          <p:cNvPr id="5" name="Image 0" descr="preencoded.png"/>
          <p:cNvPicPr>
            <a:picLocks noChangeAspect="1"/>
          </p:cNvPicPr>
          <p:nvPr/>
        </p:nvPicPr>
        <p:blipFill>
          <a:blip r:embed="rId3"/>
          <a:stretch>
            <a:fillRect/>
          </a:stretch>
        </p:blipFill>
        <p:spPr>
          <a:xfrm>
            <a:off x="793790" y="5041940"/>
            <a:ext cx="4347567" cy="907256"/>
          </a:xfrm>
          <a:prstGeom prst="rect">
            <a:avLst/>
          </a:prstGeom>
        </p:spPr>
      </p:pic>
      <p:sp>
        <p:nvSpPr>
          <p:cNvPr id="6" name="Text 3"/>
          <p:cNvSpPr/>
          <p:nvPr/>
        </p:nvSpPr>
        <p:spPr>
          <a:xfrm>
            <a:off x="1506736" y="6176010"/>
            <a:ext cx="2921556" cy="354330"/>
          </a:xfrm>
          <a:prstGeom prst="rect">
            <a:avLst/>
          </a:prstGeom>
          <a:noFill/>
          <a:ln/>
        </p:spPr>
        <p:txBody>
          <a:bodyPr wrap="none" lIns="0" tIns="0" rIns="0" bIns="0" rtlCol="0" anchor="t"/>
          <a:lstStyle/>
          <a:p>
            <a:pPr marL="0" indent="0" algn="ctr">
              <a:lnSpc>
                <a:spcPts val="2750"/>
              </a:lnSpc>
              <a:buNone/>
            </a:pPr>
            <a:r>
              <a:rPr lang="en-US" sz="2200" b="1" dirty="0">
                <a:solidFill>
                  <a:srgbClr val="124E73"/>
                </a:solidFill>
                <a:latin typeface="MuseoModerno Medium" pitchFamily="34" charset="0"/>
                <a:ea typeface="MuseoModerno Medium" pitchFamily="34" charset="-122"/>
                <a:cs typeface="MuseoModerno Medium" pitchFamily="34" charset="-120"/>
              </a:rPr>
              <a:t>Morrestes com Cristo</a:t>
            </a:r>
            <a:endParaRPr lang="en-US" sz="2200" dirty="0"/>
          </a:p>
        </p:txBody>
      </p:sp>
      <p:pic>
        <p:nvPicPr>
          <p:cNvPr id="7" name="Image 1" descr="preencoded.png"/>
          <p:cNvPicPr>
            <a:picLocks noChangeAspect="1"/>
          </p:cNvPicPr>
          <p:nvPr/>
        </p:nvPicPr>
        <p:blipFill>
          <a:blip r:embed="rId4"/>
          <a:stretch>
            <a:fillRect/>
          </a:stretch>
        </p:blipFill>
        <p:spPr>
          <a:xfrm>
            <a:off x="5141357" y="5041940"/>
            <a:ext cx="4347567" cy="907256"/>
          </a:xfrm>
          <a:prstGeom prst="rect">
            <a:avLst/>
          </a:prstGeom>
        </p:spPr>
      </p:pic>
      <p:sp>
        <p:nvSpPr>
          <p:cNvPr id="8" name="Text 4"/>
          <p:cNvSpPr/>
          <p:nvPr/>
        </p:nvSpPr>
        <p:spPr>
          <a:xfrm>
            <a:off x="5562719" y="6176010"/>
            <a:ext cx="3504724" cy="354330"/>
          </a:xfrm>
          <a:prstGeom prst="rect">
            <a:avLst/>
          </a:prstGeom>
          <a:noFill/>
          <a:ln/>
        </p:spPr>
        <p:txBody>
          <a:bodyPr wrap="none" lIns="0" tIns="0" rIns="0" bIns="0" rtlCol="0" anchor="t"/>
          <a:lstStyle/>
          <a:p>
            <a:pPr marL="0" indent="0" algn="ctr">
              <a:lnSpc>
                <a:spcPts val="2750"/>
              </a:lnSpc>
              <a:buNone/>
            </a:pPr>
            <a:r>
              <a:rPr lang="en-US" sz="2200" b="1" dirty="0">
                <a:solidFill>
                  <a:srgbClr val="124E73"/>
                </a:solidFill>
                <a:latin typeface="MuseoModerno Medium" pitchFamily="34" charset="0"/>
                <a:ea typeface="MuseoModerno Medium" pitchFamily="34" charset="-122"/>
                <a:cs typeface="MuseoModerno Medium" pitchFamily="34" charset="-120"/>
              </a:rPr>
              <a:t>Mandamentos Humanos</a:t>
            </a:r>
            <a:endParaRPr lang="en-US" sz="2200" dirty="0"/>
          </a:p>
        </p:txBody>
      </p:sp>
      <p:pic>
        <p:nvPicPr>
          <p:cNvPr id="9" name="Image 2" descr="preencoded.png"/>
          <p:cNvPicPr>
            <a:picLocks noChangeAspect="1"/>
          </p:cNvPicPr>
          <p:nvPr/>
        </p:nvPicPr>
        <p:blipFill>
          <a:blip r:embed="rId5"/>
          <a:stretch>
            <a:fillRect/>
          </a:stretch>
        </p:blipFill>
        <p:spPr>
          <a:xfrm>
            <a:off x="9488924" y="5041940"/>
            <a:ext cx="4347567" cy="907256"/>
          </a:xfrm>
          <a:prstGeom prst="rect">
            <a:avLst/>
          </a:prstGeom>
        </p:spPr>
      </p:pic>
      <p:sp>
        <p:nvSpPr>
          <p:cNvPr id="10" name="Text 5"/>
          <p:cNvSpPr/>
          <p:nvPr/>
        </p:nvSpPr>
        <p:spPr>
          <a:xfrm>
            <a:off x="10011132" y="6176010"/>
            <a:ext cx="3303032" cy="354330"/>
          </a:xfrm>
          <a:prstGeom prst="rect">
            <a:avLst/>
          </a:prstGeom>
          <a:noFill/>
          <a:ln/>
        </p:spPr>
        <p:txBody>
          <a:bodyPr wrap="none" lIns="0" tIns="0" rIns="0" bIns="0" rtlCol="0" anchor="t"/>
          <a:lstStyle/>
          <a:p>
            <a:pPr marL="0" indent="0" algn="ctr">
              <a:lnSpc>
                <a:spcPts val="2750"/>
              </a:lnSpc>
              <a:buNone/>
            </a:pPr>
            <a:r>
              <a:rPr lang="en-US" sz="2200" b="1" dirty="0">
                <a:solidFill>
                  <a:srgbClr val="124E73"/>
                </a:solidFill>
                <a:latin typeface="MuseoModerno Medium" pitchFamily="34" charset="0"/>
                <a:ea typeface="MuseoModerno Medium" pitchFamily="34" charset="-122"/>
                <a:cs typeface="MuseoModerno Medium" pitchFamily="34" charset="-120"/>
              </a:rPr>
              <a:t>Aparência de Sabedoria</a:t>
            </a:r>
            <a:endParaRPr lang="en-US" sz="2200" dirty="0"/>
          </a:p>
        </p:txBody>
      </p:sp>
      <p:sp>
        <p:nvSpPr>
          <p:cNvPr id="11" name="Text 6"/>
          <p:cNvSpPr/>
          <p:nvPr/>
        </p:nvSpPr>
        <p:spPr>
          <a:xfrm>
            <a:off x="793790" y="7012305"/>
            <a:ext cx="13042821" cy="453509"/>
          </a:xfrm>
          <a:prstGeom prst="rect">
            <a:avLst/>
          </a:prstGeom>
          <a:noFill/>
          <a:ln/>
        </p:spPr>
        <p:txBody>
          <a:bodyPr wrap="none" lIns="0" tIns="0" rIns="0" bIns="0" rtlCol="0" anchor="t"/>
          <a:lstStyle/>
          <a:p>
            <a:pPr marL="0" indent="0" algn="l">
              <a:lnSpc>
                <a:spcPts val="3550"/>
              </a:lnSpc>
              <a:buNone/>
            </a:pPr>
            <a:endParaRPr lang="en-US" sz="2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793790" y="798195"/>
            <a:ext cx="13042821" cy="356592"/>
          </a:xfrm>
          <a:prstGeom prst="rect">
            <a:avLst/>
          </a:prstGeom>
          <a:noFill/>
          <a:ln/>
        </p:spPr>
        <p:txBody>
          <a:bodyPr wrap="none" lIns="0" tIns="0" rIns="0" bIns="0" rtlCol="0" anchor="t"/>
          <a:lstStyle/>
          <a:p>
            <a:pPr marL="0" indent="0" algn="l">
              <a:lnSpc>
                <a:spcPts val="2800"/>
              </a:lnSpc>
              <a:buNone/>
            </a:pPr>
            <a:r>
              <a:rPr lang="en-US" sz="1850" b="1" dirty="0">
                <a:solidFill>
                  <a:srgbClr val="124E73"/>
                </a:solidFill>
                <a:latin typeface="Source Sans 3" pitchFamily="34" charset="0"/>
                <a:ea typeface="Source Sans 3" pitchFamily="34" charset="-122"/>
                <a:cs typeface="Source Sans 3" pitchFamily="34" charset="-120"/>
              </a:rPr>
              <a:t>A Incoerência Espiritual:</a:t>
            </a:r>
            <a:endParaRPr lang="en-US" sz="1850" dirty="0"/>
          </a:p>
        </p:txBody>
      </p:sp>
      <p:sp>
        <p:nvSpPr>
          <p:cNvPr id="3" name="Text 1"/>
          <p:cNvSpPr/>
          <p:nvPr/>
        </p:nvSpPr>
        <p:spPr>
          <a:xfrm>
            <a:off x="793790" y="1339096"/>
            <a:ext cx="13042821" cy="713184"/>
          </a:xfrm>
          <a:prstGeom prst="rect">
            <a:avLst/>
          </a:prstGeom>
          <a:noFill/>
          <a:ln/>
        </p:spPr>
        <p:txBody>
          <a:bodyPr wrap="square" lIns="0" tIns="0" rIns="0" bIns="0" rtlCol="0" anchor="t"/>
          <a:lstStyle/>
          <a:p>
            <a:pPr marL="0" indent="0" algn="l">
              <a:lnSpc>
                <a:spcPts val="2800"/>
              </a:lnSpc>
              <a:buNone/>
            </a:pPr>
            <a:r>
              <a:rPr lang="en-US" sz="1850" dirty="0">
                <a:solidFill>
                  <a:srgbClr val="124E73"/>
                </a:solidFill>
                <a:latin typeface="Source Sans 3" pitchFamily="34" charset="0"/>
                <a:ea typeface="Source Sans 3" pitchFamily="34" charset="-122"/>
                <a:cs typeface="Source Sans 3" pitchFamily="34" charset="-120"/>
              </a:rPr>
              <a:t>Se a vida antiga terminou, por que viver como se ela ainda governasse? A religiosidade legalista reaparece sempre que Cristo deixa de ser o centro funcional da fé.</a:t>
            </a:r>
            <a:endParaRPr lang="en-US" sz="1850" dirty="0"/>
          </a:p>
        </p:txBody>
      </p:sp>
      <p:sp>
        <p:nvSpPr>
          <p:cNvPr id="4" name="Shape 2"/>
          <p:cNvSpPr/>
          <p:nvPr/>
        </p:nvSpPr>
        <p:spPr>
          <a:xfrm>
            <a:off x="793790" y="2525792"/>
            <a:ext cx="13042821" cy="1382316"/>
          </a:xfrm>
          <a:prstGeom prst="roundRect">
            <a:avLst>
              <a:gd name="adj" fmla="val 7938"/>
            </a:avLst>
          </a:prstGeom>
          <a:solidFill>
            <a:srgbClr val="FFFCF5"/>
          </a:solidFill>
          <a:ln/>
        </p:spPr>
        <p:txBody>
          <a:bodyPr/>
          <a:lstStyle/>
          <a:p>
            <a:endParaRPr lang="pt-BR"/>
          </a:p>
        </p:txBody>
      </p:sp>
      <p:sp>
        <p:nvSpPr>
          <p:cNvPr id="5" name="Shape 3"/>
          <p:cNvSpPr/>
          <p:nvPr/>
        </p:nvSpPr>
        <p:spPr>
          <a:xfrm>
            <a:off x="793790" y="2502932"/>
            <a:ext cx="13042821" cy="91440"/>
          </a:xfrm>
          <a:prstGeom prst="roundRect">
            <a:avLst>
              <a:gd name="adj" fmla="val 31628"/>
            </a:avLst>
          </a:prstGeom>
          <a:solidFill>
            <a:srgbClr val="124E73"/>
          </a:solidFill>
          <a:ln/>
        </p:spPr>
        <p:txBody>
          <a:bodyPr/>
          <a:lstStyle/>
          <a:p>
            <a:endParaRPr lang="pt-BR"/>
          </a:p>
        </p:txBody>
      </p:sp>
      <p:sp>
        <p:nvSpPr>
          <p:cNvPr id="6" name="Shape 4"/>
          <p:cNvSpPr/>
          <p:nvPr/>
        </p:nvSpPr>
        <p:spPr>
          <a:xfrm>
            <a:off x="7025997" y="2236589"/>
            <a:ext cx="578406" cy="578406"/>
          </a:xfrm>
          <a:prstGeom prst="roundRect">
            <a:avLst>
              <a:gd name="adj" fmla="val 158090"/>
            </a:avLst>
          </a:prstGeom>
          <a:solidFill>
            <a:srgbClr val="124E73"/>
          </a:solidFill>
          <a:ln/>
        </p:spPr>
        <p:txBody>
          <a:bodyPr/>
          <a:lstStyle/>
          <a:p>
            <a:endParaRPr lang="pt-BR"/>
          </a:p>
        </p:txBody>
      </p:sp>
      <p:sp>
        <p:nvSpPr>
          <p:cNvPr id="7" name="Text 5"/>
          <p:cNvSpPr/>
          <p:nvPr/>
        </p:nvSpPr>
        <p:spPr>
          <a:xfrm>
            <a:off x="7199471" y="2381131"/>
            <a:ext cx="231338" cy="289203"/>
          </a:xfrm>
          <a:prstGeom prst="rect">
            <a:avLst/>
          </a:prstGeom>
          <a:noFill/>
          <a:ln/>
        </p:spPr>
        <p:txBody>
          <a:bodyPr wrap="none" lIns="0" tIns="0" rIns="0" bIns="0" rtlCol="0" anchor="t"/>
          <a:lstStyle/>
          <a:p>
            <a:pPr marL="0" indent="0" algn="l">
              <a:lnSpc>
                <a:spcPts val="2650"/>
              </a:lnSpc>
              <a:buNone/>
            </a:pPr>
            <a:r>
              <a:rPr lang="en-US" sz="1800" dirty="0">
                <a:solidFill>
                  <a:srgbClr val="FFFFFF"/>
                </a:solidFill>
                <a:latin typeface="MuseoModerno Medium" pitchFamily="34" charset="0"/>
                <a:ea typeface="MuseoModerno Medium" pitchFamily="34" charset="-122"/>
                <a:cs typeface="MuseoModerno Medium" pitchFamily="34" charset="-120"/>
              </a:rPr>
              <a:t>1</a:t>
            </a:r>
            <a:endParaRPr lang="en-US" sz="1800" dirty="0"/>
          </a:p>
        </p:txBody>
      </p:sp>
      <p:sp>
        <p:nvSpPr>
          <p:cNvPr id="8" name="Text 6"/>
          <p:cNvSpPr/>
          <p:nvPr/>
        </p:nvSpPr>
        <p:spPr>
          <a:xfrm>
            <a:off x="1009412" y="3007757"/>
            <a:ext cx="3716774" cy="301228"/>
          </a:xfrm>
          <a:prstGeom prst="rect">
            <a:avLst/>
          </a:prstGeom>
          <a:noFill/>
          <a:ln/>
        </p:spPr>
        <p:txBody>
          <a:bodyPr wrap="none" lIns="0" tIns="0" rIns="0" bIns="0" rtlCol="0" anchor="t"/>
          <a:lstStyle/>
          <a:p>
            <a:pPr marL="0" indent="0" algn="l">
              <a:lnSpc>
                <a:spcPts val="2350"/>
              </a:lnSpc>
              <a:buNone/>
            </a:pPr>
            <a:r>
              <a:rPr lang="en-US" sz="1850" dirty="0">
                <a:solidFill>
                  <a:srgbClr val="124E73"/>
                </a:solidFill>
                <a:latin typeface="MuseoModerno Medium" pitchFamily="34" charset="0"/>
                <a:ea typeface="MuseoModerno Medium" pitchFamily="34" charset="-122"/>
                <a:cs typeface="MuseoModerno Medium" pitchFamily="34" charset="-120"/>
              </a:rPr>
              <a:t>Tradições Substituem a Palavra:</a:t>
            </a:r>
            <a:endParaRPr lang="en-US" sz="1850" dirty="0"/>
          </a:p>
        </p:txBody>
      </p:sp>
      <p:sp>
        <p:nvSpPr>
          <p:cNvPr id="9" name="Text 7"/>
          <p:cNvSpPr/>
          <p:nvPr/>
        </p:nvSpPr>
        <p:spPr>
          <a:xfrm>
            <a:off x="1009412" y="3407212"/>
            <a:ext cx="12611576" cy="285274"/>
          </a:xfrm>
          <a:prstGeom prst="rect">
            <a:avLst/>
          </a:prstGeom>
          <a:noFill/>
          <a:ln/>
        </p:spPr>
        <p:txBody>
          <a:bodyPr wrap="none" lIns="0" tIns="0" rIns="0" bIns="0" rtlCol="0" anchor="t"/>
          <a:lstStyle/>
          <a:p>
            <a:pPr marL="0" indent="0" algn="l">
              <a:lnSpc>
                <a:spcPts val="2200"/>
              </a:lnSpc>
              <a:buNone/>
            </a:pPr>
            <a:r>
              <a:rPr lang="en-US" sz="1500" dirty="0">
                <a:solidFill>
                  <a:srgbClr val="124E73"/>
                </a:solidFill>
                <a:latin typeface="Source Sans 3" pitchFamily="34" charset="0"/>
                <a:ea typeface="Source Sans 3" pitchFamily="34" charset="-122"/>
                <a:cs typeface="Source Sans 3" pitchFamily="34" charset="-120"/>
              </a:rPr>
              <a:t>Essas regras não procedem da revelação divina, mas da tradição religiosa. Jesus já havia advertido contra esse perigo (Mt 15:7-9).</a:t>
            </a:r>
            <a:endParaRPr lang="en-US" sz="1500" dirty="0"/>
          </a:p>
        </p:txBody>
      </p:sp>
      <p:sp>
        <p:nvSpPr>
          <p:cNvPr id="10" name="Shape 8"/>
          <p:cNvSpPr/>
          <p:nvPr/>
        </p:nvSpPr>
        <p:spPr>
          <a:xfrm>
            <a:off x="793790" y="4361140"/>
            <a:ext cx="13042821" cy="1382316"/>
          </a:xfrm>
          <a:prstGeom prst="roundRect">
            <a:avLst>
              <a:gd name="adj" fmla="val 7938"/>
            </a:avLst>
          </a:prstGeom>
          <a:solidFill>
            <a:srgbClr val="FFFCF5"/>
          </a:solidFill>
          <a:ln/>
        </p:spPr>
        <p:txBody>
          <a:bodyPr/>
          <a:lstStyle/>
          <a:p>
            <a:endParaRPr lang="pt-BR"/>
          </a:p>
        </p:txBody>
      </p:sp>
      <p:sp>
        <p:nvSpPr>
          <p:cNvPr id="11" name="Shape 9"/>
          <p:cNvSpPr/>
          <p:nvPr/>
        </p:nvSpPr>
        <p:spPr>
          <a:xfrm>
            <a:off x="793790" y="4338280"/>
            <a:ext cx="13042821" cy="91440"/>
          </a:xfrm>
          <a:prstGeom prst="roundRect">
            <a:avLst>
              <a:gd name="adj" fmla="val 31628"/>
            </a:avLst>
          </a:prstGeom>
          <a:solidFill>
            <a:srgbClr val="124E73"/>
          </a:solidFill>
          <a:ln/>
        </p:spPr>
        <p:txBody>
          <a:bodyPr/>
          <a:lstStyle/>
          <a:p>
            <a:endParaRPr lang="pt-BR"/>
          </a:p>
        </p:txBody>
      </p:sp>
      <p:sp>
        <p:nvSpPr>
          <p:cNvPr id="12" name="Shape 10"/>
          <p:cNvSpPr/>
          <p:nvPr/>
        </p:nvSpPr>
        <p:spPr>
          <a:xfrm>
            <a:off x="7025997" y="4071937"/>
            <a:ext cx="578406" cy="578406"/>
          </a:xfrm>
          <a:prstGeom prst="roundRect">
            <a:avLst>
              <a:gd name="adj" fmla="val 158090"/>
            </a:avLst>
          </a:prstGeom>
          <a:solidFill>
            <a:srgbClr val="124E73"/>
          </a:solidFill>
          <a:ln/>
        </p:spPr>
        <p:txBody>
          <a:bodyPr/>
          <a:lstStyle/>
          <a:p>
            <a:endParaRPr lang="pt-BR"/>
          </a:p>
        </p:txBody>
      </p:sp>
      <p:sp>
        <p:nvSpPr>
          <p:cNvPr id="13" name="Text 11"/>
          <p:cNvSpPr/>
          <p:nvPr/>
        </p:nvSpPr>
        <p:spPr>
          <a:xfrm>
            <a:off x="7199471" y="4216479"/>
            <a:ext cx="231338" cy="289203"/>
          </a:xfrm>
          <a:prstGeom prst="rect">
            <a:avLst/>
          </a:prstGeom>
          <a:noFill/>
          <a:ln/>
        </p:spPr>
        <p:txBody>
          <a:bodyPr wrap="none" lIns="0" tIns="0" rIns="0" bIns="0" rtlCol="0" anchor="t"/>
          <a:lstStyle/>
          <a:p>
            <a:pPr marL="0" indent="0" algn="l">
              <a:lnSpc>
                <a:spcPts val="2650"/>
              </a:lnSpc>
              <a:buNone/>
            </a:pPr>
            <a:r>
              <a:rPr lang="en-US" sz="1800" dirty="0">
                <a:solidFill>
                  <a:srgbClr val="FFFFFF"/>
                </a:solidFill>
                <a:latin typeface="MuseoModerno Medium" pitchFamily="34" charset="0"/>
                <a:ea typeface="MuseoModerno Medium" pitchFamily="34" charset="-122"/>
                <a:cs typeface="MuseoModerno Medium" pitchFamily="34" charset="-120"/>
              </a:rPr>
              <a:t>2</a:t>
            </a:r>
            <a:endParaRPr lang="en-US" sz="1800" dirty="0"/>
          </a:p>
        </p:txBody>
      </p:sp>
      <p:sp>
        <p:nvSpPr>
          <p:cNvPr id="14" name="Text 12"/>
          <p:cNvSpPr/>
          <p:nvPr/>
        </p:nvSpPr>
        <p:spPr>
          <a:xfrm>
            <a:off x="1009412" y="4843105"/>
            <a:ext cx="2805827" cy="301228"/>
          </a:xfrm>
          <a:prstGeom prst="rect">
            <a:avLst/>
          </a:prstGeom>
          <a:noFill/>
          <a:ln/>
        </p:spPr>
        <p:txBody>
          <a:bodyPr wrap="none" lIns="0" tIns="0" rIns="0" bIns="0" rtlCol="0" anchor="t"/>
          <a:lstStyle/>
          <a:p>
            <a:pPr marL="0" indent="0" algn="l">
              <a:lnSpc>
                <a:spcPts val="2350"/>
              </a:lnSpc>
              <a:buNone/>
            </a:pPr>
            <a:r>
              <a:rPr lang="en-US" sz="1850" dirty="0">
                <a:solidFill>
                  <a:srgbClr val="124E73"/>
                </a:solidFill>
                <a:latin typeface="MuseoModerno Medium" pitchFamily="34" charset="0"/>
                <a:ea typeface="MuseoModerno Medium" pitchFamily="34" charset="-122"/>
                <a:cs typeface="MuseoModerno Medium" pitchFamily="34" charset="-120"/>
              </a:rPr>
              <a:t>Aparência Versus Poder:</a:t>
            </a:r>
            <a:endParaRPr lang="en-US" sz="1850" dirty="0"/>
          </a:p>
        </p:txBody>
      </p:sp>
      <p:sp>
        <p:nvSpPr>
          <p:cNvPr id="15" name="Text 13"/>
          <p:cNvSpPr/>
          <p:nvPr/>
        </p:nvSpPr>
        <p:spPr>
          <a:xfrm>
            <a:off x="1009412" y="5242560"/>
            <a:ext cx="12611576" cy="285274"/>
          </a:xfrm>
          <a:prstGeom prst="rect">
            <a:avLst/>
          </a:prstGeom>
          <a:noFill/>
          <a:ln/>
        </p:spPr>
        <p:txBody>
          <a:bodyPr wrap="none" lIns="0" tIns="0" rIns="0" bIns="0" rtlCol="0" anchor="t"/>
          <a:lstStyle/>
          <a:p>
            <a:pPr marL="0" indent="0" algn="l">
              <a:lnSpc>
                <a:spcPts val="2200"/>
              </a:lnSpc>
              <a:buNone/>
            </a:pPr>
            <a:r>
              <a:rPr lang="en-US" sz="1500" dirty="0">
                <a:solidFill>
                  <a:srgbClr val="124E73"/>
                </a:solidFill>
                <a:latin typeface="Source Sans 3" pitchFamily="34" charset="0"/>
                <a:ea typeface="Source Sans 3" pitchFamily="34" charset="-122"/>
                <a:cs typeface="Source Sans 3" pitchFamily="34" charset="-120"/>
              </a:rPr>
              <a:t>Paulo reconhece que tais práticas parecem espirituais. Contudo, aparência não equivale a poder espiritual real.</a:t>
            </a:r>
            <a:endParaRPr lang="en-US" sz="1500" dirty="0"/>
          </a:p>
        </p:txBody>
      </p:sp>
      <p:sp>
        <p:nvSpPr>
          <p:cNvPr id="16" name="Shape 14"/>
          <p:cNvSpPr/>
          <p:nvPr/>
        </p:nvSpPr>
        <p:spPr>
          <a:xfrm>
            <a:off x="793790" y="6196489"/>
            <a:ext cx="13042821" cy="1382316"/>
          </a:xfrm>
          <a:prstGeom prst="roundRect">
            <a:avLst>
              <a:gd name="adj" fmla="val 7938"/>
            </a:avLst>
          </a:prstGeom>
          <a:solidFill>
            <a:srgbClr val="FFFCF5"/>
          </a:solidFill>
          <a:ln/>
        </p:spPr>
        <p:txBody>
          <a:bodyPr/>
          <a:lstStyle/>
          <a:p>
            <a:endParaRPr lang="pt-BR"/>
          </a:p>
        </p:txBody>
      </p:sp>
      <p:sp>
        <p:nvSpPr>
          <p:cNvPr id="17" name="Shape 15"/>
          <p:cNvSpPr/>
          <p:nvPr/>
        </p:nvSpPr>
        <p:spPr>
          <a:xfrm>
            <a:off x="793790" y="6173629"/>
            <a:ext cx="13042821" cy="91440"/>
          </a:xfrm>
          <a:prstGeom prst="roundRect">
            <a:avLst>
              <a:gd name="adj" fmla="val 31628"/>
            </a:avLst>
          </a:prstGeom>
          <a:solidFill>
            <a:srgbClr val="124E73"/>
          </a:solidFill>
          <a:ln/>
        </p:spPr>
        <p:txBody>
          <a:bodyPr/>
          <a:lstStyle/>
          <a:p>
            <a:endParaRPr lang="pt-BR"/>
          </a:p>
        </p:txBody>
      </p:sp>
      <p:sp>
        <p:nvSpPr>
          <p:cNvPr id="18" name="Shape 16"/>
          <p:cNvSpPr/>
          <p:nvPr/>
        </p:nvSpPr>
        <p:spPr>
          <a:xfrm>
            <a:off x="7025997" y="5907286"/>
            <a:ext cx="578406" cy="578406"/>
          </a:xfrm>
          <a:prstGeom prst="roundRect">
            <a:avLst>
              <a:gd name="adj" fmla="val 158090"/>
            </a:avLst>
          </a:prstGeom>
          <a:solidFill>
            <a:srgbClr val="124E73"/>
          </a:solidFill>
          <a:ln/>
        </p:spPr>
        <p:txBody>
          <a:bodyPr/>
          <a:lstStyle/>
          <a:p>
            <a:endParaRPr lang="pt-BR"/>
          </a:p>
        </p:txBody>
      </p:sp>
      <p:sp>
        <p:nvSpPr>
          <p:cNvPr id="19" name="Text 17"/>
          <p:cNvSpPr/>
          <p:nvPr/>
        </p:nvSpPr>
        <p:spPr>
          <a:xfrm>
            <a:off x="7199471" y="6051828"/>
            <a:ext cx="231338" cy="289203"/>
          </a:xfrm>
          <a:prstGeom prst="rect">
            <a:avLst/>
          </a:prstGeom>
          <a:noFill/>
          <a:ln/>
        </p:spPr>
        <p:txBody>
          <a:bodyPr wrap="none" lIns="0" tIns="0" rIns="0" bIns="0" rtlCol="0" anchor="t"/>
          <a:lstStyle/>
          <a:p>
            <a:pPr marL="0" indent="0" algn="l">
              <a:lnSpc>
                <a:spcPts val="2650"/>
              </a:lnSpc>
              <a:buNone/>
            </a:pPr>
            <a:r>
              <a:rPr lang="en-US" sz="1800" dirty="0">
                <a:solidFill>
                  <a:srgbClr val="FFFFFF"/>
                </a:solidFill>
                <a:latin typeface="MuseoModerno Medium" pitchFamily="34" charset="0"/>
                <a:ea typeface="MuseoModerno Medium" pitchFamily="34" charset="-122"/>
                <a:cs typeface="MuseoModerno Medium" pitchFamily="34" charset="-120"/>
              </a:rPr>
              <a:t>3</a:t>
            </a:r>
            <a:endParaRPr lang="en-US" sz="1800" dirty="0"/>
          </a:p>
        </p:txBody>
      </p:sp>
      <p:sp>
        <p:nvSpPr>
          <p:cNvPr id="20" name="Text 18"/>
          <p:cNvSpPr/>
          <p:nvPr/>
        </p:nvSpPr>
        <p:spPr>
          <a:xfrm>
            <a:off x="1009412" y="6678454"/>
            <a:ext cx="3697724" cy="301228"/>
          </a:xfrm>
          <a:prstGeom prst="rect">
            <a:avLst/>
          </a:prstGeom>
          <a:noFill/>
          <a:ln/>
        </p:spPr>
        <p:txBody>
          <a:bodyPr wrap="none" lIns="0" tIns="0" rIns="0" bIns="0" rtlCol="0" anchor="t"/>
          <a:lstStyle/>
          <a:p>
            <a:pPr marL="0" indent="0" algn="l">
              <a:lnSpc>
                <a:spcPts val="2350"/>
              </a:lnSpc>
              <a:buNone/>
            </a:pPr>
            <a:r>
              <a:rPr lang="en-US" sz="1850" dirty="0">
                <a:solidFill>
                  <a:srgbClr val="124E73"/>
                </a:solidFill>
                <a:latin typeface="MuseoModerno Medium" pitchFamily="34" charset="0"/>
                <a:ea typeface="MuseoModerno Medium" pitchFamily="34" charset="-122"/>
                <a:cs typeface="MuseoModerno Medium" pitchFamily="34" charset="-120"/>
              </a:rPr>
              <a:t>Sem Valor para Refrear a Carne:</a:t>
            </a:r>
            <a:endParaRPr lang="en-US" sz="1850" dirty="0"/>
          </a:p>
        </p:txBody>
      </p:sp>
      <p:sp>
        <p:nvSpPr>
          <p:cNvPr id="21" name="Text 19"/>
          <p:cNvSpPr/>
          <p:nvPr/>
        </p:nvSpPr>
        <p:spPr>
          <a:xfrm>
            <a:off x="1009412" y="7077908"/>
            <a:ext cx="12611576" cy="285274"/>
          </a:xfrm>
          <a:prstGeom prst="rect">
            <a:avLst/>
          </a:prstGeom>
          <a:noFill/>
          <a:ln/>
        </p:spPr>
        <p:txBody>
          <a:bodyPr wrap="none" lIns="0" tIns="0" rIns="0" bIns="0" rtlCol="0" anchor="t"/>
          <a:lstStyle/>
          <a:p>
            <a:pPr marL="0" indent="0" algn="l">
              <a:lnSpc>
                <a:spcPts val="2200"/>
              </a:lnSpc>
              <a:buNone/>
            </a:pPr>
            <a:r>
              <a:rPr lang="en-US" sz="1500" dirty="0">
                <a:solidFill>
                  <a:srgbClr val="124E73"/>
                </a:solidFill>
                <a:latin typeface="Source Sans 3" pitchFamily="34" charset="0"/>
                <a:ea typeface="Source Sans 3" pitchFamily="34" charset="-122"/>
                <a:cs typeface="Source Sans 3" pitchFamily="34" charset="-120"/>
              </a:rPr>
              <a:t>O veredito apostólico: o ascetismo não transforma o coração. Apenas a união viva com Cristo produz mudança genuína (Gl 5:16-23).</a:t>
            </a:r>
            <a:endParaRPr lang="en-US" sz="15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Text 1"/>
          <p:cNvSpPr/>
          <p:nvPr/>
        </p:nvSpPr>
        <p:spPr>
          <a:xfrm>
            <a:off x="793790" y="2070854"/>
            <a:ext cx="5670590" cy="708779"/>
          </a:xfrm>
          <a:prstGeom prst="rect">
            <a:avLst/>
          </a:prstGeom>
          <a:noFill/>
          <a:ln/>
        </p:spPr>
        <p:txBody>
          <a:bodyPr wrap="none" lIns="0" tIns="0" rIns="0" bIns="0" rtlCol="0" anchor="t"/>
          <a:lstStyle/>
          <a:p>
            <a:pPr marL="0" indent="0" algn="l">
              <a:lnSpc>
                <a:spcPts val="5550"/>
              </a:lnSpc>
              <a:buNone/>
            </a:pPr>
            <a:r>
              <a:rPr lang="en-US" sz="4450" u="sng" dirty="0">
                <a:solidFill>
                  <a:srgbClr val="124E73"/>
                </a:solidFill>
                <a:latin typeface="MuseoModerno Medium" pitchFamily="34" charset="0"/>
                <a:ea typeface="MuseoModerno Medium" pitchFamily="34" charset="-122"/>
                <a:cs typeface="MuseoModerno Medium" pitchFamily="34" charset="-120"/>
              </a:rPr>
              <a:t>Conceito Chave</a:t>
            </a:r>
            <a:endParaRPr lang="en-US" sz="4450" dirty="0"/>
          </a:p>
        </p:txBody>
      </p:sp>
      <p:sp>
        <p:nvSpPr>
          <p:cNvPr id="5" name="Text 2"/>
          <p:cNvSpPr/>
          <p:nvPr/>
        </p:nvSpPr>
        <p:spPr>
          <a:xfrm>
            <a:off x="1133951" y="3459956"/>
            <a:ext cx="12702659" cy="1133951"/>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A religião que se apoia em regras humanas pode parecer santa, mas carece do poder transformador de Cristo.</a:t>
            </a:r>
            <a:endParaRPr lang="en-US" sz="3550" dirty="0"/>
          </a:p>
        </p:txBody>
      </p:sp>
      <p:sp>
        <p:nvSpPr>
          <p:cNvPr id="6" name="Text 3"/>
          <p:cNvSpPr/>
          <p:nvPr/>
        </p:nvSpPr>
        <p:spPr>
          <a:xfrm>
            <a:off x="1133951" y="4684633"/>
            <a:ext cx="12702659" cy="1133951"/>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Somente o Espírito Santo capacita o crente a vencer o pecado de forma real.</a:t>
            </a:r>
            <a:endParaRPr lang="en-US" sz="3550" dirty="0"/>
          </a:p>
        </p:txBody>
      </p:sp>
      <p:sp>
        <p:nvSpPr>
          <p:cNvPr id="7" name="Shape 4"/>
          <p:cNvSpPr/>
          <p:nvPr/>
        </p:nvSpPr>
        <p:spPr>
          <a:xfrm>
            <a:off x="793790" y="3119795"/>
            <a:ext cx="30480" cy="3038951"/>
          </a:xfrm>
          <a:prstGeom prst="rect">
            <a:avLst/>
          </a:prstGeom>
          <a:solidFill>
            <a:srgbClr val="325F7B"/>
          </a:solidFill>
          <a:ln/>
        </p:spPr>
        <p:txBody>
          <a:bodyPr/>
          <a:lstStyle/>
          <a:p>
            <a:endParaRPr lang="pt-B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04255"/>
            <a:ext cx="5387102" cy="673418"/>
          </a:xfrm>
          <a:prstGeom prst="rect">
            <a:avLst/>
          </a:prstGeom>
          <a:noFill/>
          <a:ln/>
        </p:spPr>
        <p:txBody>
          <a:bodyPr wrap="none" lIns="0" tIns="0" rIns="0" bIns="0" rtlCol="0" anchor="t"/>
          <a:lstStyle/>
          <a:p>
            <a:pPr marL="0" indent="0" algn="l">
              <a:lnSpc>
                <a:spcPts val="5300"/>
              </a:lnSpc>
              <a:buNone/>
            </a:pPr>
            <a:r>
              <a:rPr lang="en-US" sz="4200" b="1" dirty="0">
                <a:solidFill>
                  <a:srgbClr val="124E73"/>
                </a:solidFill>
                <a:latin typeface="MuseoModerno Medium" pitchFamily="34" charset="0"/>
                <a:ea typeface="MuseoModerno Medium" pitchFamily="34" charset="-122"/>
                <a:cs typeface="MuseoModerno Medium" pitchFamily="34" charset="-120"/>
              </a:rPr>
              <a:t>Estudos da Semana</a:t>
            </a:r>
            <a:endParaRPr lang="en-US" sz="4200" dirty="0"/>
          </a:p>
        </p:txBody>
      </p:sp>
      <p:sp>
        <p:nvSpPr>
          <p:cNvPr id="4" name="Text 1"/>
          <p:cNvSpPr/>
          <p:nvPr/>
        </p:nvSpPr>
        <p:spPr>
          <a:xfrm>
            <a:off x="793790" y="1684734"/>
            <a:ext cx="7556421" cy="336113"/>
          </a:xfrm>
          <a:prstGeom prst="rect">
            <a:avLst/>
          </a:prstGeom>
          <a:noFill/>
          <a:ln/>
        </p:spPr>
        <p:txBody>
          <a:bodyPr wrap="none" lIns="0" tIns="0" rIns="0" bIns="0" rtlCol="0" anchor="t"/>
          <a:lstStyle/>
          <a:p>
            <a:pPr marL="0" indent="0" algn="l">
              <a:lnSpc>
                <a:spcPts val="2600"/>
              </a:lnSpc>
              <a:buNone/>
            </a:pPr>
            <a:endParaRPr lang="en-US" sz="1650" dirty="0"/>
          </a:p>
        </p:txBody>
      </p:sp>
      <p:sp>
        <p:nvSpPr>
          <p:cNvPr id="5" name="Shape 2"/>
          <p:cNvSpPr/>
          <p:nvPr/>
        </p:nvSpPr>
        <p:spPr>
          <a:xfrm>
            <a:off x="1036201" y="2251115"/>
            <a:ext cx="30480" cy="5274112"/>
          </a:xfrm>
          <a:prstGeom prst="roundRect">
            <a:avLst>
              <a:gd name="adj" fmla="val 106046"/>
            </a:avLst>
          </a:prstGeom>
          <a:solidFill>
            <a:srgbClr val="D9D4C9"/>
          </a:solidFill>
          <a:ln/>
        </p:spPr>
        <p:txBody>
          <a:bodyPr/>
          <a:lstStyle/>
          <a:p>
            <a:endParaRPr lang="pt-BR"/>
          </a:p>
        </p:txBody>
      </p:sp>
      <p:sp>
        <p:nvSpPr>
          <p:cNvPr id="6" name="Shape 3"/>
          <p:cNvSpPr/>
          <p:nvPr/>
        </p:nvSpPr>
        <p:spPr>
          <a:xfrm>
            <a:off x="1248132" y="2478286"/>
            <a:ext cx="646390" cy="30480"/>
          </a:xfrm>
          <a:prstGeom prst="roundRect">
            <a:avLst>
              <a:gd name="adj" fmla="val 106046"/>
            </a:avLst>
          </a:prstGeom>
          <a:solidFill>
            <a:srgbClr val="2B678C"/>
          </a:solidFill>
          <a:ln/>
        </p:spPr>
        <p:txBody>
          <a:bodyPr/>
          <a:lstStyle/>
          <a:p>
            <a:endParaRPr lang="pt-BR"/>
          </a:p>
        </p:txBody>
      </p:sp>
      <p:sp>
        <p:nvSpPr>
          <p:cNvPr id="7" name="Shape 4"/>
          <p:cNvSpPr/>
          <p:nvPr/>
        </p:nvSpPr>
        <p:spPr>
          <a:xfrm>
            <a:off x="793790" y="2251115"/>
            <a:ext cx="484823" cy="484823"/>
          </a:xfrm>
          <a:prstGeom prst="roundRect">
            <a:avLst>
              <a:gd name="adj" fmla="val 6667"/>
            </a:avLst>
          </a:prstGeom>
          <a:solidFill>
            <a:srgbClr val="124E73"/>
          </a:solidFill>
          <a:ln/>
        </p:spPr>
        <p:txBody>
          <a:bodyPr/>
          <a:lstStyle/>
          <a:p>
            <a:endParaRPr lang="pt-BR"/>
          </a:p>
        </p:txBody>
      </p:sp>
      <p:sp>
        <p:nvSpPr>
          <p:cNvPr id="8" name="Text 5"/>
          <p:cNvSpPr/>
          <p:nvPr/>
        </p:nvSpPr>
        <p:spPr>
          <a:xfrm>
            <a:off x="874633" y="2291536"/>
            <a:ext cx="323136" cy="403979"/>
          </a:xfrm>
          <a:prstGeom prst="rect">
            <a:avLst/>
          </a:prstGeom>
          <a:noFill/>
          <a:ln/>
        </p:spPr>
        <p:txBody>
          <a:bodyPr wrap="none" lIns="0" tIns="0" rIns="0" bIns="0" rtlCol="0" anchor="t"/>
          <a:lstStyle/>
          <a:p>
            <a:pPr marL="0" indent="0" algn="ctr">
              <a:lnSpc>
                <a:spcPts val="2500"/>
              </a:lnSpc>
              <a:buNone/>
            </a:pPr>
            <a:r>
              <a:rPr lang="en-US" sz="2500" dirty="0">
                <a:solidFill>
                  <a:srgbClr val="FFFFFF"/>
                </a:solidFill>
                <a:latin typeface="MuseoModerno Medium" pitchFamily="34" charset="0"/>
                <a:ea typeface="MuseoModerno Medium" pitchFamily="34" charset="-122"/>
                <a:cs typeface="MuseoModerno Medium" pitchFamily="34" charset="-120"/>
              </a:rPr>
              <a:t>1</a:t>
            </a:r>
            <a:endParaRPr lang="en-US" sz="2500" dirty="0"/>
          </a:p>
        </p:txBody>
      </p:sp>
      <p:sp>
        <p:nvSpPr>
          <p:cNvPr id="9" name="Text 6"/>
          <p:cNvSpPr/>
          <p:nvPr/>
        </p:nvSpPr>
        <p:spPr>
          <a:xfrm>
            <a:off x="2113598" y="2224207"/>
            <a:ext cx="6236613" cy="1077516"/>
          </a:xfrm>
          <a:prstGeom prst="rect">
            <a:avLst/>
          </a:prstGeom>
          <a:noFill/>
          <a:ln/>
        </p:spPr>
        <p:txBody>
          <a:bodyPr wrap="square" lIns="0" tIns="0" rIns="0" bIns="0" rtlCol="0" anchor="t"/>
          <a:lstStyle/>
          <a:p>
            <a:pPr marL="0" indent="0" algn="l">
              <a:lnSpc>
                <a:spcPts val="4200"/>
              </a:lnSpc>
              <a:buNone/>
            </a:pPr>
            <a:r>
              <a:rPr lang="en-US" sz="3350" b="1" dirty="0">
                <a:solidFill>
                  <a:srgbClr val="325F7B"/>
                </a:solidFill>
                <a:latin typeface="MuseoModerno Medium" pitchFamily="34" charset="0"/>
                <a:ea typeface="MuseoModerno Medium" pitchFamily="34" charset="-122"/>
                <a:cs typeface="MuseoModerno Medium" pitchFamily="34" charset="-120"/>
              </a:rPr>
              <a:t>A Sabedoria e o Conhecimento de Deus</a:t>
            </a:r>
            <a:endParaRPr lang="en-US" sz="3350" dirty="0"/>
          </a:p>
        </p:txBody>
      </p:sp>
      <p:sp>
        <p:nvSpPr>
          <p:cNvPr id="10" name="Shape 7"/>
          <p:cNvSpPr/>
          <p:nvPr/>
        </p:nvSpPr>
        <p:spPr>
          <a:xfrm>
            <a:off x="1248132" y="3938230"/>
            <a:ext cx="646390" cy="30480"/>
          </a:xfrm>
          <a:prstGeom prst="roundRect">
            <a:avLst>
              <a:gd name="adj" fmla="val 106046"/>
            </a:avLst>
          </a:prstGeom>
          <a:solidFill>
            <a:srgbClr val="2B678C"/>
          </a:solidFill>
          <a:ln/>
        </p:spPr>
        <p:txBody>
          <a:bodyPr/>
          <a:lstStyle/>
          <a:p>
            <a:endParaRPr lang="pt-BR"/>
          </a:p>
        </p:txBody>
      </p:sp>
      <p:sp>
        <p:nvSpPr>
          <p:cNvPr id="11" name="Shape 8"/>
          <p:cNvSpPr/>
          <p:nvPr/>
        </p:nvSpPr>
        <p:spPr>
          <a:xfrm>
            <a:off x="793790" y="3711059"/>
            <a:ext cx="484823" cy="484823"/>
          </a:xfrm>
          <a:prstGeom prst="roundRect">
            <a:avLst>
              <a:gd name="adj" fmla="val 6667"/>
            </a:avLst>
          </a:prstGeom>
          <a:solidFill>
            <a:srgbClr val="124E73"/>
          </a:solidFill>
          <a:ln/>
        </p:spPr>
        <p:txBody>
          <a:bodyPr/>
          <a:lstStyle/>
          <a:p>
            <a:endParaRPr lang="pt-BR"/>
          </a:p>
        </p:txBody>
      </p:sp>
      <p:sp>
        <p:nvSpPr>
          <p:cNvPr id="12" name="Text 9"/>
          <p:cNvSpPr/>
          <p:nvPr/>
        </p:nvSpPr>
        <p:spPr>
          <a:xfrm>
            <a:off x="874633" y="3751481"/>
            <a:ext cx="323136" cy="403979"/>
          </a:xfrm>
          <a:prstGeom prst="rect">
            <a:avLst/>
          </a:prstGeom>
          <a:noFill/>
          <a:ln/>
        </p:spPr>
        <p:txBody>
          <a:bodyPr wrap="none" lIns="0" tIns="0" rIns="0" bIns="0" rtlCol="0" anchor="t"/>
          <a:lstStyle/>
          <a:p>
            <a:pPr marL="0" indent="0" algn="ctr">
              <a:lnSpc>
                <a:spcPts val="2500"/>
              </a:lnSpc>
              <a:buNone/>
            </a:pPr>
            <a:r>
              <a:rPr lang="en-US" sz="2500" dirty="0">
                <a:solidFill>
                  <a:srgbClr val="FFFFFF"/>
                </a:solidFill>
                <a:latin typeface="MuseoModerno Medium" pitchFamily="34" charset="0"/>
                <a:ea typeface="MuseoModerno Medium" pitchFamily="34" charset="-122"/>
                <a:cs typeface="MuseoModerno Medium" pitchFamily="34" charset="-120"/>
              </a:rPr>
              <a:t>2</a:t>
            </a:r>
            <a:endParaRPr lang="en-US" sz="2500" dirty="0"/>
          </a:p>
        </p:txBody>
      </p:sp>
      <p:sp>
        <p:nvSpPr>
          <p:cNvPr id="13" name="Text 10"/>
          <p:cNvSpPr/>
          <p:nvPr/>
        </p:nvSpPr>
        <p:spPr>
          <a:xfrm>
            <a:off x="2113598" y="3684151"/>
            <a:ext cx="6236613" cy="1077516"/>
          </a:xfrm>
          <a:prstGeom prst="rect">
            <a:avLst/>
          </a:prstGeom>
          <a:noFill/>
          <a:ln/>
        </p:spPr>
        <p:txBody>
          <a:bodyPr wrap="square" lIns="0" tIns="0" rIns="0" bIns="0" rtlCol="0" anchor="t"/>
          <a:lstStyle/>
          <a:p>
            <a:pPr marL="0" indent="0" algn="l">
              <a:lnSpc>
                <a:spcPts val="4200"/>
              </a:lnSpc>
              <a:buNone/>
            </a:pPr>
            <a:r>
              <a:rPr lang="en-US" sz="3350" b="1" dirty="0">
                <a:solidFill>
                  <a:srgbClr val="325F7B"/>
                </a:solidFill>
                <a:latin typeface="MuseoModerno Medium" pitchFamily="34" charset="0"/>
                <a:ea typeface="MuseoModerno Medium" pitchFamily="34" charset="-122"/>
                <a:cs typeface="MuseoModerno Medium" pitchFamily="34" charset="-120"/>
              </a:rPr>
              <a:t>Enraizados e Crescendo em Cristo</a:t>
            </a:r>
            <a:endParaRPr lang="en-US" sz="3350" dirty="0"/>
          </a:p>
        </p:txBody>
      </p:sp>
      <p:sp>
        <p:nvSpPr>
          <p:cNvPr id="14" name="Shape 11"/>
          <p:cNvSpPr/>
          <p:nvPr/>
        </p:nvSpPr>
        <p:spPr>
          <a:xfrm>
            <a:off x="1248132" y="5398175"/>
            <a:ext cx="646390" cy="30480"/>
          </a:xfrm>
          <a:prstGeom prst="roundRect">
            <a:avLst>
              <a:gd name="adj" fmla="val 106046"/>
            </a:avLst>
          </a:prstGeom>
          <a:solidFill>
            <a:srgbClr val="2B678C"/>
          </a:solidFill>
          <a:ln/>
        </p:spPr>
        <p:txBody>
          <a:bodyPr/>
          <a:lstStyle/>
          <a:p>
            <a:endParaRPr lang="pt-BR"/>
          </a:p>
        </p:txBody>
      </p:sp>
      <p:sp>
        <p:nvSpPr>
          <p:cNvPr id="15" name="Shape 12"/>
          <p:cNvSpPr/>
          <p:nvPr/>
        </p:nvSpPr>
        <p:spPr>
          <a:xfrm>
            <a:off x="793790" y="5171003"/>
            <a:ext cx="484823" cy="484823"/>
          </a:xfrm>
          <a:prstGeom prst="roundRect">
            <a:avLst>
              <a:gd name="adj" fmla="val 6667"/>
            </a:avLst>
          </a:prstGeom>
          <a:solidFill>
            <a:srgbClr val="124E73"/>
          </a:solidFill>
          <a:ln/>
        </p:spPr>
        <p:txBody>
          <a:bodyPr/>
          <a:lstStyle/>
          <a:p>
            <a:endParaRPr lang="pt-BR"/>
          </a:p>
        </p:txBody>
      </p:sp>
      <p:sp>
        <p:nvSpPr>
          <p:cNvPr id="16" name="Text 13"/>
          <p:cNvSpPr/>
          <p:nvPr/>
        </p:nvSpPr>
        <p:spPr>
          <a:xfrm>
            <a:off x="874633" y="5211425"/>
            <a:ext cx="323136" cy="403979"/>
          </a:xfrm>
          <a:prstGeom prst="rect">
            <a:avLst/>
          </a:prstGeom>
          <a:noFill/>
          <a:ln/>
        </p:spPr>
        <p:txBody>
          <a:bodyPr wrap="none" lIns="0" tIns="0" rIns="0" bIns="0" rtlCol="0" anchor="t"/>
          <a:lstStyle/>
          <a:p>
            <a:pPr marL="0" indent="0" algn="ctr">
              <a:lnSpc>
                <a:spcPts val="2500"/>
              </a:lnSpc>
              <a:buNone/>
            </a:pPr>
            <a:r>
              <a:rPr lang="en-US" sz="2500" dirty="0">
                <a:solidFill>
                  <a:srgbClr val="FFFFFF"/>
                </a:solidFill>
                <a:latin typeface="MuseoModerno Medium" pitchFamily="34" charset="0"/>
                <a:ea typeface="MuseoModerno Medium" pitchFamily="34" charset="-122"/>
                <a:cs typeface="MuseoModerno Medium" pitchFamily="34" charset="-120"/>
              </a:rPr>
              <a:t>3</a:t>
            </a:r>
            <a:endParaRPr lang="en-US" sz="2500" dirty="0"/>
          </a:p>
        </p:txBody>
      </p:sp>
      <p:sp>
        <p:nvSpPr>
          <p:cNvPr id="17" name="Text 14"/>
          <p:cNvSpPr/>
          <p:nvPr/>
        </p:nvSpPr>
        <p:spPr>
          <a:xfrm>
            <a:off x="2113598" y="5144095"/>
            <a:ext cx="4309705" cy="538758"/>
          </a:xfrm>
          <a:prstGeom prst="rect">
            <a:avLst/>
          </a:prstGeom>
          <a:noFill/>
          <a:ln/>
        </p:spPr>
        <p:txBody>
          <a:bodyPr wrap="none" lIns="0" tIns="0" rIns="0" bIns="0" rtlCol="0" anchor="t"/>
          <a:lstStyle/>
          <a:p>
            <a:pPr marL="0" indent="0" algn="l">
              <a:lnSpc>
                <a:spcPts val="4200"/>
              </a:lnSpc>
              <a:buNone/>
            </a:pPr>
            <a:r>
              <a:rPr lang="en-US" sz="3350" b="1" dirty="0">
                <a:solidFill>
                  <a:srgbClr val="325F7B"/>
                </a:solidFill>
                <a:latin typeface="MuseoModerno Medium" pitchFamily="34" charset="0"/>
                <a:ea typeface="MuseoModerno Medium" pitchFamily="34" charset="-122"/>
                <a:cs typeface="MuseoModerno Medium" pitchFamily="34" charset="-120"/>
              </a:rPr>
              <a:t>Cravado na Cruz</a:t>
            </a:r>
            <a:endParaRPr lang="en-US" sz="3350" dirty="0"/>
          </a:p>
        </p:txBody>
      </p:sp>
      <p:sp>
        <p:nvSpPr>
          <p:cNvPr id="18" name="Shape 15"/>
          <p:cNvSpPr/>
          <p:nvPr/>
        </p:nvSpPr>
        <p:spPr>
          <a:xfrm>
            <a:off x="1248132" y="6319361"/>
            <a:ext cx="646390" cy="30480"/>
          </a:xfrm>
          <a:prstGeom prst="roundRect">
            <a:avLst>
              <a:gd name="adj" fmla="val 106046"/>
            </a:avLst>
          </a:prstGeom>
          <a:solidFill>
            <a:srgbClr val="2B678C"/>
          </a:solidFill>
          <a:ln/>
        </p:spPr>
        <p:txBody>
          <a:bodyPr/>
          <a:lstStyle/>
          <a:p>
            <a:endParaRPr lang="pt-BR"/>
          </a:p>
        </p:txBody>
      </p:sp>
      <p:sp>
        <p:nvSpPr>
          <p:cNvPr id="19" name="Shape 16"/>
          <p:cNvSpPr/>
          <p:nvPr/>
        </p:nvSpPr>
        <p:spPr>
          <a:xfrm>
            <a:off x="793790" y="6092190"/>
            <a:ext cx="484823" cy="484823"/>
          </a:xfrm>
          <a:prstGeom prst="roundRect">
            <a:avLst>
              <a:gd name="adj" fmla="val 6667"/>
            </a:avLst>
          </a:prstGeom>
          <a:solidFill>
            <a:srgbClr val="124E73"/>
          </a:solidFill>
          <a:ln/>
        </p:spPr>
        <p:txBody>
          <a:bodyPr/>
          <a:lstStyle/>
          <a:p>
            <a:endParaRPr lang="pt-BR"/>
          </a:p>
        </p:txBody>
      </p:sp>
      <p:sp>
        <p:nvSpPr>
          <p:cNvPr id="20" name="Text 17"/>
          <p:cNvSpPr/>
          <p:nvPr/>
        </p:nvSpPr>
        <p:spPr>
          <a:xfrm>
            <a:off x="874633" y="6132612"/>
            <a:ext cx="323136" cy="403979"/>
          </a:xfrm>
          <a:prstGeom prst="rect">
            <a:avLst/>
          </a:prstGeom>
          <a:noFill/>
          <a:ln/>
        </p:spPr>
        <p:txBody>
          <a:bodyPr wrap="none" lIns="0" tIns="0" rIns="0" bIns="0" rtlCol="0" anchor="t"/>
          <a:lstStyle/>
          <a:p>
            <a:pPr marL="0" indent="0" algn="ctr">
              <a:lnSpc>
                <a:spcPts val="2500"/>
              </a:lnSpc>
              <a:buNone/>
            </a:pPr>
            <a:r>
              <a:rPr lang="en-US" sz="2500" dirty="0">
                <a:solidFill>
                  <a:srgbClr val="FFFFFF"/>
                </a:solidFill>
                <a:latin typeface="MuseoModerno Medium" pitchFamily="34" charset="0"/>
                <a:ea typeface="MuseoModerno Medium" pitchFamily="34" charset="-122"/>
                <a:cs typeface="MuseoModerno Medium" pitchFamily="34" charset="-120"/>
              </a:rPr>
              <a:t>4</a:t>
            </a:r>
            <a:endParaRPr lang="en-US" sz="2500" dirty="0"/>
          </a:p>
        </p:txBody>
      </p:sp>
      <p:sp>
        <p:nvSpPr>
          <p:cNvPr id="21" name="Text 18"/>
          <p:cNvSpPr/>
          <p:nvPr/>
        </p:nvSpPr>
        <p:spPr>
          <a:xfrm>
            <a:off x="2113598" y="6065282"/>
            <a:ext cx="4714875" cy="538758"/>
          </a:xfrm>
          <a:prstGeom prst="rect">
            <a:avLst/>
          </a:prstGeom>
          <a:noFill/>
          <a:ln/>
        </p:spPr>
        <p:txBody>
          <a:bodyPr wrap="none" lIns="0" tIns="0" rIns="0" bIns="0" rtlCol="0" anchor="t"/>
          <a:lstStyle/>
          <a:p>
            <a:pPr marL="0" indent="0" algn="l">
              <a:lnSpc>
                <a:spcPts val="4200"/>
              </a:lnSpc>
              <a:buNone/>
            </a:pPr>
            <a:r>
              <a:rPr lang="en-US" sz="3350" b="1" dirty="0">
                <a:solidFill>
                  <a:srgbClr val="325F7B"/>
                </a:solidFill>
                <a:latin typeface="MuseoModerno Medium" pitchFamily="34" charset="0"/>
                <a:ea typeface="MuseoModerno Medium" pitchFamily="34" charset="-122"/>
                <a:cs typeface="MuseoModerno Medium" pitchFamily="34" charset="-120"/>
              </a:rPr>
              <a:t>Sombra ou Realidade?</a:t>
            </a:r>
            <a:endParaRPr lang="en-US" sz="3350" dirty="0"/>
          </a:p>
        </p:txBody>
      </p:sp>
      <p:sp>
        <p:nvSpPr>
          <p:cNvPr id="22" name="Shape 19"/>
          <p:cNvSpPr/>
          <p:nvPr/>
        </p:nvSpPr>
        <p:spPr>
          <a:xfrm>
            <a:off x="1248132" y="7240548"/>
            <a:ext cx="646390" cy="30480"/>
          </a:xfrm>
          <a:prstGeom prst="roundRect">
            <a:avLst>
              <a:gd name="adj" fmla="val 106046"/>
            </a:avLst>
          </a:prstGeom>
          <a:solidFill>
            <a:srgbClr val="2B678C"/>
          </a:solidFill>
          <a:ln/>
        </p:spPr>
        <p:txBody>
          <a:bodyPr/>
          <a:lstStyle/>
          <a:p>
            <a:endParaRPr lang="pt-BR"/>
          </a:p>
        </p:txBody>
      </p:sp>
      <p:sp>
        <p:nvSpPr>
          <p:cNvPr id="23" name="Shape 20"/>
          <p:cNvSpPr/>
          <p:nvPr/>
        </p:nvSpPr>
        <p:spPr>
          <a:xfrm>
            <a:off x="793790" y="7013377"/>
            <a:ext cx="484823" cy="484823"/>
          </a:xfrm>
          <a:prstGeom prst="roundRect">
            <a:avLst>
              <a:gd name="adj" fmla="val 6667"/>
            </a:avLst>
          </a:prstGeom>
          <a:solidFill>
            <a:srgbClr val="124E73"/>
          </a:solidFill>
          <a:ln/>
        </p:spPr>
        <p:txBody>
          <a:bodyPr/>
          <a:lstStyle/>
          <a:p>
            <a:endParaRPr lang="pt-BR"/>
          </a:p>
        </p:txBody>
      </p:sp>
      <p:sp>
        <p:nvSpPr>
          <p:cNvPr id="24" name="Text 21"/>
          <p:cNvSpPr/>
          <p:nvPr/>
        </p:nvSpPr>
        <p:spPr>
          <a:xfrm>
            <a:off x="874633" y="7053798"/>
            <a:ext cx="323136" cy="403979"/>
          </a:xfrm>
          <a:prstGeom prst="rect">
            <a:avLst/>
          </a:prstGeom>
          <a:noFill/>
          <a:ln/>
        </p:spPr>
        <p:txBody>
          <a:bodyPr wrap="none" lIns="0" tIns="0" rIns="0" bIns="0" rtlCol="0" anchor="t"/>
          <a:lstStyle/>
          <a:p>
            <a:pPr marL="0" indent="0" algn="ctr">
              <a:lnSpc>
                <a:spcPts val="2500"/>
              </a:lnSpc>
              <a:buNone/>
            </a:pPr>
            <a:r>
              <a:rPr lang="en-US" sz="2500" dirty="0">
                <a:solidFill>
                  <a:srgbClr val="FFFFFF"/>
                </a:solidFill>
                <a:latin typeface="MuseoModerno Medium" pitchFamily="34" charset="0"/>
                <a:ea typeface="MuseoModerno Medium" pitchFamily="34" charset="-122"/>
                <a:cs typeface="MuseoModerno Medium" pitchFamily="34" charset="-120"/>
              </a:rPr>
              <a:t>5</a:t>
            </a:r>
            <a:endParaRPr lang="en-US" sz="2500" dirty="0"/>
          </a:p>
        </p:txBody>
      </p:sp>
      <p:sp>
        <p:nvSpPr>
          <p:cNvPr id="25" name="Text 22"/>
          <p:cNvSpPr/>
          <p:nvPr/>
        </p:nvSpPr>
        <p:spPr>
          <a:xfrm>
            <a:off x="2113598" y="6986468"/>
            <a:ext cx="5664041" cy="538758"/>
          </a:xfrm>
          <a:prstGeom prst="rect">
            <a:avLst/>
          </a:prstGeom>
          <a:noFill/>
          <a:ln/>
        </p:spPr>
        <p:txBody>
          <a:bodyPr wrap="none" lIns="0" tIns="0" rIns="0" bIns="0" rtlCol="0" anchor="t"/>
          <a:lstStyle/>
          <a:p>
            <a:pPr marL="0" indent="0" algn="l">
              <a:lnSpc>
                <a:spcPts val="4200"/>
              </a:lnSpc>
              <a:buNone/>
            </a:pPr>
            <a:r>
              <a:rPr lang="en-US" sz="3350" b="1" dirty="0">
                <a:solidFill>
                  <a:srgbClr val="325F7B"/>
                </a:solidFill>
                <a:latin typeface="MuseoModerno Medium" pitchFamily="34" charset="0"/>
                <a:ea typeface="MuseoModerno Medium" pitchFamily="34" charset="-122"/>
                <a:cs typeface="MuseoModerno Medium" pitchFamily="34" charset="-120"/>
              </a:rPr>
              <a:t>Mandamentos de Homens</a:t>
            </a:r>
            <a:endParaRPr lang="en-US" sz="33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93790" y="1523643"/>
            <a:ext cx="4341138"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Reflexão</a:t>
            </a:r>
            <a:endParaRPr lang="en-US" sz="4450" dirty="0"/>
          </a:p>
        </p:txBody>
      </p:sp>
      <p:sp>
        <p:nvSpPr>
          <p:cNvPr id="3" name="Text 1"/>
          <p:cNvSpPr/>
          <p:nvPr/>
        </p:nvSpPr>
        <p:spPr>
          <a:xfrm>
            <a:off x="6036112" y="1551980"/>
            <a:ext cx="7808000" cy="4535805"/>
          </a:xfrm>
          <a:prstGeom prst="rect">
            <a:avLst/>
          </a:prstGeom>
          <a:noFill/>
          <a:ln/>
        </p:spPr>
        <p:txBody>
          <a:bodyPr wrap="square" lIns="0" tIns="0" rIns="0" bIns="0" rtlCol="0" anchor="t"/>
          <a:lstStyle/>
          <a:p>
            <a:pPr marL="0" indent="0" algn="ctr">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"A santificação não é obra de um momento, de uma hora ou de um dia, mas de toda a vida. Não se obtém por um voo repentino de emoção, mas é o resultado de morrer constantemente para o pecado e viver continuamente para Cristo."</a:t>
            </a:r>
            <a:endParaRPr lang="en-US" sz="3550" dirty="0"/>
          </a:p>
        </p:txBody>
      </p:sp>
      <p:sp>
        <p:nvSpPr>
          <p:cNvPr id="4" name="Text 2"/>
          <p:cNvSpPr/>
          <p:nvPr/>
        </p:nvSpPr>
        <p:spPr>
          <a:xfrm>
            <a:off x="6036112" y="6314599"/>
            <a:ext cx="7808000" cy="362903"/>
          </a:xfrm>
          <a:prstGeom prst="rect">
            <a:avLst/>
          </a:prstGeom>
          <a:noFill/>
          <a:ln/>
        </p:spPr>
        <p:txBody>
          <a:bodyPr wrap="none" lIns="0" tIns="0" rIns="0" bIns="0" rtlCol="0" anchor="t"/>
          <a:lstStyle/>
          <a:p>
            <a:pPr marL="0" indent="0" algn="ctr">
              <a:lnSpc>
                <a:spcPts val="2850"/>
              </a:lnSpc>
              <a:buNone/>
            </a:pPr>
            <a:r>
              <a:rPr lang="en-US" sz="1750" dirty="0">
                <a:solidFill>
                  <a:srgbClr val="2B4150"/>
                </a:solidFill>
                <a:latin typeface="Source Sans 3" pitchFamily="34" charset="0"/>
                <a:ea typeface="Source Sans 3" pitchFamily="34" charset="-122"/>
                <a:cs typeface="Source Sans 3" pitchFamily="34" charset="-120"/>
              </a:rPr>
              <a:t>(Ellen G. White, Atos dos Apóstolos, cap. 1, p. 560)</a:t>
            </a:r>
            <a:endParaRPr lang="en-US" sz="1750" dirty="0"/>
          </a:p>
        </p:txBody>
      </p:sp>
      <p:sp>
        <p:nvSpPr>
          <p:cNvPr id="5" name="Shape 3"/>
          <p:cNvSpPr/>
          <p:nvPr/>
        </p:nvSpPr>
        <p:spPr>
          <a:xfrm>
            <a:off x="5695950" y="1551980"/>
            <a:ext cx="30480" cy="5125522"/>
          </a:xfrm>
          <a:prstGeom prst="rect">
            <a:avLst/>
          </a:prstGeom>
          <a:solidFill>
            <a:srgbClr val="325F7B"/>
          </a:solidFill>
          <a:ln/>
        </p:spPr>
        <p:txBody>
          <a:bodyPr/>
          <a:lstStyle/>
          <a:p>
            <a:endParaRPr lang="pt-B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70215"/>
            <a:ext cx="5387102" cy="673418"/>
          </a:xfrm>
          <a:prstGeom prst="rect">
            <a:avLst/>
          </a:prstGeom>
          <a:noFill/>
          <a:ln/>
        </p:spPr>
        <p:txBody>
          <a:bodyPr wrap="none" lIns="0" tIns="0" rIns="0" bIns="0" rtlCol="0" anchor="t"/>
          <a:lstStyle/>
          <a:p>
            <a:pPr marL="0" indent="0" algn="l">
              <a:lnSpc>
                <a:spcPts val="5300"/>
              </a:lnSpc>
              <a:buNone/>
            </a:pPr>
            <a:r>
              <a:rPr lang="en-US" sz="4200" dirty="0">
                <a:solidFill>
                  <a:srgbClr val="124E73"/>
                </a:solidFill>
                <a:latin typeface="MuseoModerno Medium" pitchFamily="34" charset="0"/>
                <a:ea typeface="MuseoModerno Medium" pitchFamily="34" charset="-122"/>
                <a:cs typeface="MuseoModerno Medium" pitchFamily="34" charset="-120"/>
              </a:rPr>
              <a:t>Aplicações</a:t>
            </a:r>
            <a:endParaRPr lang="en-US" sz="4200" dirty="0"/>
          </a:p>
        </p:txBody>
      </p:sp>
      <p:sp>
        <p:nvSpPr>
          <p:cNvPr id="4" name="Shape 1"/>
          <p:cNvSpPr/>
          <p:nvPr/>
        </p:nvSpPr>
        <p:spPr>
          <a:xfrm>
            <a:off x="6280190" y="1750695"/>
            <a:ext cx="3675817" cy="3382089"/>
          </a:xfrm>
          <a:prstGeom prst="roundRect">
            <a:avLst>
              <a:gd name="adj" fmla="val 956"/>
            </a:avLst>
          </a:prstGeom>
          <a:solidFill>
            <a:srgbClr val="F3EEE3"/>
          </a:solidFill>
          <a:ln/>
        </p:spPr>
        <p:txBody>
          <a:bodyPr/>
          <a:lstStyle/>
          <a:p>
            <a:endParaRPr lang="pt-BR"/>
          </a:p>
        </p:txBody>
      </p:sp>
      <p:sp>
        <p:nvSpPr>
          <p:cNvPr id="5" name="Shape 2"/>
          <p:cNvSpPr/>
          <p:nvPr/>
        </p:nvSpPr>
        <p:spPr>
          <a:xfrm>
            <a:off x="6495574" y="1966079"/>
            <a:ext cx="646390" cy="646390"/>
          </a:xfrm>
          <a:prstGeom prst="roundRect">
            <a:avLst>
              <a:gd name="adj" fmla="val 14144844"/>
            </a:avLst>
          </a:prstGeom>
          <a:solidFill>
            <a:srgbClr val="325F7B"/>
          </a:solidFill>
          <a:ln/>
        </p:spPr>
        <p:txBody>
          <a:bodyPr/>
          <a:lstStyle/>
          <a:p>
            <a:endParaRPr lang="pt-BR"/>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3334" y="2143720"/>
            <a:ext cx="290870" cy="290870"/>
          </a:xfrm>
          <a:prstGeom prst="rect">
            <a:avLst/>
          </a:prstGeom>
        </p:spPr>
      </p:pic>
      <p:sp>
        <p:nvSpPr>
          <p:cNvPr id="7" name="Text 3"/>
          <p:cNvSpPr/>
          <p:nvPr/>
        </p:nvSpPr>
        <p:spPr>
          <a:xfrm>
            <a:off x="6495574" y="2817138"/>
            <a:ext cx="3245048" cy="2100263"/>
          </a:xfrm>
          <a:prstGeom prst="rect">
            <a:avLst/>
          </a:prstGeom>
          <a:noFill/>
          <a:ln/>
        </p:spPr>
        <p:txBody>
          <a:bodyPr wrap="square" lIns="0" tIns="0" rIns="0" bIns="0" rtlCol="0" anchor="t"/>
          <a:lstStyle/>
          <a:p>
            <a:pPr marL="0" indent="0" algn="l">
              <a:lnSpc>
                <a:spcPts val="3300"/>
              </a:lnSpc>
              <a:buNone/>
            </a:pPr>
            <a:r>
              <a:rPr lang="en-US" sz="2100" b="1" dirty="0">
                <a:solidFill>
                  <a:srgbClr val="2B4150"/>
                </a:solidFill>
                <a:latin typeface="Source Sans 3" pitchFamily="34" charset="0"/>
                <a:ea typeface="Source Sans 3" pitchFamily="34" charset="-122"/>
                <a:cs typeface="Source Sans 3" pitchFamily="34" charset="-120"/>
              </a:rPr>
              <a:t>Exame pessoal: Avaliar se nossa espiritualidade está fundamentada em Cristo ou em desempenho religioso.</a:t>
            </a:r>
            <a:endParaRPr lang="en-US" sz="2100" dirty="0"/>
          </a:p>
        </p:txBody>
      </p:sp>
      <p:sp>
        <p:nvSpPr>
          <p:cNvPr id="8" name="Shape 4"/>
          <p:cNvSpPr/>
          <p:nvPr/>
        </p:nvSpPr>
        <p:spPr>
          <a:xfrm>
            <a:off x="10160675" y="1750695"/>
            <a:ext cx="3675936" cy="3382089"/>
          </a:xfrm>
          <a:prstGeom prst="roundRect">
            <a:avLst>
              <a:gd name="adj" fmla="val 956"/>
            </a:avLst>
          </a:prstGeom>
          <a:solidFill>
            <a:srgbClr val="F3EEE3"/>
          </a:solidFill>
          <a:ln/>
        </p:spPr>
        <p:txBody>
          <a:bodyPr/>
          <a:lstStyle/>
          <a:p>
            <a:endParaRPr lang="pt-BR"/>
          </a:p>
        </p:txBody>
      </p:sp>
      <p:sp>
        <p:nvSpPr>
          <p:cNvPr id="9" name="Shape 5"/>
          <p:cNvSpPr/>
          <p:nvPr/>
        </p:nvSpPr>
        <p:spPr>
          <a:xfrm>
            <a:off x="10376059" y="1966079"/>
            <a:ext cx="646390" cy="646390"/>
          </a:xfrm>
          <a:prstGeom prst="roundRect">
            <a:avLst>
              <a:gd name="adj" fmla="val 14144844"/>
            </a:avLst>
          </a:prstGeom>
          <a:solidFill>
            <a:srgbClr val="325F7B"/>
          </a:solidFill>
          <a:ln/>
        </p:spPr>
        <p:txBody>
          <a:bodyPr/>
          <a:lstStyle/>
          <a:p>
            <a:endParaRPr lang="pt-BR"/>
          </a:p>
        </p:txBody>
      </p:sp>
      <p:pic>
        <p:nvPicPr>
          <p:cNvPr id="10"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53819" y="2143720"/>
            <a:ext cx="290870" cy="290870"/>
          </a:xfrm>
          <a:prstGeom prst="rect">
            <a:avLst/>
          </a:prstGeom>
        </p:spPr>
      </p:pic>
      <p:sp>
        <p:nvSpPr>
          <p:cNvPr id="11" name="Text 6"/>
          <p:cNvSpPr/>
          <p:nvPr/>
        </p:nvSpPr>
        <p:spPr>
          <a:xfrm>
            <a:off x="10376059" y="2817138"/>
            <a:ext cx="3245168" cy="2100263"/>
          </a:xfrm>
          <a:prstGeom prst="rect">
            <a:avLst/>
          </a:prstGeom>
          <a:noFill/>
          <a:ln/>
        </p:spPr>
        <p:txBody>
          <a:bodyPr wrap="square" lIns="0" tIns="0" rIns="0" bIns="0" rtlCol="0" anchor="t"/>
          <a:lstStyle/>
          <a:p>
            <a:pPr marL="0" indent="0" algn="l">
              <a:lnSpc>
                <a:spcPts val="3300"/>
              </a:lnSpc>
              <a:buNone/>
            </a:pPr>
            <a:r>
              <a:rPr lang="en-US" sz="2100" b="1" dirty="0">
                <a:solidFill>
                  <a:srgbClr val="2B4150"/>
                </a:solidFill>
                <a:latin typeface="Source Sans 3" pitchFamily="34" charset="0"/>
                <a:ea typeface="Source Sans 3" pitchFamily="34" charset="-122"/>
                <a:cs typeface="Source Sans 3" pitchFamily="34" charset="-120"/>
              </a:rPr>
              <a:t>Liberdade cristã: Viver a fé como relacionamento transformador, não como sistema opressivo de regras.</a:t>
            </a:r>
            <a:endParaRPr lang="en-US" sz="2100" dirty="0"/>
          </a:p>
        </p:txBody>
      </p:sp>
      <p:sp>
        <p:nvSpPr>
          <p:cNvPr id="12" name="Shape 7"/>
          <p:cNvSpPr/>
          <p:nvPr/>
        </p:nvSpPr>
        <p:spPr>
          <a:xfrm>
            <a:off x="6280190" y="5337453"/>
            <a:ext cx="7556421" cy="2121932"/>
          </a:xfrm>
          <a:prstGeom prst="roundRect">
            <a:avLst>
              <a:gd name="adj" fmla="val 1523"/>
            </a:avLst>
          </a:prstGeom>
          <a:solidFill>
            <a:srgbClr val="F3EEE3"/>
          </a:solidFill>
          <a:ln/>
        </p:spPr>
        <p:txBody>
          <a:bodyPr/>
          <a:lstStyle/>
          <a:p>
            <a:endParaRPr lang="pt-BR"/>
          </a:p>
        </p:txBody>
      </p:sp>
      <p:sp>
        <p:nvSpPr>
          <p:cNvPr id="13" name="Shape 8"/>
          <p:cNvSpPr/>
          <p:nvPr/>
        </p:nvSpPr>
        <p:spPr>
          <a:xfrm>
            <a:off x="6495574" y="5552837"/>
            <a:ext cx="646390" cy="646390"/>
          </a:xfrm>
          <a:prstGeom prst="roundRect">
            <a:avLst>
              <a:gd name="adj" fmla="val 14144844"/>
            </a:avLst>
          </a:prstGeom>
          <a:solidFill>
            <a:srgbClr val="325F7B"/>
          </a:solidFill>
          <a:ln/>
        </p:spPr>
        <p:txBody>
          <a:bodyPr/>
          <a:lstStyle/>
          <a:p>
            <a:endParaRPr lang="pt-BR"/>
          </a:p>
        </p:txBody>
      </p:sp>
      <p:pic>
        <p:nvPicPr>
          <p:cNvPr id="14"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73334" y="5730478"/>
            <a:ext cx="290870" cy="290870"/>
          </a:xfrm>
          <a:prstGeom prst="rect">
            <a:avLst/>
          </a:prstGeom>
        </p:spPr>
      </p:pic>
      <p:sp>
        <p:nvSpPr>
          <p:cNvPr id="15" name="Text 9"/>
          <p:cNvSpPr/>
          <p:nvPr/>
        </p:nvSpPr>
        <p:spPr>
          <a:xfrm>
            <a:off x="6495574" y="6403896"/>
            <a:ext cx="7125653" cy="840105"/>
          </a:xfrm>
          <a:prstGeom prst="rect">
            <a:avLst/>
          </a:prstGeom>
          <a:noFill/>
          <a:ln/>
        </p:spPr>
        <p:txBody>
          <a:bodyPr wrap="square" lIns="0" tIns="0" rIns="0" bIns="0" rtlCol="0" anchor="t"/>
          <a:lstStyle/>
          <a:p>
            <a:pPr marL="0" indent="0" algn="l">
              <a:lnSpc>
                <a:spcPts val="3300"/>
              </a:lnSpc>
              <a:buNone/>
            </a:pPr>
            <a:r>
              <a:rPr lang="en-US" sz="2100" b="1" dirty="0">
                <a:solidFill>
                  <a:srgbClr val="2B4150"/>
                </a:solidFill>
                <a:latin typeface="Source Sans 3" pitchFamily="34" charset="0"/>
                <a:ea typeface="Source Sans 3" pitchFamily="34" charset="-122"/>
                <a:cs typeface="Source Sans 3" pitchFamily="34" charset="-120"/>
              </a:rPr>
              <a:t>Dependência do Espírito: Somente o Espírito Santo capacita o crente a vencer o pecado de forma real.</a:t>
            </a:r>
            <a:endParaRPr lang="en-US" sz="21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sp>
        <p:nvSpPr>
          <p:cNvPr id="2" name="Text 0"/>
          <p:cNvSpPr/>
          <p:nvPr/>
        </p:nvSpPr>
        <p:spPr>
          <a:xfrm>
            <a:off x="793790" y="2252186"/>
            <a:ext cx="4536519" cy="566976"/>
          </a:xfrm>
          <a:prstGeom prst="rect">
            <a:avLst/>
          </a:prstGeom>
          <a:noFill/>
          <a:ln/>
        </p:spPr>
        <p:txBody>
          <a:bodyPr wrap="non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Conclusão do dia</a:t>
            </a:r>
            <a:endParaRPr lang="en-US" sz="3550" dirty="0"/>
          </a:p>
        </p:txBody>
      </p:sp>
      <p:sp>
        <p:nvSpPr>
          <p:cNvPr id="3" name="Text 1"/>
          <p:cNvSpPr/>
          <p:nvPr/>
        </p:nvSpPr>
        <p:spPr>
          <a:xfrm>
            <a:off x="793790" y="3272790"/>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3" pitchFamily="34" charset="0"/>
                <a:ea typeface="Source Sans 3" pitchFamily="34" charset="-122"/>
                <a:cs typeface="Source Sans 3" pitchFamily="34" charset="-120"/>
              </a:rPr>
              <a:t>Paulo desmonta a ilusão da santidade baseada em regras humanas. A verdadeira vitória espiritual não nasce do rigor externo, mas da </a:t>
            </a:r>
            <a:r>
              <a:rPr lang="en-US" sz="1750" b="1" dirty="0">
                <a:solidFill>
                  <a:srgbClr val="2B4150"/>
                </a:solidFill>
                <a:latin typeface="Source Sans 3" pitchFamily="34" charset="0"/>
                <a:ea typeface="Source Sans 3" pitchFamily="34" charset="-122"/>
                <a:cs typeface="Source Sans 3" pitchFamily="34" charset="-120"/>
              </a:rPr>
              <a:t>vida de Cristo operando no interior do crente</a:t>
            </a:r>
            <a:r>
              <a:rPr lang="en-US" sz="1750" dirty="0">
                <a:solidFill>
                  <a:srgbClr val="2B4150"/>
                </a:solidFill>
                <a:latin typeface="Source Sans 3" pitchFamily="34" charset="0"/>
                <a:ea typeface="Source Sans 3" pitchFamily="34" charset="-122"/>
                <a:cs typeface="Source Sans 3" pitchFamily="34" charset="-120"/>
              </a:rPr>
              <a:t>. Onde Cristo reina, a carne perde o domínio.</a:t>
            </a:r>
            <a:endParaRPr lang="en-US" sz="1750" dirty="0"/>
          </a:p>
        </p:txBody>
      </p:sp>
      <p:sp>
        <p:nvSpPr>
          <p:cNvPr id="4" name="Text 2"/>
          <p:cNvSpPr/>
          <p:nvPr/>
        </p:nvSpPr>
        <p:spPr>
          <a:xfrm>
            <a:off x="793790" y="4338757"/>
            <a:ext cx="3402330" cy="425291"/>
          </a:xfrm>
          <a:prstGeom prst="rect">
            <a:avLst/>
          </a:prstGeom>
          <a:noFill/>
          <a:ln/>
        </p:spPr>
        <p:txBody>
          <a:bodyPr wrap="non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Frase para reflexão</a:t>
            </a:r>
            <a:endParaRPr lang="en-US" sz="2650" dirty="0"/>
          </a:p>
        </p:txBody>
      </p:sp>
      <p:sp>
        <p:nvSpPr>
          <p:cNvPr id="5" name="Text 3"/>
          <p:cNvSpPr/>
          <p:nvPr/>
        </p:nvSpPr>
        <p:spPr>
          <a:xfrm>
            <a:off x="1133951" y="5359360"/>
            <a:ext cx="12702659"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latin typeface="Source Sans 3" pitchFamily="34" charset="0"/>
                <a:ea typeface="Source Sans 3" pitchFamily="34" charset="-122"/>
                <a:cs typeface="Source Sans 3" pitchFamily="34" charset="-120"/>
              </a:rPr>
              <a:t>"Regras podem moldar comportamentos, mas somente Cristo transforma o coração."</a:t>
            </a:r>
            <a:endParaRPr lang="en-US" sz="1750" dirty="0"/>
          </a:p>
        </p:txBody>
      </p:sp>
      <p:sp>
        <p:nvSpPr>
          <p:cNvPr id="6" name="Shape 4"/>
          <p:cNvSpPr/>
          <p:nvPr/>
        </p:nvSpPr>
        <p:spPr>
          <a:xfrm>
            <a:off x="793790" y="5104209"/>
            <a:ext cx="30480" cy="873204"/>
          </a:xfrm>
          <a:prstGeom prst="rect">
            <a:avLst/>
          </a:prstGeom>
          <a:solidFill>
            <a:srgbClr val="325F7B"/>
          </a:solidFill>
          <a:ln/>
        </p:spPr>
        <p:txBody>
          <a:bodyPr/>
          <a:lstStyle/>
          <a:p>
            <a:endParaRPr lang="pt-B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Text 0"/>
          <p:cNvSpPr/>
          <p:nvPr/>
        </p:nvSpPr>
        <p:spPr>
          <a:xfrm>
            <a:off x="793790" y="978932"/>
            <a:ext cx="9217343"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6. Síntese, Aplicações e Esperança</a:t>
            </a:r>
            <a:endParaRPr lang="en-US" sz="4450" dirty="0"/>
          </a:p>
        </p:txBody>
      </p:sp>
      <p:sp>
        <p:nvSpPr>
          <p:cNvPr id="3" name="Text 1"/>
          <p:cNvSpPr/>
          <p:nvPr/>
        </p:nvSpPr>
        <p:spPr>
          <a:xfrm>
            <a:off x="793790" y="1778437"/>
            <a:ext cx="12828032" cy="566976"/>
          </a:xfrm>
          <a:prstGeom prst="rect">
            <a:avLst/>
          </a:prstGeom>
          <a:noFill/>
          <a:ln/>
        </p:spPr>
        <p:txBody>
          <a:bodyPr wrap="non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O que significa estar verdadeiramente completo em Cristo?</a:t>
            </a:r>
            <a:endParaRPr lang="en-US" sz="3550" dirty="0"/>
          </a:p>
        </p:txBody>
      </p:sp>
      <p:sp>
        <p:nvSpPr>
          <p:cNvPr id="4" name="Text 2"/>
          <p:cNvSpPr/>
          <p:nvPr/>
        </p:nvSpPr>
        <p:spPr>
          <a:xfrm>
            <a:off x="793790" y="3316367"/>
            <a:ext cx="4238863" cy="850583"/>
          </a:xfrm>
          <a:prstGeom prst="rect">
            <a:avLst/>
          </a:prstGeom>
          <a:noFill/>
          <a:ln/>
        </p:spPr>
        <p:txBody>
          <a:bodyPr wrap="square" lIns="0" tIns="0" rIns="0" bIns="0" rtlCol="0" anchor="t"/>
          <a:lstStyle/>
          <a:p>
            <a:pPr marL="0" indent="0" algn="r">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Cristo é a plenitude divina</a:t>
            </a:r>
            <a:endParaRPr lang="en-US" sz="2650" dirty="0"/>
          </a:p>
        </p:txBody>
      </p:sp>
      <p:pic>
        <p:nvPicPr>
          <p:cNvPr id="5" name="Image 0" descr="preencoded.png"/>
          <p:cNvPicPr>
            <a:picLocks noChangeAspect="1"/>
          </p:cNvPicPr>
          <p:nvPr/>
        </p:nvPicPr>
        <p:blipFill>
          <a:blip r:embed="rId3"/>
          <a:stretch>
            <a:fillRect/>
          </a:stretch>
        </p:blipFill>
        <p:spPr>
          <a:xfrm>
            <a:off x="5032653" y="2685574"/>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4585" y="4117538"/>
            <a:ext cx="318968" cy="318968"/>
          </a:xfrm>
          <a:prstGeom prst="rect">
            <a:avLst/>
          </a:prstGeom>
        </p:spPr>
      </p:pic>
      <p:sp>
        <p:nvSpPr>
          <p:cNvPr id="7" name="Text 3"/>
          <p:cNvSpPr/>
          <p:nvPr/>
        </p:nvSpPr>
        <p:spPr>
          <a:xfrm>
            <a:off x="9597628" y="2907625"/>
            <a:ext cx="4238982" cy="850583"/>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Crescimento vem de permanecer nEle</a:t>
            </a:r>
            <a:endParaRPr lang="en-US" sz="2650" dirty="0"/>
          </a:p>
        </p:txBody>
      </p:sp>
      <p:pic>
        <p:nvPicPr>
          <p:cNvPr id="8" name="Image 2" descr="preencoded.png"/>
          <p:cNvPicPr>
            <a:picLocks noChangeAspect="1"/>
          </p:cNvPicPr>
          <p:nvPr/>
        </p:nvPicPr>
        <p:blipFill>
          <a:blip r:embed="rId6"/>
          <a:stretch>
            <a:fillRect/>
          </a:stretch>
        </p:blipFill>
        <p:spPr>
          <a:xfrm>
            <a:off x="5032653" y="2685574"/>
            <a:ext cx="4564975" cy="4564975"/>
          </a:xfrm>
          <a:prstGeom prst="rect">
            <a:avLst/>
          </a:prstGeom>
        </p:spPr>
      </p:pic>
      <p:pic>
        <p:nvPicPr>
          <p:cNvPr id="9"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8797" y="3690461"/>
            <a:ext cx="318968" cy="318968"/>
          </a:xfrm>
          <a:prstGeom prst="rect">
            <a:avLst/>
          </a:prstGeom>
        </p:spPr>
      </p:pic>
      <p:sp>
        <p:nvSpPr>
          <p:cNvPr id="10" name="Text 4"/>
          <p:cNvSpPr/>
          <p:nvPr/>
        </p:nvSpPr>
        <p:spPr>
          <a:xfrm>
            <a:off x="10051256" y="4542711"/>
            <a:ext cx="3785354" cy="850583"/>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A cruz cumpriu as sombras</a:t>
            </a:r>
            <a:endParaRPr lang="en-US" sz="2650" dirty="0"/>
          </a:p>
        </p:txBody>
      </p:sp>
      <p:pic>
        <p:nvPicPr>
          <p:cNvPr id="11" name="Image 4" descr="preencoded.png"/>
          <p:cNvPicPr>
            <a:picLocks noChangeAspect="1"/>
          </p:cNvPicPr>
          <p:nvPr/>
        </p:nvPicPr>
        <p:blipFill>
          <a:blip r:embed="rId9"/>
          <a:stretch>
            <a:fillRect/>
          </a:stretch>
        </p:blipFill>
        <p:spPr>
          <a:xfrm>
            <a:off x="5032653" y="2685574"/>
            <a:ext cx="4564975" cy="4564975"/>
          </a:xfrm>
          <a:prstGeom prst="rect">
            <a:avLst/>
          </a:prstGeom>
        </p:spPr>
      </p:pic>
      <p:pic>
        <p:nvPicPr>
          <p:cNvPr id="12"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31041" y="4808458"/>
            <a:ext cx="318968" cy="318968"/>
          </a:xfrm>
          <a:prstGeom prst="rect">
            <a:avLst/>
          </a:prstGeom>
        </p:spPr>
      </p:pic>
      <p:sp>
        <p:nvSpPr>
          <p:cNvPr id="13" name="Text 5"/>
          <p:cNvSpPr/>
          <p:nvPr/>
        </p:nvSpPr>
        <p:spPr>
          <a:xfrm>
            <a:off x="9597628" y="6177796"/>
            <a:ext cx="4238982" cy="850583"/>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Cristo é a realidade, não a sombra</a:t>
            </a:r>
            <a:endParaRPr lang="en-US" sz="2650" dirty="0"/>
          </a:p>
        </p:txBody>
      </p:sp>
      <p:pic>
        <p:nvPicPr>
          <p:cNvPr id="14" name="Image 6" descr="preencoded.png"/>
          <p:cNvPicPr>
            <a:picLocks noChangeAspect="1"/>
          </p:cNvPicPr>
          <p:nvPr/>
        </p:nvPicPr>
        <p:blipFill>
          <a:blip r:embed="rId12"/>
          <a:stretch>
            <a:fillRect/>
          </a:stretch>
        </p:blipFill>
        <p:spPr>
          <a:xfrm>
            <a:off x="5032653" y="2685574"/>
            <a:ext cx="4564975" cy="4564975"/>
          </a:xfrm>
          <a:prstGeom prst="rect">
            <a:avLst/>
          </a:prstGeom>
        </p:spPr>
      </p:pic>
      <p:pic>
        <p:nvPicPr>
          <p:cNvPr id="15"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18797" y="5926455"/>
            <a:ext cx="318968" cy="318968"/>
          </a:xfrm>
          <a:prstGeom prst="rect">
            <a:avLst/>
          </a:prstGeom>
        </p:spPr>
      </p:pic>
      <p:sp>
        <p:nvSpPr>
          <p:cNvPr id="16" name="Text 6"/>
          <p:cNvSpPr/>
          <p:nvPr/>
        </p:nvSpPr>
        <p:spPr>
          <a:xfrm>
            <a:off x="793790" y="5768935"/>
            <a:ext cx="4238863" cy="850583"/>
          </a:xfrm>
          <a:prstGeom prst="rect">
            <a:avLst/>
          </a:prstGeom>
          <a:noFill/>
          <a:ln/>
        </p:spPr>
        <p:txBody>
          <a:bodyPr wrap="square" lIns="0" tIns="0" rIns="0" bIns="0" rtlCol="0" anchor="t"/>
          <a:lstStyle/>
          <a:p>
            <a:pPr marL="0" indent="0" algn="r">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Regras humanas não transformam</a:t>
            </a:r>
            <a:endParaRPr lang="en-US" sz="2650" dirty="0"/>
          </a:p>
        </p:txBody>
      </p:sp>
      <p:pic>
        <p:nvPicPr>
          <p:cNvPr id="17" name="Image 8" descr="preencoded.png"/>
          <p:cNvPicPr>
            <a:picLocks noChangeAspect="1"/>
          </p:cNvPicPr>
          <p:nvPr/>
        </p:nvPicPr>
        <p:blipFill>
          <a:blip r:embed="rId15"/>
          <a:stretch>
            <a:fillRect/>
          </a:stretch>
        </p:blipFill>
        <p:spPr>
          <a:xfrm>
            <a:off x="5032653" y="2685574"/>
            <a:ext cx="4564975" cy="4564975"/>
          </a:xfrm>
          <a:prstGeom prst="rect">
            <a:avLst/>
          </a:prstGeom>
        </p:spPr>
      </p:pic>
      <p:pic>
        <p:nvPicPr>
          <p:cNvPr id="18"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04585" y="5499378"/>
            <a:ext cx="318968" cy="31896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sp>
        <p:nvSpPr>
          <p:cNvPr id="2" name="Text 0"/>
          <p:cNvSpPr/>
          <p:nvPr/>
        </p:nvSpPr>
        <p:spPr>
          <a:xfrm>
            <a:off x="793790" y="2374106"/>
            <a:ext cx="4205168" cy="566976"/>
          </a:xfrm>
          <a:prstGeom prst="rect">
            <a:avLst/>
          </a:prstGeom>
          <a:noFill/>
          <a:ln/>
        </p:spPr>
        <p:txBody>
          <a:bodyPr wrap="non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Reflexão</a:t>
            </a:r>
            <a:endParaRPr lang="en-US" sz="3550" dirty="0"/>
          </a:p>
        </p:txBody>
      </p:sp>
      <p:sp>
        <p:nvSpPr>
          <p:cNvPr id="3" name="Text 1"/>
          <p:cNvSpPr/>
          <p:nvPr/>
        </p:nvSpPr>
        <p:spPr>
          <a:xfrm>
            <a:off x="5900142" y="2402443"/>
            <a:ext cx="7943969" cy="2834878"/>
          </a:xfrm>
          <a:prstGeom prst="rect">
            <a:avLst/>
          </a:prstGeom>
          <a:noFill/>
          <a:ln/>
        </p:spPr>
        <p:txBody>
          <a:bodyPr wrap="square" lIns="0" tIns="0" rIns="0" bIns="0" rtlCol="0" anchor="t"/>
          <a:lstStyle/>
          <a:p>
            <a:pPr marL="0" indent="0" algn="ctr">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"Em Cristo está reunido tudo o que é essencial para a salvação do homem. Não há necessidade de acrescentar nada àquilo que Ele já providenciou."</a:t>
            </a:r>
            <a:endParaRPr lang="en-US" sz="3550" dirty="0"/>
          </a:p>
        </p:txBody>
      </p:sp>
      <p:sp>
        <p:nvSpPr>
          <p:cNvPr id="4" name="Text 2"/>
          <p:cNvSpPr/>
          <p:nvPr/>
        </p:nvSpPr>
        <p:spPr>
          <a:xfrm>
            <a:off x="5900142" y="5464135"/>
            <a:ext cx="7943969" cy="362903"/>
          </a:xfrm>
          <a:prstGeom prst="rect">
            <a:avLst/>
          </a:prstGeom>
          <a:noFill/>
          <a:ln/>
        </p:spPr>
        <p:txBody>
          <a:bodyPr wrap="none" lIns="0" tIns="0" rIns="0" bIns="0" rtlCol="0" anchor="t"/>
          <a:lstStyle/>
          <a:p>
            <a:pPr marL="0" indent="0" algn="ctr">
              <a:lnSpc>
                <a:spcPts val="2850"/>
              </a:lnSpc>
              <a:buNone/>
            </a:pPr>
            <a:r>
              <a:rPr lang="en-US" sz="1750" dirty="0">
                <a:solidFill>
                  <a:srgbClr val="2B4150"/>
                </a:solidFill>
                <a:latin typeface="Source Sans 3" pitchFamily="34" charset="0"/>
                <a:ea typeface="Source Sans 3" pitchFamily="34" charset="-122"/>
                <a:cs typeface="Source Sans 3" pitchFamily="34" charset="-120"/>
              </a:rPr>
              <a:t>(Ellen G. White, O Desejado de Todas as Nações, cap. 1, p. 25)</a:t>
            </a:r>
            <a:endParaRPr lang="en-US" sz="1750" dirty="0"/>
          </a:p>
        </p:txBody>
      </p:sp>
      <p:sp>
        <p:nvSpPr>
          <p:cNvPr id="5" name="Shape 3"/>
          <p:cNvSpPr/>
          <p:nvPr/>
        </p:nvSpPr>
        <p:spPr>
          <a:xfrm>
            <a:off x="5559981" y="2402443"/>
            <a:ext cx="30480" cy="3424595"/>
          </a:xfrm>
          <a:prstGeom prst="rect">
            <a:avLst/>
          </a:prstGeom>
          <a:solidFill>
            <a:srgbClr val="325F7B"/>
          </a:solidFill>
          <a:ln/>
        </p:spPr>
        <p:txBody>
          <a:bodyPr/>
          <a:lstStyle/>
          <a:p>
            <a:endParaRPr lang="pt-B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sp>
        <p:nvSpPr>
          <p:cNvPr id="2" name="Text 0"/>
          <p:cNvSpPr/>
          <p:nvPr/>
        </p:nvSpPr>
        <p:spPr>
          <a:xfrm>
            <a:off x="793790" y="1789867"/>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Aplicações</a:t>
            </a:r>
            <a:endParaRPr lang="en-US" sz="4450" dirty="0"/>
          </a:p>
        </p:txBody>
      </p:sp>
      <p:sp>
        <p:nvSpPr>
          <p:cNvPr id="3" name="Shape 1"/>
          <p:cNvSpPr/>
          <p:nvPr/>
        </p:nvSpPr>
        <p:spPr>
          <a:xfrm>
            <a:off x="793790" y="2952274"/>
            <a:ext cx="4196358" cy="3487341"/>
          </a:xfrm>
          <a:prstGeom prst="roundRect">
            <a:avLst>
              <a:gd name="adj" fmla="val 976"/>
            </a:avLst>
          </a:prstGeom>
          <a:solidFill>
            <a:srgbClr val="F3EEE3"/>
          </a:solidFill>
          <a:ln/>
        </p:spPr>
        <p:txBody>
          <a:bodyPr/>
          <a:lstStyle/>
          <a:p>
            <a:endParaRPr lang="pt-BR"/>
          </a:p>
        </p:txBody>
      </p:sp>
      <p:sp>
        <p:nvSpPr>
          <p:cNvPr id="4" name="Shape 2"/>
          <p:cNvSpPr/>
          <p:nvPr/>
        </p:nvSpPr>
        <p:spPr>
          <a:xfrm>
            <a:off x="1020604" y="3179088"/>
            <a:ext cx="680442" cy="680442"/>
          </a:xfrm>
          <a:prstGeom prst="roundRect">
            <a:avLst>
              <a:gd name="adj" fmla="val 13436980"/>
            </a:avLst>
          </a:prstGeom>
          <a:solidFill>
            <a:srgbClr val="325F7B"/>
          </a:solidFill>
          <a:ln/>
        </p:spPr>
        <p:txBody>
          <a:bodyPr/>
          <a:lstStyle/>
          <a:p>
            <a:endParaRPr lang="pt-B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770" y="3366135"/>
            <a:ext cx="306110" cy="306110"/>
          </a:xfrm>
          <a:prstGeom prst="rect">
            <a:avLst/>
          </a:prstGeom>
        </p:spPr>
      </p:pic>
      <p:sp>
        <p:nvSpPr>
          <p:cNvPr id="6" name="Text 3"/>
          <p:cNvSpPr/>
          <p:nvPr/>
        </p:nvSpPr>
        <p:spPr>
          <a:xfrm>
            <a:off x="1020604" y="4086344"/>
            <a:ext cx="3742730" cy="1701165"/>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Compreender que a suficiência de Cristo é doutrina central do evangelho.</a:t>
            </a:r>
            <a:endParaRPr lang="en-US" sz="2650" dirty="0"/>
          </a:p>
        </p:txBody>
      </p:sp>
      <p:sp>
        <p:nvSpPr>
          <p:cNvPr id="7" name="Shape 4"/>
          <p:cNvSpPr/>
          <p:nvPr/>
        </p:nvSpPr>
        <p:spPr>
          <a:xfrm>
            <a:off x="5216962" y="2952274"/>
            <a:ext cx="4196358" cy="3487341"/>
          </a:xfrm>
          <a:prstGeom prst="roundRect">
            <a:avLst>
              <a:gd name="adj" fmla="val 976"/>
            </a:avLst>
          </a:prstGeom>
          <a:solidFill>
            <a:srgbClr val="F3EEE3"/>
          </a:solidFill>
          <a:ln/>
        </p:spPr>
        <p:txBody>
          <a:bodyPr/>
          <a:lstStyle/>
          <a:p>
            <a:endParaRPr lang="pt-BR"/>
          </a:p>
        </p:txBody>
      </p:sp>
      <p:sp>
        <p:nvSpPr>
          <p:cNvPr id="8" name="Shape 5"/>
          <p:cNvSpPr/>
          <p:nvPr/>
        </p:nvSpPr>
        <p:spPr>
          <a:xfrm>
            <a:off x="5443776" y="3179088"/>
            <a:ext cx="680442" cy="680442"/>
          </a:xfrm>
          <a:prstGeom prst="roundRect">
            <a:avLst>
              <a:gd name="adj" fmla="val 13436980"/>
            </a:avLst>
          </a:prstGeom>
          <a:solidFill>
            <a:srgbClr val="325F7B"/>
          </a:solidFill>
          <a:ln/>
        </p:spPr>
        <p:txBody>
          <a:bodyPr/>
          <a:lstStyle/>
          <a:p>
            <a:endParaRPr lang="pt-BR"/>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0942" y="3366135"/>
            <a:ext cx="306110" cy="306110"/>
          </a:xfrm>
          <a:prstGeom prst="rect">
            <a:avLst/>
          </a:prstGeom>
        </p:spPr>
      </p:pic>
      <p:sp>
        <p:nvSpPr>
          <p:cNvPr id="10" name="Text 6"/>
          <p:cNvSpPr/>
          <p:nvPr/>
        </p:nvSpPr>
        <p:spPr>
          <a:xfrm>
            <a:off x="5443776" y="4086344"/>
            <a:ext cx="3742730" cy="2126456"/>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Descansar na obra consumada de Cristo, abandonando a ansiedade de "fazer mais".</a:t>
            </a:r>
            <a:endParaRPr lang="en-US" sz="2650" dirty="0"/>
          </a:p>
        </p:txBody>
      </p:sp>
      <p:sp>
        <p:nvSpPr>
          <p:cNvPr id="11" name="Shape 7"/>
          <p:cNvSpPr/>
          <p:nvPr/>
        </p:nvSpPr>
        <p:spPr>
          <a:xfrm>
            <a:off x="9640133" y="2952274"/>
            <a:ext cx="4196358" cy="3487341"/>
          </a:xfrm>
          <a:prstGeom prst="roundRect">
            <a:avLst>
              <a:gd name="adj" fmla="val 976"/>
            </a:avLst>
          </a:prstGeom>
          <a:solidFill>
            <a:srgbClr val="F3EEE3"/>
          </a:solidFill>
          <a:ln/>
        </p:spPr>
        <p:txBody>
          <a:bodyPr/>
          <a:lstStyle/>
          <a:p>
            <a:endParaRPr lang="pt-BR"/>
          </a:p>
        </p:txBody>
      </p:sp>
      <p:sp>
        <p:nvSpPr>
          <p:cNvPr id="12" name="Shape 8"/>
          <p:cNvSpPr/>
          <p:nvPr/>
        </p:nvSpPr>
        <p:spPr>
          <a:xfrm>
            <a:off x="9866948" y="3179088"/>
            <a:ext cx="680442" cy="680442"/>
          </a:xfrm>
          <a:prstGeom prst="roundRect">
            <a:avLst>
              <a:gd name="adj" fmla="val 13436980"/>
            </a:avLst>
          </a:prstGeom>
          <a:solidFill>
            <a:srgbClr val="325F7B"/>
          </a:solidFill>
          <a:ln/>
        </p:spPr>
        <p:txBody>
          <a:bodyPr/>
          <a:lstStyle/>
          <a:p>
            <a:endParaRPr lang="pt-BR"/>
          </a:p>
        </p:txBody>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4114" y="3366135"/>
            <a:ext cx="306110" cy="306110"/>
          </a:xfrm>
          <a:prstGeom prst="rect">
            <a:avLst/>
          </a:prstGeom>
        </p:spPr>
      </p:pic>
      <p:sp>
        <p:nvSpPr>
          <p:cNvPr id="14" name="Text 9"/>
          <p:cNvSpPr/>
          <p:nvPr/>
        </p:nvSpPr>
        <p:spPr>
          <a:xfrm>
            <a:off x="9866948" y="4086344"/>
            <a:ext cx="3742730" cy="2126456"/>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Escolher viver diariamente enraizado em Cristo, permitindo que Sua Palavra conduza decisões.</a:t>
            </a:r>
            <a:endParaRPr lang="en-US" sz="265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Text 1"/>
          <p:cNvSpPr/>
          <p:nvPr/>
        </p:nvSpPr>
        <p:spPr>
          <a:xfrm>
            <a:off x="793790" y="1828800"/>
            <a:ext cx="6766322"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Conclusão Geral da Lição</a:t>
            </a:r>
            <a:endParaRPr lang="en-US" sz="4450" dirty="0"/>
          </a:p>
        </p:txBody>
      </p:sp>
      <p:sp>
        <p:nvSpPr>
          <p:cNvPr id="5" name="Shape 2"/>
          <p:cNvSpPr/>
          <p:nvPr/>
        </p:nvSpPr>
        <p:spPr>
          <a:xfrm>
            <a:off x="793790" y="3217902"/>
            <a:ext cx="6407944" cy="3182898"/>
          </a:xfrm>
          <a:prstGeom prst="roundRect">
            <a:avLst>
              <a:gd name="adj" fmla="val 4597"/>
            </a:avLst>
          </a:prstGeom>
          <a:solidFill>
            <a:srgbClr val="FFFCF5"/>
          </a:solidFill>
          <a:ln/>
        </p:spPr>
        <p:txBody>
          <a:bodyPr/>
          <a:lstStyle/>
          <a:p>
            <a:endParaRPr lang="pt-BR"/>
          </a:p>
        </p:txBody>
      </p:sp>
      <p:sp>
        <p:nvSpPr>
          <p:cNvPr id="6" name="Shape 3"/>
          <p:cNvSpPr/>
          <p:nvPr/>
        </p:nvSpPr>
        <p:spPr>
          <a:xfrm>
            <a:off x="793790" y="3187422"/>
            <a:ext cx="6407944" cy="121920"/>
          </a:xfrm>
          <a:prstGeom prst="roundRect">
            <a:avLst>
              <a:gd name="adj" fmla="val 27907"/>
            </a:avLst>
          </a:prstGeom>
          <a:solidFill>
            <a:srgbClr val="325F7B"/>
          </a:solidFill>
          <a:ln/>
        </p:spPr>
        <p:txBody>
          <a:bodyPr/>
          <a:lstStyle/>
          <a:p>
            <a:endParaRPr lang="pt-BR"/>
          </a:p>
        </p:txBody>
      </p:sp>
      <p:sp>
        <p:nvSpPr>
          <p:cNvPr id="7" name="Shape 4"/>
          <p:cNvSpPr/>
          <p:nvPr/>
        </p:nvSpPr>
        <p:spPr>
          <a:xfrm>
            <a:off x="3657540" y="2877741"/>
            <a:ext cx="680442" cy="680442"/>
          </a:xfrm>
          <a:prstGeom prst="roundRect">
            <a:avLst>
              <a:gd name="adj" fmla="val 134383"/>
            </a:avLst>
          </a:prstGeom>
          <a:solidFill>
            <a:srgbClr val="325F7B"/>
          </a:solidFill>
          <a:ln/>
        </p:spPr>
        <p:txBody>
          <a:bodyPr/>
          <a:lstStyle/>
          <a:p>
            <a:endParaRPr lang="pt-BR"/>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1614" y="3081814"/>
            <a:ext cx="272177" cy="272177"/>
          </a:xfrm>
          <a:prstGeom prst="rect">
            <a:avLst/>
          </a:prstGeom>
        </p:spPr>
      </p:pic>
      <p:sp>
        <p:nvSpPr>
          <p:cNvPr id="9" name="Text 5"/>
          <p:cNvSpPr/>
          <p:nvPr/>
        </p:nvSpPr>
        <p:spPr>
          <a:xfrm>
            <a:off x="1051084" y="3784878"/>
            <a:ext cx="5893356" cy="850583"/>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O que significa estar "completo em Cristo"?</a:t>
            </a:r>
            <a:endParaRPr lang="en-US" sz="2650" dirty="0"/>
          </a:p>
        </p:txBody>
      </p:sp>
      <p:sp>
        <p:nvSpPr>
          <p:cNvPr id="10" name="Text 6"/>
          <p:cNvSpPr/>
          <p:nvPr/>
        </p:nvSpPr>
        <p:spPr>
          <a:xfrm>
            <a:off x="1051084" y="4726186"/>
            <a:ext cx="5893356" cy="1417320"/>
          </a:xfrm>
          <a:prstGeom prst="rect">
            <a:avLst/>
          </a:prstGeom>
          <a:noFill/>
          <a:ln/>
        </p:spPr>
        <p:txBody>
          <a:bodyPr wrap="squar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Reconhecer que toda a plenitude divina habita nEle e que, por meio de Sua obra redentora, o crente recebe tudo o que necessita.</a:t>
            </a:r>
            <a:endParaRPr lang="en-US" sz="2200" dirty="0"/>
          </a:p>
        </p:txBody>
      </p:sp>
      <p:sp>
        <p:nvSpPr>
          <p:cNvPr id="11" name="Shape 7"/>
          <p:cNvSpPr/>
          <p:nvPr/>
        </p:nvSpPr>
        <p:spPr>
          <a:xfrm>
            <a:off x="7428548" y="3217902"/>
            <a:ext cx="6408063" cy="3182898"/>
          </a:xfrm>
          <a:prstGeom prst="roundRect">
            <a:avLst>
              <a:gd name="adj" fmla="val 4597"/>
            </a:avLst>
          </a:prstGeom>
          <a:solidFill>
            <a:srgbClr val="FFFCF5"/>
          </a:solidFill>
          <a:ln/>
        </p:spPr>
        <p:txBody>
          <a:bodyPr/>
          <a:lstStyle/>
          <a:p>
            <a:endParaRPr lang="pt-BR"/>
          </a:p>
        </p:txBody>
      </p:sp>
      <p:sp>
        <p:nvSpPr>
          <p:cNvPr id="12" name="Shape 8"/>
          <p:cNvSpPr/>
          <p:nvPr/>
        </p:nvSpPr>
        <p:spPr>
          <a:xfrm>
            <a:off x="7428548" y="3187422"/>
            <a:ext cx="6408063" cy="121920"/>
          </a:xfrm>
          <a:prstGeom prst="roundRect">
            <a:avLst>
              <a:gd name="adj" fmla="val 27907"/>
            </a:avLst>
          </a:prstGeom>
          <a:solidFill>
            <a:srgbClr val="325F7B"/>
          </a:solidFill>
          <a:ln/>
        </p:spPr>
        <p:txBody>
          <a:bodyPr/>
          <a:lstStyle/>
          <a:p>
            <a:endParaRPr lang="pt-BR"/>
          </a:p>
        </p:txBody>
      </p:sp>
      <p:sp>
        <p:nvSpPr>
          <p:cNvPr id="13" name="Shape 9"/>
          <p:cNvSpPr/>
          <p:nvPr/>
        </p:nvSpPr>
        <p:spPr>
          <a:xfrm>
            <a:off x="10292298" y="2877741"/>
            <a:ext cx="680442" cy="680442"/>
          </a:xfrm>
          <a:prstGeom prst="roundRect">
            <a:avLst>
              <a:gd name="adj" fmla="val 134383"/>
            </a:avLst>
          </a:prstGeom>
          <a:solidFill>
            <a:srgbClr val="325F7B"/>
          </a:solidFill>
          <a:ln/>
        </p:spPr>
        <p:txBody>
          <a:bodyPr/>
          <a:lstStyle/>
          <a:p>
            <a:endParaRPr lang="pt-BR"/>
          </a:p>
        </p:txBody>
      </p:sp>
      <p:pic>
        <p:nvPicPr>
          <p:cNvPr id="14"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6371" y="3081814"/>
            <a:ext cx="272177" cy="272177"/>
          </a:xfrm>
          <a:prstGeom prst="rect">
            <a:avLst/>
          </a:prstGeom>
        </p:spPr>
      </p:pic>
      <p:sp>
        <p:nvSpPr>
          <p:cNvPr id="15" name="Text 10"/>
          <p:cNvSpPr/>
          <p:nvPr/>
        </p:nvSpPr>
        <p:spPr>
          <a:xfrm>
            <a:off x="7685842" y="3784878"/>
            <a:ext cx="5893475" cy="850583"/>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Como essa verdade protege contra falsos ensinos?</a:t>
            </a:r>
            <a:endParaRPr lang="en-US" sz="2650" dirty="0"/>
          </a:p>
        </p:txBody>
      </p:sp>
      <p:sp>
        <p:nvSpPr>
          <p:cNvPr id="16" name="Text 11"/>
          <p:cNvSpPr/>
          <p:nvPr/>
        </p:nvSpPr>
        <p:spPr>
          <a:xfrm>
            <a:off x="7685842" y="4726186"/>
            <a:ext cx="5893475" cy="1062990"/>
          </a:xfrm>
          <a:prstGeom prst="rect">
            <a:avLst/>
          </a:prstGeom>
          <a:noFill/>
          <a:ln/>
        </p:spPr>
        <p:txBody>
          <a:bodyPr wrap="squar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Porque elimina a necessidade de acréscimos humanos ao evangelho — sejam filosóficos, ritualísticos ou ascéticos.</a:t>
            </a:r>
            <a:endParaRPr lang="en-US" sz="2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Text 1"/>
          <p:cNvSpPr/>
          <p:nvPr/>
        </p:nvSpPr>
        <p:spPr>
          <a:xfrm>
            <a:off x="793790" y="1597462"/>
            <a:ext cx="10855404" cy="978218"/>
          </a:xfrm>
          <a:prstGeom prst="rect">
            <a:avLst/>
          </a:prstGeom>
          <a:noFill/>
          <a:ln/>
        </p:spPr>
        <p:txBody>
          <a:bodyPr wrap="none" lIns="0" tIns="0" rIns="0" bIns="0" rtlCol="0" anchor="t"/>
          <a:lstStyle/>
          <a:p>
            <a:pPr marL="0" indent="0" algn="l">
              <a:lnSpc>
                <a:spcPts val="7700"/>
              </a:lnSpc>
              <a:buNone/>
            </a:pPr>
            <a:r>
              <a:rPr lang="en-US" sz="6150" dirty="0">
                <a:solidFill>
                  <a:srgbClr val="124E73"/>
                </a:solidFill>
                <a:latin typeface="MuseoModerno Medium" pitchFamily="34" charset="0"/>
                <a:ea typeface="MuseoModerno Medium" pitchFamily="34" charset="-122"/>
                <a:cs typeface="MuseoModerno Medium" pitchFamily="34" charset="-120"/>
              </a:rPr>
              <a:t>MENSAGEM DE ESPERANÇA</a:t>
            </a:r>
            <a:endParaRPr lang="en-US" sz="6150" dirty="0"/>
          </a:p>
        </p:txBody>
      </p:sp>
      <p:sp>
        <p:nvSpPr>
          <p:cNvPr id="5" name="Shape 2"/>
          <p:cNvSpPr/>
          <p:nvPr/>
        </p:nvSpPr>
        <p:spPr>
          <a:xfrm>
            <a:off x="793790" y="3256002"/>
            <a:ext cx="4196358" cy="3376017"/>
          </a:xfrm>
          <a:prstGeom prst="roundRect">
            <a:avLst>
              <a:gd name="adj" fmla="val 4334"/>
            </a:avLst>
          </a:prstGeom>
          <a:solidFill>
            <a:srgbClr val="FFFCF5"/>
          </a:solidFill>
          <a:ln/>
        </p:spPr>
        <p:txBody>
          <a:bodyPr/>
          <a:lstStyle/>
          <a:p>
            <a:endParaRPr lang="pt-BR"/>
          </a:p>
        </p:txBody>
      </p:sp>
      <p:sp>
        <p:nvSpPr>
          <p:cNvPr id="6" name="Shape 3"/>
          <p:cNvSpPr/>
          <p:nvPr/>
        </p:nvSpPr>
        <p:spPr>
          <a:xfrm>
            <a:off x="793790" y="3225522"/>
            <a:ext cx="4196358" cy="121920"/>
          </a:xfrm>
          <a:prstGeom prst="roundRect">
            <a:avLst>
              <a:gd name="adj" fmla="val 27907"/>
            </a:avLst>
          </a:prstGeom>
          <a:solidFill>
            <a:srgbClr val="325F7B"/>
          </a:solidFill>
          <a:ln/>
        </p:spPr>
        <p:txBody>
          <a:bodyPr/>
          <a:lstStyle/>
          <a:p>
            <a:endParaRPr lang="pt-BR"/>
          </a:p>
        </p:txBody>
      </p:sp>
      <p:sp>
        <p:nvSpPr>
          <p:cNvPr id="7" name="Shape 4"/>
          <p:cNvSpPr/>
          <p:nvPr/>
        </p:nvSpPr>
        <p:spPr>
          <a:xfrm>
            <a:off x="2551688" y="2915841"/>
            <a:ext cx="680442" cy="680442"/>
          </a:xfrm>
          <a:prstGeom prst="roundRect">
            <a:avLst>
              <a:gd name="adj" fmla="val 134383"/>
            </a:avLst>
          </a:prstGeom>
          <a:solidFill>
            <a:srgbClr val="325F7B"/>
          </a:solidFill>
          <a:ln/>
        </p:spPr>
        <p:txBody>
          <a:bodyPr/>
          <a:lstStyle/>
          <a:p>
            <a:endParaRPr lang="pt-BR"/>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55761" y="3119914"/>
            <a:ext cx="272177" cy="272177"/>
          </a:xfrm>
          <a:prstGeom prst="rect">
            <a:avLst/>
          </a:prstGeom>
        </p:spPr>
      </p:pic>
      <p:sp>
        <p:nvSpPr>
          <p:cNvPr id="9" name="Text 5"/>
          <p:cNvSpPr/>
          <p:nvPr/>
        </p:nvSpPr>
        <p:spPr>
          <a:xfrm>
            <a:off x="1051084" y="3822978"/>
            <a:ext cx="3681770" cy="1275874"/>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A vida cristã não é uma busca incessante por algo que falta.</a:t>
            </a:r>
            <a:endParaRPr lang="en-US" sz="2650" dirty="0"/>
          </a:p>
        </p:txBody>
      </p:sp>
      <p:sp>
        <p:nvSpPr>
          <p:cNvPr id="10" name="Shape 6"/>
          <p:cNvSpPr/>
          <p:nvPr/>
        </p:nvSpPr>
        <p:spPr>
          <a:xfrm>
            <a:off x="5216962" y="3256002"/>
            <a:ext cx="4196358" cy="3376017"/>
          </a:xfrm>
          <a:prstGeom prst="roundRect">
            <a:avLst>
              <a:gd name="adj" fmla="val 4334"/>
            </a:avLst>
          </a:prstGeom>
          <a:solidFill>
            <a:srgbClr val="FFFCF5"/>
          </a:solidFill>
          <a:ln/>
        </p:spPr>
        <p:txBody>
          <a:bodyPr/>
          <a:lstStyle/>
          <a:p>
            <a:endParaRPr lang="pt-BR"/>
          </a:p>
        </p:txBody>
      </p:sp>
      <p:sp>
        <p:nvSpPr>
          <p:cNvPr id="11" name="Shape 7"/>
          <p:cNvSpPr/>
          <p:nvPr/>
        </p:nvSpPr>
        <p:spPr>
          <a:xfrm>
            <a:off x="5216962" y="3225522"/>
            <a:ext cx="4196358" cy="121920"/>
          </a:xfrm>
          <a:prstGeom prst="roundRect">
            <a:avLst>
              <a:gd name="adj" fmla="val 27907"/>
            </a:avLst>
          </a:prstGeom>
          <a:solidFill>
            <a:srgbClr val="325F7B"/>
          </a:solidFill>
          <a:ln/>
        </p:spPr>
        <p:txBody>
          <a:bodyPr/>
          <a:lstStyle/>
          <a:p>
            <a:endParaRPr lang="pt-BR"/>
          </a:p>
        </p:txBody>
      </p:sp>
      <p:sp>
        <p:nvSpPr>
          <p:cNvPr id="12" name="Shape 8"/>
          <p:cNvSpPr/>
          <p:nvPr/>
        </p:nvSpPr>
        <p:spPr>
          <a:xfrm>
            <a:off x="6974860" y="2915841"/>
            <a:ext cx="680442" cy="680442"/>
          </a:xfrm>
          <a:prstGeom prst="roundRect">
            <a:avLst>
              <a:gd name="adj" fmla="val 134383"/>
            </a:avLst>
          </a:prstGeom>
          <a:solidFill>
            <a:srgbClr val="325F7B"/>
          </a:solidFill>
          <a:ln/>
        </p:spPr>
        <p:txBody>
          <a:bodyPr/>
          <a:lstStyle/>
          <a:p>
            <a:endParaRPr lang="pt-BR"/>
          </a:p>
        </p:txBody>
      </p:sp>
      <p:pic>
        <p:nvPicPr>
          <p:cNvPr id="13"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8933" y="3119914"/>
            <a:ext cx="272177" cy="272177"/>
          </a:xfrm>
          <a:prstGeom prst="rect">
            <a:avLst/>
          </a:prstGeom>
        </p:spPr>
      </p:pic>
      <p:sp>
        <p:nvSpPr>
          <p:cNvPr id="14" name="Text 9"/>
          <p:cNvSpPr/>
          <p:nvPr/>
        </p:nvSpPr>
        <p:spPr>
          <a:xfrm>
            <a:off x="5474256" y="3822978"/>
            <a:ext cx="3681770" cy="1275874"/>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É a vivência diária daquilo que já foi concedido em Cristo.</a:t>
            </a:r>
            <a:endParaRPr lang="en-US" sz="2650" dirty="0"/>
          </a:p>
        </p:txBody>
      </p:sp>
      <p:sp>
        <p:nvSpPr>
          <p:cNvPr id="15" name="Shape 10"/>
          <p:cNvSpPr/>
          <p:nvPr/>
        </p:nvSpPr>
        <p:spPr>
          <a:xfrm>
            <a:off x="9640133" y="3256002"/>
            <a:ext cx="4196358" cy="3376017"/>
          </a:xfrm>
          <a:prstGeom prst="roundRect">
            <a:avLst>
              <a:gd name="adj" fmla="val 4334"/>
            </a:avLst>
          </a:prstGeom>
          <a:solidFill>
            <a:srgbClr val="FFFCF5"/>
          </a:solidFill>
          <a:ln/>
        </p:spPr>
        <p:txBody>
          <a:bodyPr/>
          <a:lstStyle/>
          <a:p>
            <a:endParaRPr lang="pt-BR"/>
          </a:p>
        </p:txBody>
      </p:sp>
      <p:sp>
        <p:nvSpPr>
          <p:cNvPr id="16" name="Shape 11"/>
          <p:cNvSpPr/>
          <p:nvPr/>
        </p:nvSpPr>
        <p:spPr>
          <a:xfrm>
            <a:off x="9640133" y="3225522"/>
            <a:ext cx="4196358" cy="121920"/>
          </a:xfrm>
          <a:prstGeom prst="roundRect">
            <a:avLst>
              <a:gd name="adj" fmla="val 27907"/>
            </a:avLst>
          </a:prstGeom>
          <a:solidFill>
            <a:srgbClr val="325F7B"/>
          </a:solidFill>
          <a:ln/>
        </p:spPr>
        <p:txBody>
          <a:bodyPr/>
          <a:lstStyle/>
          <a:p>
            <a:endParaRPr lang="pt-BR"/>
          </a:p>
        </p:txBody>
      </p:sp>
      <p:sp>
        <p:nvSpPr>
          <p:cNvPr id="17" name="Shape 12"/>
          <p:cNvSpPr/>
          <p:nvPr/>
        </p:nvSpPr>
        <p:spPr>
          <a:xfrm>
            <a:off x="11398032" y="2915841"/>
            <a:ext cx="680442" cy="680442"/>
          </a:xfrm>
          <a:prstGeom prst="roundRect">
            <a:avLst>
              <a:gd name="adj" fmla="val 134383"/>
            </a:avLst>
          </a:prstGeom>
          <a:solidFill>
            <a:srgbClr val="325F7B"/>
          </a:solidFill>
          <a:ln/>
        </p:spPr>
        <p:txBody>
          <a:bodyPr/>
          <a:lstStyle/>
          <a:p>
            <a:endParaRPr lang="pt-BR"/>
          </a:p>
        </p:txBody>
      </p:sp>
      <p:pic>
        <p:nvPicPr>
          <p:cNvPr id="18"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02105" y="3119914"/>
            <a:ext cx="272177" cy="272177"/>
          </a:xfrm>
          <a:prstGeom prst="rect">
            <a:avLst/>
          </a:prstGeom>
        </p:spPr>
      </p:pic>
      <p:sp>
        <p:nvSpPr>
          <p:cNvPr id="19" name="Text 13"/>
          <p:cNvSpPr/>
          <p:nvPr/>
        </p:nvSpPr>
        <p:spPr>
          <a:xfrm>
            <a:off x="9897427" y="3822978"/>
            <a:ext cx="3681770" cy="2551748"/>
          </a:xfrm>
          <a:prstGeom prst="rect">
            <a:avLst/>
          </a:prstGeom>
          <a:noFill/>
          <a:ln/>
        </p:spPr>
        <p:txBody>
          <a:bodyPr wrap="square" lIns="0" tIns="0" rIns="0" bIns="0" rtlCol="0" anchor="t"/>
          <a:lstStyle/>
          <a:p>
            <a:pPr marL="0" indent="0" algn="l">
              <a:lnSpc>
                <a:spcPts val="3300"/>
              </a:lnSpc>
              <a:buNone/>
            </a:pPr>
            <a:r>
              <a:rPr lang="en-US" sz="2650" dirty="0">
                <a:solidFill>
                  <a:srgbClr val="2B4150"/>
                </a:solidFill>
                <a:latin typeface="MuseoModerno Medium" pitchFamily="34" charset="0"/>
                <a:ea typeface="MuseoModerno Medium" pitchFamily="34" charset="-122"/>
                <a:cs typeface="MuseoModerno Medium" pitchFamily="34" charset="-120"/>
              </a:rPr>
              <a:t>Nele encontramos perdão para o passado, poder para o presente e esperança segura para o futuro.</a:t>
            </a:r>
            <a:endParaRPr lang="en-US" sz="26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sp>
        <p:nvSpPr>
          <p:cNvPr id="2" name="Text 0"/>
          <p:cNvSpPr/>
          <p:nvPr/>
        </p:nvSpPr>
        <p:spPr>
          <a:xfrm>
            <a:off x="793790" y="1750100"/>
            <a:ext cx="13042821" cy="3912870"/>
          </a:xfrm>
          <a:prstGeom prst="rect">
            <a:avLst/>
          </a:prstGeom>
          <a:noFill/>
          <a:ln/>
        </p:spPr>
        <p:txBody>
          <a:bodyPr wrap="square" lIns="0" tIns="0" rIns="0" bIns="0" rtlCol="0" anchor="t"/>
          <a:lstStyle/>
          <a:p>
            <a:pPr marL="0" indent="0" algn="ctr">
              <a:lnSpc>
                <a:spcPts val="7700"/>
              </a:lnSpc>
              <a:buNone/>
            </a:pPr>
            <a:r>
              <a:rPr lang="en-US" sz="6150" dirty="0">
                <a:solidFill>
                  <a:srgbClr val="124E73"/>
                </a:solidFill>
                <a:latin typeface="MuseoModerno Medium" pitchFamily="34" charset="0"/>
                <a:ea typeface="MuseoModerno Medium" pitchFamily="34" charset="-122"/>
                <a:cs typeface="MuseoModerno Medium" pitchFamily="34" charset="-120"/>
              </a:rPr>
              <a:t>"Cristo não nos chama a completar a salvação, mas a viver plenamente aquilo que Ele já completou."</a:t>
            </a:r>
            <a:endParaRPr lang="en-US" sz="6150" dirty="0"/>
          </a:p>
        </p:txBody>
      </p:sp>
      <p:sp>
        <p:nvSpPr>
          <p:cNvPr id="3" name="Text 1"/>
          <p:cNvSpPr/>
          <p:nvPr/>
        </p:nvSpPr>
        <p:spPr>
          <a:xfrm>
            <a:off x="793790" y="6116598"/>
            <a:ext cx="13042821" cy="362903"/>
          </a:xfrm>
          <a:prstGeom prst="rect">
            <a:avLst/>
          </a:prstGeom>
          <a:noFill/>
          <a:ln/>
        </p:spPr>
        <p:txBody>
          <a:bodyPr wrap="none" lIns="0" tIns="0" rIns="0" bIns="0" rtlCol="0" anchor="t"/>
          <a:lstStyle/>
          <a:p>
            <a:pPr marL="0" indent="0" algn="ctr">
              <a:lnSpc>
                <a:spcPts val="2850"/>
              </a:lnSpc>
              <a:buNone/>
            </a:pPr>
            <a:r>
              <a:rPr lang="en-US" sz="1750" dirty="0">
                <a:solidFill>
                  <a:srgbClr val="2B4150"/>
                </a:solidFill>
                <a:latin typeface="Source Sans 3" pitchFamily="34" charset="0"/>
                <a:ea typeface="Source Sans 3" pitchFamily="34" charset="-122"/>
                <a:cs typeface="Source Sans 3" pitchFamily="34" charset="-120"/>
              </a:rPr>
              <a:t>(Lição 10 - Completos em Cristo)</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793790" y="838319"/>
            <a:ext cx="13042821" cy="6552843"/>
          </a:xfrm>
          <a:prstGeom prst="roundRect">
            <a:avLst>
              <a:gd name="adj" fmla="val 441"/>
            </a:avLst>
          </a:prstGeom>
          <a:noFill/>
          <a:ln w="7620">
            <a:solidFill>
              <a:srgbClr val="000000">
                <a:alpha val="8000"/>
              </a:srgbClr>
            </a:solidFill>
            <a:prstDash val="solid"/>
          </a:ln>
        </p:spPr>
        <p:txBody>
          <a:bodyPr/>
          <a:lstStyle/>
          <a:p>
            <a:endParaRPr lang="pt-BR"/>
          </a:p>
        </p:txBody>
      </p:sp>
      <p:sp>
        <p:nvSpPr>
          <p:cNvPr id="3" name="Shape 1"/>
          <p:cNvSpPr/>
          <p:nvPr/>
        </p:nvSpPr>
        <p:spPr>
          <a:xfrm>
            <a:off x="801410" y="845939"/>
            <a:ext cx="13027581" cy="568285"/>
          </a:xfrm>
          <a:prstGeom prst="rect">
            <a:avLst/>
          </a:prstGeom>
          <a:solidFill>
            <a:srgbClr val="FFFFFF">
              <a:alpha val="4000"/>
            </a:srgbClr>
          </a:solidFill>
          <a:ln/>
        </p:spPr>
        <p:txBody>
          <a:bodyPr/>
          <a:lstStyle/>
          <a:p>
            <a:endParaRPr lang="pt-BR"/>
          </a:p>
        </p:txBody>
      </p:sp>
      <p:sp>
        <p:nvSpPr>
          <p:cNvPr id="4" name="Shape 2"/>
          <p:cNvSpPr/>
          <p:nvPr/>
        </p:nvSpPr>
        <p:spPr>
          <a:xfrm>
            <a:off x="801529" y="845939"/>
            <a:ext cx="2353985" cy="568285"/>
          </a:xfrm>
          <a:prstGeom prst="roundRect">
            <a:avLst>
              <a:gd name="adj" fmla="val 5089"/>
            </a:avLst>
          </a:prstGeom>
          <a:solidFill>
            <a:srgbClr val="2B4150"/>
          </a:solidFill>
          <a:ln/>
        </p:spPr>
        <p:txBody>
          <a:bodyPr/>
          <a:lstStyle/>
          <a:p>
            <a:endParaRPr lang="pt-BR"/>
          </a:p>
        </p:txBody>
      </p:sp>
      <p:sp>
        <p:nvSpPr>
          <p:cNvPr id="5" name="Text 3"/>
          <p:cNvSpPr/>
          <p:nvPr/>
        </p:nvSpPr>
        <p:spPr>
          <a:xfrm>
            <a:off x="994291" y="951786"/>
            <a:ext cx="1964650" cy="356592"/>
          </a:xfrm>
          <a:prstGeom prst="rect">
            <a:avLst/>
          </a:prstGeom>
          <a:noFill/>
          <a:ln/>
        </p:spPr>
        <p:txBody>
          <a:bodyPr wrap="none" lIns="0" tIns="0" rIns="0" bIns="0" rtlCol="0" anchor="t"/>
          <a:lstStyle/>
          <a:p>
            <a:pPr marL="0" indent="0" algn="ctr">
              <a:lnSpc>
                <a:spcPts val="2800"/>
              </a:lnSpc>
              <a:buNone/>
            </a:pPr>
            <a:r>
              <a:rPr lang="en-US" sz="1850" b="1" dirty="0">
                <a:solidFill>
                  <a:srgbClr val="FFFCF5"/>
                </a:solidFill>
                <a:latin typeface="Source Sans 3" pitchFamily="34" charset="0"/>
                <a:ea typeface="Source Sans 3" pitchFamily="34" charset="-122"/>
                <a:cs typeface="Source Sans 3" pitchFamily="34" charset="-120"/>
              </a:rPr>
              <a:t>Tempo</a:t>
            </a:r>
            <a:endParaRPr lang="en-US" sz="1850" dirty="0"/>
          </a:p>
        </p:txBody>
      </p:sp>
      <p:sp>
        <p:nvSpPr>
          <p:cNvPr id="6" name="Shape 4"/>
          <p:cNvSpPr/>
          <p:nvPr/>
        </p:nvSpPr>
        <p:spPr>
          <a:xfrm>
            <a:off x="3155513" y="845939"/>
            <a:ext cx="3557826" cy="568285"/>
          </a:xfrm>
          <a:prstGeom prst="rect">
            <a:avLst/>
          </a:prstGeom>
          <a:solidFill>
            <a:srgbClr val="2B4150"/>
          </a:solidFill>
          <a:ln/>
        </p:spPr>
        <p:txBody>
          <a:bodyPr/>
          <a:lstStyle/>
          <a:p>
            <a:endParaRPr lang="pt-BR"/>
          </a:p>
        </p:txBody>
      </p:sp>
      <p:sp>
        <p:nvSpPr>
          <p:cNvPr id="7" name="Text 5"/>
          <p:cNvSpPr/>
          <p:nvPr/>
        </p:nvSpPr>
        <p:spPr>
          <a:xfrm>
            <a:off x="3352086" y="951786"/>
            <a:ext cx="3164681" cy="356592"/>
          </a:xfrm>
          <a:prstGeom prst="rect">
            <a:avLst/>
          </a:prstGeom>
          <a:noFill/>
          <a:ln/>
        </p:spPr>
        <p:txBody>
          <a:bodyPr wrap="none" lIns="0" tIns="0" rIns="0" bIns="0" rtlCol="0" anchor="t"/>
          <a:lstStyle/>
          <a:p>
            <a:pPr marL="0" indent="0" algn="ctr">
              <a:lnSpc>
                <a:spcPts val="2800"/>
              </a:lnSpc>
              <a:buNone/>
            </a:pPr>
            <a:r>
              <a:rPr lang="en-US" sz="1850" b="1" dirty="0">
                <a:solidFill>
                  <a:srgbClr val="FFFCF5"/>
                </a:solidFill>
                <a:latin typeface="Source Sans 3" pitchFamily="34" charset="0"/>
                <a:ea typeface="Source Sans 3" pitchFamily="34" charset="-122"/>
                <a:cs typeface="Source Sans 3" pitchFamily="34" charset="-120"/>
              </a:rPr>
              <a:t>Tópico</a:t>
            </a:r>
            <a:endParaRPr lang="en-US" sz="1850" dirty="0"/>
          </a:p>
        </p:txBody>
      </p:sp>
      <p:sp>
        <p:nvSpPr>
          <p:cNvPr id="8" name="Shape 6"/>
          <p:cNvSpPr/>
          <p:nvPr/>
        </p:nvSpPr>
        <p:spPr>
          <a:xfrm>
            <a:off x="6713339" y="845939"/>
            <a:ext cx="3557826" cy="568285"/>
          </a:xfrm>
          <a:prstGeom prst="rect">
            <a:avLst/>
          </a:prstGeom>
          <a:solidFill>
            <a:srgbClr val="2B4150"/>
          </a:solidFill>
          <a:ln/>
        </p:spPr>
        <p:txBody>
          <a:bodyPr/>
          <a:lstStyle/>
          <a:p>
            <a:endParaRPr lang="pt-BR"/>
          </a:p>
        </p:txBody>
      </p:sp>
      <p:sp>
        <p:nvSpPr>
          <p:cNvPr id="9" name="Text 7"/>
          <p:cNvSpPr/>
          <p:nvPr/>
        </p:nvSpPr>
        <p:spPr>
          <a:xfrm>
            <a:off x="6909911" y="951786"/>
            <a:ext cx="3164681" cy="356592"/>
          </a:xfrm>
          <a:prstGeom prst="rect">
            <a:avLst/>
          </a:prstGeom>
          <a:noFill/>
          <a:ln/>
        </p:spPr>
        <p:txBody>
          <a:bodyPr wrap="none" lIns="0" tIns="0" rIns="0" bIns="0" rtlCol="0" anchor="t"/>
          <a:lstStyle/>
          <a:p>
            <a:pPr marL="0" indent="0" algn="ctr">
              <a:lnSpc>
                <a:spcPts val="2800"/>
              </a:lnSpc>
              <a:buNone/>
            </a:pPr>
            <a:r>
              <a:rPr lang="en-US" sz="1850" b="1" dirty="0">
                <a:solidFill>
                  <a:srgbClr val="FFFCF5"/>
                </a:solidFill>
                <a:latin typeface="Source Sans 3" pitchFamily="34" charset="0"/>
                <a:ea typeface="Source Sans 3" pitchFamily="34" charset="-122"/>
                <a:cs typeface="Source Sans 3" pitchFamily="34" charset="-120"/>
              </a:rPr>
              <a:t>Conteúdo</a:t>
            </a:r>
            <a:endParaRPr lang="en-US" sz="1850" dirty="0"/>
          </a:p>
        </p:txBody>
      </p:sp>
      <p:sp>
        <p:nvSpPr>
          <p:cNvPr id="10" name="Shape 8"/>
          <p:cNvSpPr/>
          <p:nvPr/>
        </p:nvSpPr>
        <p:spPr>
          <a:xfrm>
            <a:off x="10271165" y="845939"/>
            <a:ext cx="3557826" cy="568285"/>
          </a:xfrm>
          <a:prstGeom prst="rect">
            <a:avLst/>
          </a:prstGeom>
          <a:solidFill>
            <a:srgbClr val="2B4150"/>
          </a:solidFill>
          <a:ln/>
        </p:spPr>
        <p:txBody>
          <a:bodyPr/>
          <a:lstStyle/>
          <a:p>
            <a:endParaRPr lang="pt-BR"/>
          </a:p>
        </p:txBody>
      </p:sp>
      <p:sp>
        <p:nvSpPr>
          <p:cNvPr id="11" name="Text 9"/>
          <p:cNvSpPr/>
          <p:nvPr/>
        </p:nvSpPr>
        <p:spPr>
          <a:xfrm>
            <a:off x="10467737" y="951786"/>
            <a:ext cx="3168491" cy="356592"/>
          </a:xfrm>
          <a:prstGeom prst="rect">
            <a:avLst/>
          </a:prstGeom>
          <a:noFill/>
          <a:ln/>
        </p:spPr>
        <p:txBody>
          <a:bodyPr wrap="none" lIns="0" tIns="0" rIns="0" bIns="0" rtlCol="0" anchor="t"/>
          <a:lstStyle/>
          <a:p>
            <a:pPr marL="0" indent="0" algn="ctr">
              <a:lnSpc>
                <a:spcPts val="2800"/>
              </a:lnSpc>
              <a:buNone/>
            </a:pPr>
            <a:r>
              <a:rPr lang="en-US" sz="1850" b="1" dirty="0">
                <a:solidFill>
                  <a:srgbClr val="FFFCF5"/>
                </a:solidFill>
                <a:latin typeface="Source Sans 3" pitchFamily="34" charset="0"/>
                <a:ea typeface="Source Sans 3" pitchFamily="34" charset="-122"/>
                <a:cs typeface="Source Sans 3" pitchFamily="34" charset="-120"/>
              </a:rPr>
              <a:t>Método sugerido</a:t>
            </a:r>
            <a:endParaRPr lang="en-US" sz="1850" dirty="0"/>
          </a:p>
        </p:txBody>
      </p:sp>
      <p:sp>
        <p:nvSpPr>
          <p:cNvPr id="12" name="Shape 10"/>
          <p:cNvSpPr/>
          <p:nvPr/>
        </p:nvSpPr>
        <p:spPr>
          <a:xfrm>
            <a:off x="801410" y="1414224"/>
            <a:ext cx="13027581" cy="1296114"/>
          </a:xfrm>
          <a:prstGeom prst="rect">
            <a:avLst/>
          </a:prstGeom>
          <a:solidFill>
            <a:srgbClr val="000000">
              <a:alpha val="4000"/>
            </a:srgbClr>
          </a:solidFill>
          <a:ln/>
        </p:spPr>
        <p:txBody>
          <a:bodyPr/>
          <a:lstStyle/>
          <a:p>
            <a:endParaRPr lang="pt-BR"/>
          </a:p>
        </p:txBody>
      </p:sp>
      <p:sp>
        <p:nvSpPr>
          <p:cNvPr id="13" name="Shape 11"/>
          <p:cNvSpPr/>
          <p:nvPr/>
        </p:nvSpPr>
        <p:spPr>
          <a:xfrm>
            <a:off x="801529" y="1414224"/>
            <a:ext cx="2353985" cy="1296114"/>
          </a:xfrm>
          <a:prstGeom prst="rect">
            <a:avLst/>
          </a:prstGeom>
          <a:solidFill>
            <a:srgbClr val="F6F0E4"/>
          </a:solidFill>
          <a:ln/>
        </p:spPr>
        <p:txBody>
          <a:bodyPr/>
          <a:lstStyle/>
          <a:p>
            <a:endParaRPr lang="pt-BR"/>
          </a:p>
        </p:txBody>
      </p:sp>
      <p:sp>
        <p:nvSpPr>
          <p:cNvPr id="14" name="Text 12"/>
          <p:cNvSpPr/>
          <p:nvPr/>
        </p:nvSpPr>
        <p:spPr>
          <a:xfrm>
            <a:off x="994291" y="1520071"/>
            <a:ext cx="1964650"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5 min</a:t>
            </a:r>
            <a:endParaRPr lang="en-US" sz="2250" dirty="0"/>
          </a:p>
        </p:txBody>
      </p:sp>
      <p:sp>
        <p:nvSpPr>
          <p:cNvPr id="15" name="Shape 13"/>
          <p:cNvSpPr/>
          <p:nvPr/>
        </p:nvSpPr>
        <p:spPr>
          <a:xfrm>
            <a:off x="3155513" y="1414224"/>
            <a:ext cx="3557826" cy="1296114"/>
          </a:xfrm>
          <a:prstGeom prst="rect">
            <a:avLst/>
          </a:prstGeom>
          <a:solidFill>
            <a:srgbClr val="F6F0E4"/>
          </a:solidFill>
          <a:ln/>
        </p:spPr>
        <p:txBody>
          <a:bodyPr/>
          <a:lstStyle/>
          <a:p>
            <a:endParaRPr lang="pt-BR"/>
          </a:p>
        </p:txBody>
      </p:sp>
      <p:sp>
        <p:nvSpPr>
          <p:cNvPr id="16" name="Text 14"/>
          <p:cNvSpPr/>
          <p:nvPr/>
        </p:nvSpPr>
        <p:spPr>
          <a:xfrm>
            <a:off x="3352086" y="1520071"/>
            <a:ext cx="2892028"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Abertura</a:t>
            </a:r>
            <a:endParaRPr lang="en-US" sz="2250" dirty="0"/>
          </a:p>
        </p:txBody>
      </p:sp>
      <p:sp>
        <p:nvSpPr>
          <p:cNvPr id="17" name="Shape 15"/>
          <p:cNvSpPr/>
          <p:nvPr/>
        </p:nvSpPr>
        <p:spPr>
          <a:xfrm>
            <a:off x="6713339" y="1414224"/>
            <a:ext cx="3557826" cy="1296114"/>
          </a:xfrm>
          <a:prstGeom prst="rect">
            <a:avLst/>
          </a:prstGeom>
          <a:solidFill>
            <a:srgbClr val="F6F0E4"/>
          </a:solidFill>
          <a:ln/>
        </p:spPr>
        <p:txBody>
          <a:bodyPr/>
          <a:lstStyle/>
          <a:p>
            <a:endParaRPr lang="pt-BR"/>
          </a:p>
        </p:txBody>
      </p:sp>
      <p:sp>
        <p:nvSpPr>
          <p:cNvPr id="18" name="Text 16"/>
          <p:cNvSpPr/>
          <p:nvPr/>
        </p:nvSpPr>
        <p:spPr>
          <a:xfrm>
            <a:off x="6909911" y="1520071"/>
            <a:ext cx="3164681" cy="1084421"/>
          </a:xfrm>
          <a:prstGeom prst="rect">
            <a:avLst/>
          </a:prstGeom>
          <a:noFill/>
          <a:ln/>
        </p:spPr>
        <p:txBody>
          <a:bodyPr wrap="squar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Apresentação do tema e contexto de Colossenses</a:t>
            </a:r>
            <a:endParaRPr lang="en-US" sz="2250" dirty="0"/>
          </a:p>
        </p:txBody>
      </p:sp>
      <p:sp>
        <p:nvSpPr>
          <p:cNvPr id="19" name="Shape 17"/>
          <p:cNvSpPr/>
          <p:nvPr/>
        </p:nvSpPr>
        <p:spPr>
          <a:xfrm>
            <a:off x="10271165" y="1414224"/>
            <a:ext cx="3557826" cy="1296114"/>
          </a:xfrm>
          <a:prstGeom prst="rect">
            <a:avLst/>
          </a:prstGeom>
          <a:solidFill>
            <a:srgbClr val="F6F0E4"/>
          </a:solidFill>
          <a:ln/>
        </p:spPr>
        <p:txBody>
          <a:bodyPr/>
          <a:lstStyle/>
          <a:p>
            <a:endParaRPr lang="pt-BR"/>
          </a:p>
        </p:txBody>
      </p:sp>
      <p:sp>
        <p:nvSpPr>
          <p:cNvPr id="20" name="Text 18"/>
          <p:cNvSpPr/>
          <p:nvPr/>
        </p:nvSpPr>
        <p:spPr>
          <a:xfrm>
            <a:off x="10467737" y="1520071"/>
            <a:ext cx="3168491" cy="722948"/>
          </a:xfrm>
          <a:prstGeom prst="rect">
            <a:avLst/>
          </a:prstGeom>
          <a:noFill/>
          <a:ln/>
        </p:spPr>
        <p:txBody>
          <a:bodyPr wrap="squar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Pergunta introdutória e leitura bíblica</a:t>
            </a:r>
            <a:endParaRPr lang="en-US" sz="2250" dirty="0"/>
          </a:p>
        </p:txBody>
      </p:sp>
      <p:sp>
        <p:nvSpPr>
          <p:cNvPr id="21" name="Shape 19"/>
          <p:cNvSpPr/>
          <p:nvPr/>
        </p:nvSpPr>
        <p:spPr>
          <a:xfrm>
            <a:off x="801410" y="2710339"/>
            <a:ext cx="13027581" cy="934641"/>
          </a:xfrm>
          <a:prstGeom prst="rect">
            <a:avLst/>
          </a:prstGeom>
          <a:solidFill>
            <a:srgbClr val="FFFFFF">
              <a:alpha val="4000"/>
            </a:srgbClr>
          </a:solidFill>
          <a:ln/>
        </p:spPr>
        <p:txBody>
          <a:bodyPr/>
          <a:lstStyle/>
          <a:p>
            <a:endParaRPr lang="pt-BR"/>
          </a:p>
        </p:txBody>
      </p:sp>
      <p:sp>
        <p:nvSpPr>
          <p:cNvPr id="22" name="Shape 20"/>
          <p:cNvSpPr/>
          <p:nvPr/>
        </p:nvSpPr>
        <p:spPr>
          <a:xfrm>
            <a:off x="801529" y="2710339"/>
            <a:ext cx="2353985" cy="934641"/>
          </a:xfrm>
          <a:prstGeom prst="rect">
            <a:avLst/>
          </a:prstGeom>
          <a:solidFill>
            <a:srgbClr val="FFFCF5"/>
          </a:solidFill>
          <a:ln/>
        </p:spPr>
        <p:txBody>
          <a:bodyPr/>
          <a:lstStyle/>
          <a:p>
            <a:endParaRPr lang="pt-BR"/>
          </a:p>
        </p:txBody>
      </p:sp>
      <p:sp>
        <p:nvSpPr>
          <p:cNvPr id="23" name="Text 21"/>
          <p:cNvSpPr/>
          <p:nvPr/>
        </p:nvSpPr>
        <p:spPr>
          <a:xfrm>
            <a:off x="994291" y="2816185"/>
            <a:ext cx="1964650"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10 min</a:t>
            </a:r>
            <a:endParaRPr lang="en-US" sz="2250" dirty="0"/>
          </a:p>
        </p:txBody>
      </p:sp>
      <p:sp>
        <p:nvSpPr>
          <p:cNvPr id="24" name="Shape 22"/>
          <p:cNvSpPr/>
          <p:nvPr/>
        </p:nvSpPr>
        <p:spPr>
          <a:xfrm>
            <a:off x="3155513" y="2710339"/>
            <a:ext cx="3557826" cy="934641"/>
          </a:xfrm>
          <a:prstGeom prst="rect">
            <a:avLst/>
          </a:prstGeom>
          <a:solidFill>
            <a:srgbClr val="FFFCF5"/>
          </a:solidFill>
          <a:ln/>
        </p:spPr>
        <p:txBody>
          <a:bodyPr/>
          <a:lstStyle/>
          <a:p>
            <a:endParaRPr lang="pt-BR"/>
          </a:p>
        </p:txBody>
      </p:sp>
      <p:sp>
        <p:nvSpPr>
          <p:cNvPr id="25" name="Text 23"/>
          <p:cNvSpPr/>
          <p:nvPr/>
        </p:nvSpPr>
        <p:spPr>
          <a:xfrm>
            <a:off x="3352086" y="2816185"/>
            <a:ext cx="2892028"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Fundamentação</a:t>
            </a:r>
            <a:endParaRPr lang="en-US" sz="2250" dirty="0"/>
          </a:p>
        </p:txBody>
      </p:sp>
      <p:sp>
        <p:nvSpPr>
          <p:cNvPr id="26" name="Shape 24"/>
          <p:cNvSpPr/>
          <p:nvPr/>
        </p:nvSpPr>
        <p:spPr>
          <a:xfrm>
            <a:off x="6713339" y="2710339"/>
            <a:ext cx="3557826" cy="934641"/>
          </a:xfrm>
          <a:prstGeom prst="rect">
            <a:avLst/>
          </a:prstGeom>
          <a:solidFill>
            <a:srgbClr val="FFFCF5"/>
          </a:solidFill>
          <a:ln/>
        </p:spPr>
        <p:txBody>
          <a:bodyPr/>
          <a:lstStyle/>
          <a:p>
            <a:endParaRPr lang="pt-BR"/>
          </a:p>
        </p:txBody>
      </p:sp>
      <p:sp>
        <p:nvSpPr>
          <p:cNvPr id="27" name="Text 25"/>
          <p:cNvSpPr/>
          <p:nvPr/>
        </p:nvSpPr>
        <p:spPr>
          <a:xfrm>
            <a:off x="6909911" y="2816185"/>
            <a:ext cx="3164681" cy="722948"/>
          </a:xfrm>
          <a:prstGeom prst="rect">
            <a:avLst/>
          </a:prstGeom>
          <a:noFill/>
          <a:ln/>
        </p:spPr>
        <p:txBody>
          <a:bodyPr wrap="squar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Cristo como plenitude e suficiência</a:t>
            </a:r>
            <a:endParaRPr lang="en-US" sz="2250" dirty="0"/>
          </a:p>
        </p:txBody>
      </p:sp>
      <p:sp>
        <p:nvSpPr>
          <p:cNvPr id="28" name="Shape 26"/>
          <p:cNvSpPr/>
          <p:nvPr/>
        </p:nvSpPr>
        <p:spPr>
          <a:xfrm>
            <a:off x="10271165" y="2710339"/>
            <a:ext cx="3557826" cy="934641"/>
          </a:xfrm>
          <a:prstGeom prst="rect">
            <a:avLst/>
          </a:prstGeom>
          <a:solidFill>
            <a:srgbClr val="FFFCF5"/>
          </a:solidFill>
          <a:ln/>
        </p:spPr>
        <p:txBody>
          <a:bodyPr/>
          <a:lstStyle/>
          <a:p>
            <a:endParaRPr lang="pt-BR"/>
          </a:p>
        </p:txBody>
      </p:sp>
      <p:sp>
        <p:nvSpPr>
          <p:cNvPr id="29" name="Text 27"/>
          <p:cNvSpPr/>
          <p:nvPr/>
        </p:nvSpPr>
        <p:spPr>
          <a:xfrm>
            <a:off x="10467737" y="2816185"/>
            <a:ext cx="3168491" cy="722948"/>
          </a:xfrm>
          <a:prstGeom prst="rect">
            <a:avLst/>
          </a:prstGeom>
          <a:noFill/>
          <a:ln/>
        </p:spPr>
        <p:txBody>
          <a:bodyPr wrap="squar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Exposição bíblica dialogada</a:t>
            </a:r>
            <a:endParaRPr lang="en-US" sz="2250" dirty="0"/>
          </a:p>
        </p:txBody>
      </p:sp>
      <p:sp>
        <p:nvSpPr>
          <p:cNvPr id="30" name="Shape 28"/>
          <p:cNvSpPr/>
          <p:nvPr/>
        </p:nvSpPr>
        <p:spPr>
          <a:xfrm>
            <a:off x="801410" y="3644979"/>
            <a:ext cx="13027581" cy="934641"/>
          </a:xfrm>
          <a:prstGeom prst="rect">
            <a:avLst/>
          </a:prstGeom>
          <a:solidFill>
            <a:srgbClr val="000000">
              <a:alpha val="4000"/>
            </a:srgbClr>
          </a:solidFill>
          <a:ln/>
        </p:spPr>
        <p:txBody>
          <a:bodyPr/>
          <a:lstStyle/>
          <a:p>
            <a:endParaRPr lang="pt-BR"/>
          </a:p>
        </p:txBody>
      </p:sp>
      <p:sp>
        <p:nvSpPr>
          <p:cNvPr id="31" name="Shape 29"/>
          <p:cNvSpPr/>
          <p:nvPr/>
        </p:nvSpPr>
        <p:spPr>
          <a:xfrm>
            <a:off x="801529" y="3644979"/>
            <a:ext cx="2353985" cy="934641"/>
          </a:xfrm>
          <a:prstGeom prst="rect">
            <a:avLst/>
          </a:prstGeom>
          <a:solidFill>
            <a:srgbClr val="F6F0E4"/>
          </a:solidFill>
          <a:ln/>
        </p:spPr>
        <p:txBody>
          <a:bodyPr/>
          <a:lstStyle/>
          <a:p>
            <a:endParaRPr lang="pt-BR"/>
          </a:p>
        </p:txBody>
      </p:sp>
      <p:sp>
        <p:nvSpPr>
          <p:cNvPr id="32" name="Text 30"/>
          <p:cNvSpPr/>
          <p:nvPr/>
        </p:nvSpPr>
        <p:spPr>
          <a:xfrm>
            <a:off x="994291" y="3750826"/>
            <a:ext cx="1964650"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10 min</a:t>
            </a:r>
            <a:endParaRPr lang="en-US" sz="2250" dirty="0"/>
          </a:p>
        </p:txBody>
      </p:sp>
      <p:sp>
        <p:nvSpPr>
          <p:cNvPr id="33" name="Shape 31"/>
          <p:cNvSpPr/>
          <p:nvPr/>
        </p:nvSpPr>
        <p:spPr>
          <a:xfrm>
            <a:off x="3155513" y="3644979"/>
            <a:ext cx="3557826" cy="934641"/>
          </a:xfrm>
          <a:prstGeom prst="rect">
            <a:avLst/>
          </a:prstGeom>
          <a:solidFill>
            <a:srgbClr val="F6F0E4"/>
          </a:solidFill>
          <a:ln/>
        </p:spPr>
        <p:txBody>
          <a:bodyPr/>
          <a:lstStyle/>
          <a:p>
            <a:endParaRPr lang="pt-BR"/>
          </a:p>
        </p:txBody>
      </p:sp>
      <p:sp>
        <p:nvSpPr>
          <p:cNvPr id="34" name="Text 32"/>
          <p:cNvSpPr/>
          <p:nvPr/>
        </p:nvSpPr>
        <p:spPr>
          <a:xfrm>
            <a:off x="3352086" y="3750826"/>
            <a:ext cx="2892028"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Conflito Doutrinário</a:t>
            </a:r>
            <a:endParaRPr lang="en-US" sz="2250" dirty="0"/>
          </a:p>
        </p:txBody>
      </p:sp>
      <p:sp>
        <p:nvSpPr>
          <p:cNvPr id="35" name="Shape 33"/>
          <p:cNvSpPr/>
          <p:nvPr/>
        </p:nvSpPr>
        <p:spPr>
          <a:xfrm>
            <a:off x="6713339" y="3644979"/>
            <a:ext cx="3557826" cy="934641"/>
          </a:xfrm>
          <a:prstGeom prst="rect">
            <a:avLst/>
          </a:prstGeom>
          <a:solidFill>
            <a:srgbClr val="F6F0E4"/>
          </a:solidFill>
          <a:ln/>
        </p:spPr>
        <p:txBody>
          <a:bodyPr/>
          <a:lstStyle/>
          <a:p>
            <a:endParaRPr lang="pt-BR"/>
          </a:p>
        </p:txBody>
      </p:sp>
      <p:sp>
        <p:nvSpPr>
          <p:cNvPr id="36" name="Text 34"/>
          <p:cNvSpPr/>
          <p:nvPr/>
        </p:nvSpPr>
        <p:spPr>
          <a:xfrm>
            <a:off x="6909911" y="3750826"/>
            <a:ext cx="3164681" cy="722948"/>
          </a:xfrm>
          <a:prstGeom prst="rect">
            <a:avLst/>
          </a:prstGeom>
          <a:noFill/>
          <a:ln/>
        </p:spPr>
        <p:txBody>
          <a:bodyPr wrap="squar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Falsos ensinos e tradições humanas</a:t>
            </a:r>
            <a:endParaRPr lang="en-US" sz="2250" dirty="0"/>
          </a:p>
        </p:txBody>
      </p:sp>
      <p:sp>
        <p:nvSpPr>
          <p:cNvPr id="37" name="Shape 35"/>
          <p:cNvSpPr/>
          <p:nvPr/>
        </p:nvSpPr>
        <p:spPr>
          <a:xfrm>
            <a:off x="10271165" y="3644979"/>
            <a:ext cx="3557826" cy="934641"/>
          </a:xfrm>
          <a:prstGeom prst="rect">
            <a:avLst/>
          </a:prstGeom>
          <a:solidFill>
            <a:srgbClr val="F6F0E4"/>
          </a:solidFill>
          <a:ln/>
        </p:spPr>
        <p:txBody>
          <a:bodyPr/>
          <a:lstStyle/>
          <a:p>
            <a:endParaRPr lang="pt-BR"/>
          </a:p>
        </p:txBody>
      </p:sp>
      <p:sp>
        <p:nvSpPr>
          <p:cNvPr id="38" name="Text 36"/>
          <p:cNvSpPr/>
          <p:nvPr/>
        </p:nvSpPr>
        <p:spPr>
          <a:xfrm>
            <a:off x="10467737" y="3750826"/>
            <a:ext cx="3168491" cy="722948"/>
          </a:xfrm>
          <a:prstGeom prst="rect">
            <a:avLst/>
          </a:prstGeom>
          <a:noFill/>
          <a:ln/>
        </p:spPr>
        <p:txBody>
          <a:bodyPr wrap="squar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Análise textual guiada</a:t>
            </a:r>
            <a:endParaRPr lang="en-US" sz="2250" dirty="0"/>
          </a:p>
        </p:txBody>
      </p:sp>
      <p:sp>
        <p:nvSpPr>
          <p:cNvPr id="39" name="Shape 37"/>
          <p:cNvSpPr/>
          <p:nvPr/>
        </p:nvSpPr>
        <p:spPr>
          <a:xfrm>
            <a:off x="801410" y="4579620"/>
            <a:ext cx="13027581" cy="934641"/>
          </a:xfrm>
          <a:prstGeom prst="rect">
            <a:avLst/>
          </a:prstGeom>
          <a:solidFill>
            <a:srgbClr val="FFFFFF">
              <a:alpha val="4000"/>
            </a:srgbClr>
          </a:solidFill>
          <a:ln/>
        </p:spPr>
        <p:txBody>
          <a:bodyPr/>
          <a:lstStyle/>
          <a:p>
            <a:endParaRPr lang="pt-BR"/>
          </a:p>
        </p:txBody>
      </p:sp>
      <p:sp>
        <p:nvSpPr>
          <p:cNvPr id="40" name="Shape 38"/>
          <p:cNvSpPr/>
          <p:nvPr/>
        </p:nvSpPr>
        <p:spPr>
          <a:xfrm>
            <a:off x="801529" y="4579620"/>
            <a:ext cx="2353985" cy="934641"/>
          </a:xfrm>
          <a:prstGeom prst="rect">
            <a:avLst/>
          </a:prstGeom>
          <a:solidFill>
            <a:srgbClr val="FFFCF5"/>
          </a:solidFill>
          <a:ln/>
        </p:spPr>
        <p:txBody>
          <a:bodyPr/>
          <a:lstStyle/>
          <a:p>
            <a:endParaRPr lang="pt-BR"/>
          </a:p>
        </p:txBody>
      </p:sp>
      <p:sp>
        <p:nvSpPr>
          <p:cNvPr id="41" name="Text 39"/>
          <p:cNvSpPr/>
          <p:nvPr/>
        </p:nvSpPr>
        <p:spPr>
          <a:xfrm>
            <a:off x="994291" y="4685467"/>
            <a:ext cx="1964650"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10 min</a:t>
            </a:r>
            <a:endParaRPr lang="en-US" sz="2250" dirty="0"/>
          </a:p>
        </p:txBody>
      </p:sp>
      <p:sp>
        <p:nvSpPr>
          <p:cNvPr id="42" name="Shape 40"/>
          <p:cNvSpPr/>
          <p:nvPr/>
        </p:nvSpPr>
        <p:spPr>
          <a:xfrm>
            <a:off x="3155513" y="4579620"/>
            <a:ext cx="3557826" cy="934641"/>
          </a:xfrm>
          <a:prstGeom prst="rect">
            <a:avLst/>
          </a:prstGeom>
          <a:solidFill>
            <a:srgbClr val="FFFCF5"/>
          </a:solidFill>
          <a:ln/>
        </p:spPr>
        <p:txBody>
          <a:bodyPr/>
          <a:lstStyle/>
          <a:p>
            <a:endParaRPr lang="pt-BR"/>
          </a:p>
        </p:txBody>
      </p:sp>
      <p:sp>
        <p:nvSpPr>
          <p:cNvPr id="43" name="Text 41"/>
          <p:cNvSpPr/>
          <p:nvPr/>
        </p:nvSpPr>
        <p:spPr>
          <a:xfrm>
            <a:off x="3352086" y="4685467"/>
            <a:ext cx="2892028"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Lei, Cruz e Redenção</a:t>
            </a:r>
            <a:endParaRPr lang="en-US" sz="2250" dirty="0"/>
          </a:p>
        </p:txBody>
      </p:sp>
      <p:sp>
        <p:nvSpPr>
          <p:cNvPr id="44" name="Shape 42"/>
          <p:cNvSpPr/>
          <p:nvPr/>
        </p:nvSpPr>
        <p:spPr>
          <a:xfrm>
            <a:off x="6713339" y="4579620"/>
            <a:ext cx="3557826" cy="934641"/>
          </a:xfrm>
          <a:prstGeom prst="rect">
            <a:avLst/>
          </a:prstGeom>
          <a:solidFill>
            <a:srgbClr val="FFFCF5"/>
          </a:solidFill>
          <a:ln/>
        </p:spPr>
        <p:txBody>
          <a:bodyPr/>
          <a:lstStyle/>
          <a:p>
            <a:endParaRPr lang="pt-BR"/>
          </a:p>
        </p:txBody>
      </p:sp>
      <p:sp>
        <p:nvSpPr>
          <p:cNvPr id="45" name="Text 43"/>
          <p:cNvSpPr/>
          <p:nvPr/>
        </p:nvSpPr>
        <p:spPr>
          <a:xfrm>
            <a:off x="6909911" y="4685467"/>
            <a:ext cx="3164681" cy="722948"/>
          </a:xfrm>
          <a:prstGeom prst="rect">
            <a:avLst/>
          </a:prstGeom>
          <a:noFill/>
          <a:ln/>
        </p:spPr>
        <p:txBody>
          <a:bodyPr wrap="squar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O que foi cravado na cruz</a:t>
            </a:r>
            <a:endParaRPr lang="en-US" sz="2250" dirty="0"/>
          </a:p>
        </p:txBody>
      </p:sp>
      <p:sp>
        <p:nvSpPr>
          <p:cNvPr id="46" name="Shape 44"/>
          <p:cNvSpPr/>
          <p:nvPr/>
        </p:nvSpPr>
        <p:spPr>
          <a:xfrm>
            <a:off x="10271165" y="4579620"/>
            <a:ext cx="3557826" cy="934641"/>
          </a:xfrm>
          <a:prstGeom prst="rect">
            <a:avLst/>
          </a:prstGeom>
          <a:solidFill>
            <a:srgbClr val="FFFCF5"/>
          </a:solidFill>
          <a:ln/>
        </p:spPr>
        <p:txBody>
          <a:bodyPr/>
          <a:lstStyle/>
          <a:p>
            <a:endParaRPr lang="pt-BR"/>
          </a:p>
        </p:txBody>
      </p:sp>
      <p:sp>
        <p:nvSpPr>
          <p:cNvPr id="47" name="Text 45"/>
          <p:cNvSpPr/>
          <p:nvPr/>
        </p:nvSpPr>
        <p:spPr>
          <a:xfrm>
            <a:off x="10467737" y="4685467"/>
            <a:ext cx="2892028"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Comparação bíblica</a:t>
            </a:r>
            <a:endParaRPr lang="en-US" sz="2250" dirty="0"/>
          </a:p>
        </p:txBody>
      </p:sp>
      <p:sp>
        <p:nvSpPr>
          <p:cNvPr id="48" name="Shape 46"/>
          <p:cNvSpPr/>
          <p:nvPr/>
        </p:nvSpPr>
        <p:spPr>
          <a:xfrm>
            <a:off x="801410" y="5514261"/>
            <a:ext cx="13027581" cy="934641"/>
          </a:xfrm>
          <a:prstGeom prst="rect">
            <a:avLst/>
          </a:prstGeom>
          <a:solidFill>
            <a:srgbClr val="000000">
              <a:alpha val="4000"/>
            </a:srgbClr>
          </a:solidFill>
          <a:ln/>
        </p:spPr>
        <p:txBody>
          <a:bodyPr/>
          <a:lstStyle/>
          <a:p>
            <a:endParaRPr lang="pt-BR"/>
          </a:p>
        </p:txBody>
      </p:sp>
      <p:sp>
        <p:nvSpPr>
          <p:cNvPr id="49" name="Shape 47"/>
          <p:cNvSpPr/>
          <p:nvPr/>
        </p:nvSpPr>
        <p:spPr>
          <a:xfrm>
            <a:off x="801529" y="5514261"/>
            <a:ext cx="2353985" cy="934641"/>
          </a:xfrm>
          <a:prstGeom prst="rect">
            <a:avLst/>
          </a:prstGeom>
          <a:solidFill>
            <a:srgbClr val="F6F0E4"/>
          </a:solidFill>
          <a:ln/>
        </p:spPr>
        <p:txBody>
          <a:bodyPr/>
          <a:lstStyle/>
          <a:p>
            <a:endParaRPr lang="pt-BR"/>
          </a:p>
        </p:txBody>
      </p:sp>
      <p:sp>
        <p:nvSpPr>
          <p:cNvPr id="50" name="Text 48"/>
          <p:cNvSpPr/>
          <p:nvPr/>
        </p:nvSpPr>
        <p:spPr>
          <a:xfrm>
            <a:off x="994291" y="5620107"/>
            <a:ext cx="1964650"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5 min</a:t>
            </a:r>
            <a:endParaRPr lang="en-US" sz="2250" dirty="0"/>
          </a:p>
        </p:txBody>
      </p:sp>
      <p:sp>
        <p:nvSpPr>
          <p:cNvPr id="51" name="Shape 49"/>
          <p:cNvSpPr/>
          <p:nvPr/>
        </p:nvSpPr>
        <p:spPr>
          <a:xfrm>
            <a:off x="3155513" y="5514261"/>
            <a:ext cx="3557826" cy="934641"/>
          </a:xfrm>
          <a:prstGeom prst="rect">
            <a:avLst/>
          </a:prstGeom>
          <a:solidFill>
            <a:srgbClr val="F6F0E4"/>
          </a:solidFill>
          <a:ln/>
        </p:spPr>
        <p:txBody>
          <a:bodyPr/>
          <a:lstStyle/>
          <a:p>
            <a:endParaRPr lang="pt-BR"/>
          </a:p>
        </p:txBody>
      </p:sp>
      <p:sp>
        <p:nvSpPr>
          <p:cNvPr id="52" name="Text 50"/>
          <p:cNvSpPr/>
          <p:nvPr/>
        </p:nvSpPr>
        <p:spPr>
          <a:xfrm>
            <a:off x="3352086" y="5620107"/>
            <a:ext cx="2892028"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Aplicação</a:t>
            </a:r>
            <a:endParaRPr lang="en-US" sz="2250" dirty="0"/>
          </a:p>
        </p:txBody>
      </p:sp>
      <p:sp>
        <p:nvSpPr>
          <p:cNvPr id="53" name="Shape 51"/>
          <p:cNvSpPr/>
          <p:nvPr/>
        </p:nvSpPr>
        <p:spPr>
          <a:xfrm>
            <a:off x="6713339" y="5514261"/>
            <a:ext cx="3557826" cy="934641"/>
          </a:xfrm>
          <a:prstGeom prst="rect">
            <a:avLst/>
          </a:prstGeom>
          <a:solidFill>
            <a:srgbClr val="F6F0E4"/>
          </a:solidFill>
          <a:ln/>
        </p:spPr>
        <p:txBody>
          <a:bodyPr/>
          <a:lstStyle/>
          <a:p>
            <a:endParaRPr lang="pt-BR"/>
          </a:p>
        </p:txBody>
      </p:sp>
      <p:sp>
        <p:nvSpPr>
          <p:cNvPr id="54" name="Text 52"/>
          <p:cNvSpPr/>
          <p:nvPr/>
        </p:nvSpPr>
        <p:spPr>
          <a:xfrm>
            <a:off x="6909911" y="5620107"/>
            <a:ext cx="3164681" cy="722948"/>
          </a:xfrm>
          <a:prstGeom prst="rect">
            <a:avLst/>
          </a:prstGeom>
          <a:noFill/>
          <a:ln/>
        </p:spPr>
        <p:txBody>
          <a:bodyPr wrap="squar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Viver enraizado em Cristo hoje</a:t>
            </a:r>
            <a:endParaRPr lang="en-US" sz="2250" dirty="0"/>
          </a:p>
        </p:txBody>
      </p:sp>
      <p:sp>
        <p:nvSpPr>
          <p:cNvPr id="55" name="Shape 53"/>
          <p:cNvSpPr/>
          <p:nvPr/>
        </p:nvSpPr>
        <p:spPr>
          <a:xfrm>
            <a:off x="10271165" y="5514261"/>
            <a:ext cx="3557826" cy="934641"/>
          </a:xfrm>
          <a:prstGeom prst="rect">
            <a:avLst/>
          </a:prstGeom>
          <a:solidFill>
            <a:srgbClr val="F6F0E4"/>
          </a:solidFill>
          <a:ln/>
        </p:spPr>
        <p:txBody>
          <a:bodyPr/>
          <a:lstStyle/>
          <a:p>
            <a:endParaRPr lang="pt-BR"/>
          </a:p>
        </p:txBody>
      </p:sp>
      <p:sp>
        <p:nvSpPr>
          <p:cNvPr id="56" name="Text 54"/>
          <p:cNvSpPr/>
          <p:nvPr/>
        </p:nvSpPr>
        <p:spPr>
          <a:xfrm>
            <a:off x="10467737" y="5620107"/>
            <a:ext cx="2892028"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Reflexão pessoal</a:t>
            </a:r>
            <a:endParaRPr lang="en-US" sz="2250" dirty="0"/>
          </a:p>
        </p:txBody>
      </p:sp>
      <p:sp>
        <p:nvSpPr>
          <p:cNvPr id="57" name="Shape 55"/>
          <p:cNvSpPr/>
          <p:nvPr/>
        </p:nvSpPr>
        <p:spPr>
          <a:xfrm>
            <a:off x="801410" y="6448901"/>
            <a:ext cx="13027581" cy="934641"/>
          </a:xfrm>
          <a:prstGeom prst="rect">
            <a:avLst/>
          </a:prstGeom>
          <a:solidFill>
            <a:srgbClr val="FFFFFF">
              <a:alpha val="4000"/>
            </a:srgbClr>
          </a:solidFill>
          <a:ln/>
        </p:spPr>
        <p:txBody>
          <a:bodyPr/>
          <a:lstStyle/>
          <a:p>
            <a:endParaRPr lang="pt-BR"/>
          </a:p>
        </p:txBody>
      </p:sp>
      <p:sp>
        <p:nvSpPr>
          <p:cNvPr id="58" name="Shape 56"/>
          <p:cNvSpPr/>
          <p:nvPr/>
        </p:nvSpPr>
        <p:spPr>
          <a:xfrm>
            <a:off x="801529" y="6448901"/>
            <a:ext cx="2353985" cy="934641"/>
          </a:xfrm>
          <a:prstGeom prst="rect">
            <a:avLst/>
          </a:prstGeom>
          <a:solidFill>
            <a:srgbClr val="FFFCF5"/>
          </a:solidFill>
          <a:ln/>
        </p:spPr>
        <p:txBody>
          <a:bodyPr/>
          <a:lstStyle/>
          <a:p>
            <a:endParaRPr lang="pt-BR"/>
          </a:p>
        </p:txBody>
      </p:sp>
      <p:sp>
        <p:nvSpPr>
          <p:cNvPr id="59" name="Text 57"/>
          <p:cNvSpPr/>
          <p:nvPr/>
        </p:nvSpPr>
        <p:spPr>
          <a:xfrm>
            <a:off x="994291" y="6554748"/>
            <a:ext cx="1964650"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5 min</a:t>
            </a:r>
            <a:endParaRPr lang="en-US" sz="2250" dirty="0"/>
          </a:p>
        </p:txBody>
      </p:sp>
      <p:sp>
        <p:nvSpPr>
          <p:cNvPr id="60" name="Shape 58"/>
          <p:cNvSpPr/>
          <p:nvPr/>
        </p:nvSpPr>
        <p:spPr>
          <a:xfrm>
            <a:off x="3155513" y="6448901"/>
            <a:ext cx="3557826" cy="934641"/>
          </a:xfrm>
          <a:prstGeom prst="rect">
            <a:avLst/>
          </a:prstGeom>
          <a:solidFill>
            <a:srgbClr val="FFFCF5"/>
          </a:solidFill>
          <a:ln/>
        </p:spPr>
        <p:txBody>
          <a:bodyPr/>
          <a:lstStyle/>
          <a:p>
            <a:endParaRPr lang="pt-BR"/>
          </a:p>
        </p:txBody>
      </p:sp>
      <p:sp>
        <p:nvSpPr>
          <p:cNvPr id="61" name="Text 59"/>
          <p:cNvSpPr/>
          <p:nvPr/>
        </p:nvSpPr>
        <p:spPr>
          <a:xfrm>
            <a:off x="3352086" y="6554748"/>
            <a:ext cx="2892028" cy="361474"/>
          </a:xfrm>
          <a:prstGeom prst="rect">
            <a:avLst/>
          </a:prstGeom>
          <a:noFill/>
          <a:ln/>
        </p:spPr>
        <p:txBody>
          <a:bodyPr wrap="non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Encerramento</a:t>
            </a:r>
            <a:endParaRPr lang="en-US" sz="2250" dirty="0"/>
          </a:p>
        </p:txBody>
      </p:sp>
      <p:sp>
        <p:nvSpPr>
          <p:cNvPr id="62" name="Shape 60"/>
          <p:cNvSpPr/>
          <p:nvPr/>
        </p:nvSpPr>
        <p:spPr>
          <a:xfrm>
            <a:off x="6713339" y="6448901"/>
            <a:ext cx="3557826" cy="934641"/>
          </a:xfrm>
          <a:prstGeom prst="rect">
            <a:avLst/>
          </a:prstGeom>
          <a:solidFill>
            <a:srgbClr val="FFFCF5"/>
          </a:solidFill>
          <a:ln/>
        </p:spPr>
        <p:txBody>
          <a:bodyPr/>
          <a:lstStyle/>
          <a:p>
            <a:endParaRPr lang="pt-BR"/>
          </a:p>
        </p:txBody>
      </p:sp>
      <p:sp>
        <p:nvSpPr>
          <p:cNvPr id="63" name="Text 61"/>
          <p:cNvSpPr/>
          <p:nvPr/>
        </p:nvSpPr>
        <p:spPr>
          <a:xfrm>
            <a:off x="6909911" y="6554748"/>
            <a:ext cx="3164681" cy="722948"/>
          </a:xfrm>
          <a:prstGeom prst="rect">
            <a:avLst/>
          </a:prstGeom>
          <a:noFill/>
          <a:ln/>
        </p:spPr>
        <p:txBody>
          <a:bodyPr wrap="square" lIns="0" tIns="0" rIns="0" bIns="0" rtlCol="0" anchor="t"/>
          <a:lstStyle/>
          <a:p>
            <a:pPr marL="0" indent="0" algn="l">
              <a:lnSpc>
                <a:spcPts val="2800"/>
              </a:lnSpc>
              <a:buNone/>
            </a:pPr>
            <a:r>
              <a:rPr lang="en-US" sz="2250" b="1" dirty="0">
                <a:solidFill>
                  <a:srgbClr val="124E73"/>
                </a:solidFill>
                <a:latin typeface="MuseoModerno Medium" pitchFamily="34" charset="0"/>
                <a:ea typeface="MuseoModerno Medium" pitchFamily="34" charset="-122"/>
                <a:cs typeface="MuseoModerno Medium" pitchFamily="34" charset="-120"/>
              </a:rPr>
              <a:t>Síntese e apelo espiritual</a:t>
            </a:r>
            <a:endParaRPr lang="en-US" sz="2250" dirty="0"/>
          </a:p>
        </p:txBody>
      </p:sp>
      <p:sp>
        <p:nvSpPr>
          <p:cNvPr id="64" name="Shape 62"/>
          <p:cNvSpPr/>
          <p:nvPr/>
        </p:nvSpPr>
        <p:spPr>
          <a:xfrm>
            <a:off x="10271165" y="6448901"/>
            <a:ext cx="3557826" cy="934641"/>
          </a:xfrm>
          <a:prstGeom prst="rect">
            <a:avLst/>
          </a:prstGeom>
          <a:solidFill>
            <a:srgbClr val="FFFCF5"/>
          </a:solidFill>
          <a:ln/>
        </p:spPr>
        <p:txBody>
          <a:bodyPr/>
          <a:lstStyle/>
          <a:p>
            <a:endParaRPr lang="pt-BR"/>
          </a:p>
        </p:txBody>
      </p:sp>
      <p:sp>
        <p:nvSpPr>
          <p:cNvPr id="65" name="Text 63"/>
          <p:cNvSpPr/>
          <p:nvPr/>
        </p:nvSpPr>
        <p:spPr>
          <a:xfrm>
            <a:off x="10467737" y="6554748"/>
            <a:ext cx="3168491" cy="722948"/>
          </a:xfrm>
          <a:prstGeom prst="rect">
            <a:avLst/>
          </a:prstGeom>
          <a:noFill/>
          <a:ln/>
        </p:spPr>
        <p:txBody>
          <a:bodyPr wrap="square" lIns="0" tIns="0" rIns="0" bIns="0" rtlCol="0" anchor="t"/>
          <a:lstStyle/>
          <a:p>
            <a:pPr marL="0" indent="0" algn="l">
              <a:lnSpc>
                <a:spcPts val="2800"/>
              </a:lnSpc>
              <a:buNone/>
            </a:pPr>
            <a:r>
              <a:rPr lang="en-US" sz="2250" dirty="0">
                <a:solidFill>
                  <a:srgbClr val="124E73"/>
                </a:solidFill>
                <a:latin typeface="MuseoModerno Medium" pitchFamily="34" charset="0"/>
                <a:ea typeface="MuseoModerno Medium" pitchFamily="34" charset="-122"/>
                <a:cs typeface="MuseoModerno Medium" pitchFamily="34" charset="-120"/>
              </a:rPr>
              <a:t>Leitura bíblica e oração</a:t>
            </a:r>
            <a:endParaRPr lang="en-US" sz="22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pt-BR"/>
          </a:p>
        </p:txBody>
      </p:sp>
      <p:sp>
        <p:nvSpPr>
          <p:cNvPr id="4" name="Text 1"/>
          <p:cNvSpPr/>
          <p:nvPr/>
        </p:nvSpPr>
        <p:spPr>
          <a:xfrm>
            <a:off x="793790" y="845820"/>
            <a:ext cx="5387102" cy="673418"/>
          </a:xfrm>
          <a:prstGeom prst="rect">
            <a:avLst/>
          </a:prstGeom>
          <a:noFill/>
          <a:ln/>
        </p:spPr>
        <p:txBody>
          <a:bodyPr wrap="none" lIns="0" tIns="0" rIns="0" bIns="0" rtlCol="0" anchor="t"/>
          <a:lstStyle/>
          <a:p>
            <a:pPr marL="0" indent="0" algn="l">
              <a:lnSpc>
                <a:spcPts val="5300"/>
              </a:lnSpc>
              <a:buNone/>
            </a:pPr>
            <a:r>
              <a:rPr lang="en-US" sz="4200" dirty="0">
                <a:solidFill>
                  <a:srgbClr val="124E73"/>
                </a:solidFill>
                <a:latin typeface="MuseoModerno Medium" pitchFamily="34" charset="0"/>
                <a:ea typeface="MuseoModerno Medium" pitchFamily="34" charset="-122"/>
                <a:cs typeface="MuseoModerno Medium" pitchFamily="34" charset="-120"/>
              </a:rPr>
              <a:t>Introdução</a:t>
            </a:r>
            <a:endParaRPr lang="en-US" sz="4200" dirty="0"/>
          </a:p>
        </p:txBody>
      </p:sp>
      <p:sp>
        <p:nvSpPr>
          <p:cNvPr id="5" name="Text 2"/>
          <p:cNvSpPr/>
          <p:nvPr/>
        </p:nvSpPr>
        <p:spPr>
          <a:xfrm>
            <a:off x="793790" y="1723906"/>
            <a:ext cx="6258520" cy="336113"/>
          </a:xfrm>
          <a:prstGeom prst="rect">
            <a:avLst/>
          </a:prstGeom>
          <a:noFill/>
          <a:ln/>
        </p:spPr>
        <p:txBody>
          <a:bodyPr wrap="none" lIns="0" tIns="0" rIns="0" bIns="0" rtlCol="0" anchor="t"/>
          <a:lstStyle/>
          <a:p>
            <a:pPr marL="0" indent="0" algn="l">
              <a:lnSpc>
                <a:spcPts val="2600"/>
              </a:lnSpc>
              <a:buNone/>
            </a:pPr>
            <a:endParaRPr lang="en-US" sz="1650" dirty="0"/>
          </a:p>
        </p:txBody>
      </p:sp>
      <p:sp>
        <p:nvSpPr>
          <p:cNvPr id="6" name="Text 3"/>
          <p:cNvSpPr/>
          <p:nvPr/>
        </p:nvSpPr>
        <p:spPr>
          <a:xfrm>
            <a:off x="8724424" y="845820"/>
            <a:ext cx="3981093" cy="403979"/>
          </a:xfrm>
          <a:prstGeom prst="rect">
            <a:avLst/>
          </a:prstGeom>
          <a:noFill/>
          <a:ln/>
        </p:spPr>
        <p:txBody>
          <a:bodyPr wrap="none" lIns="0" tIns="0" rIns="0" bIns="0" rtlCol="0" anchor="t"/>
          <a:lstStyle/>
          <a:p>
            <a:pPr marL="0" indent="0" algn="ctr">
              <a:lnSpc>
                <a:spcPts val="3150"/>
              </a:lnSpc>
              <a:buNone/>
            </a:pPr>
            <a:r>
              <a:rPr lang="en-US" sz="2500" dirty="0">
                <a:solidFill>
                  <a:srgbClr val="124E73"/>
                </a:solidFill>
                <a:latin typeface="MuseoModerno Medium" pitchFamily="34" charset="0"/>
                <a:ea typeface="MuseoModerno Medium" pitchFamily="34" charset="-122"/>
                <a:cs typeface="MuseoModerno Medium" pitchFamily="34" charset="-120"/>
              </a:rPr>
              <a:t>Colossenses 2:16-17 (NVI)</a:t>
            </a:r>
            <a:endParaRPr lang="en-US" sz="2500" dirty="0"/>
          </a:p>
        </p:txBody>
      </p:sp>
      <p:sp>
        <p:nvSpPr>
          <p:cNvPr id="7" name="Text 4"/>
          <p:cNvSpPr/>
          <p:nvPr/>
        </p:nvSpPr>
        <p:spPr>
          <a:xfrm>
            <a:off x="1116925" y="2704743"/>
            <a:ext cx="12719685" cy="336113"/>
          </a:xfrm>
          <a:prstGeom prst="rect">
            <a:avLst/>
          </a:prstGeom>
          <a:noFill/>
          <a:ln/>
        </p:spPr>
        <p:txBody>
          <a:bodyPr wrap="none" lIns="0" tIns="0" rIns="0" bIns="0" rtlCol="0" anchor="t"/>
          <a:lstStyle/>
          <a:p>
            <a:pPr marL="0" indent="0" algn="l">
              <a:lnSpc>
                <a:spcPts val="2600"/>
              </a:lnSpc>
              <a:buNone/>
            </a:pPr>
            <a:endParaRPr lang="en-US" sz="1650" dirty="0"/>
          </a:p>
        </p:txBody>
      </p:sp>
      <p:sp>
        <p:nvSpPr>
          <p:cNvPr id="8" name="Text 5"/>
          <p:cNvSpPr/>
          <p:nvPr/>
        </p:nvSpPr>
        <p:spPr>
          <a:xfrm>
            <a:off x="1116925" y="3347918"/>
            <a:ext cx="12719685" cy="3367088"/>
          </a:xfrm>
          <a:prstGeom prst="rect">
            <a:avLst/>
          </a:prstGeom>
          <a:noFill/>
          <a:ln/>
        </p:spPr>
        <p:txBody>
          <a:bodyPr wrap="square" lIns="0" tIns="0" rIns="0" bIns="0" rtlCol="0" anchor="t"/>
          <a:lstStyle/>
          <a:p>
            <a:pPr marL="0" indent="0" algn="l">
              <a:lnSpc>
                <a:spcPts val="5300"/>
              </a:lnSpc>
              <a:buNone/>
            </a:pPr>
            <a:r>
              <a:rPr lang="en-US" sz="4200" i="1" dirty="0">
                <a:solidFill>
                  <a:srgbClr val="124E73"/>
                </a:solidFill>
                <a:latin typeface="MuseoModerno Medium" pitchFamily="34" charset="0"/>
                <a:ea typeface="MuseoModerno Medium" pitchFamily="34" charset="-122"/>
                <a:cs typeface="MuseoModerno Medium" pitchFamily="34" charset="-120"/>
              </a:rPr>
              <a:t>"Portanto, ninguém vos julgue pelo comer, ou pelo beber, ou por causa de dias de festa, ou de lua nova, ou de sábados, que são sombras das coisas que haviam de vir; mas o corpo é de Cristo."</a:t>
            </a:r>
            <a:endParaRPr lang="en-US" sz="4200" dirty="0"/>
          </a:p>
        </p:txBody>
      </p:sp>
      <p:sp>
        <p:nvSpPr>
          <p:cNvPr id="9" name="Text 6"/>
          <p:cNvSpPr/>
          <p:nvPr/>
        </p:nvSpPr>
        <p:spPr>
          <a:xfrm>
            <a:off x="1116925" y="7022068"/>
            <a:ext cx="12719685" cy="336113"/>
          </a:xfrm>
          <a:prstGeom prst="rect">
            <a:avLst/>
          </a:prstGeom>
          <a:noFill/>
          <a:ln/>
        </p:spPr>
        <p:txBody>
          <a:bodyPr wrap="none" lIns="0" tIns="0" rIns="0" bIns="0" rtlCol="0" anchor="t"/>
          <a:lstStyle/>
          <a:p>
            <a:pPr marL="0" indent="0" algn="l">
              <a:lnSpc>
                <a:spcPts val="2600"/>
              </a:lnSpc>
              <a:buNone/>
            </a:pPr>
            <a:endParaRPr lang="en-US" sz="1650" dirty="0"/>
          </a:p>
        </p:txBody>
      </p:sp>
      <p:sp>
        <p:nvSpPr>
          <p:cNvPr id="10" name="Shape 7"/>
          <p:cNvSpPr/>
          <p:nvPr/>
        </p:nvSpPr>
        <p:spPr>
          <a:xfrm>
            <a:off x="793790" y="2474476"/>
            <a:ext cx="30480" cy="5113973"/>
          </a:xfrm>
          <a:prstGeom prst="rect">
            <a:avLst/>
          </a:prstGeom>
          <a:solidFill>
            <a:srgbClr val="325F7B"/>
          </a:solidFill>
          <a:ln/>
        </p:spPr>
        <p:txBody>
          <a:bodyPr/>
          <a:lstStyle/>
          <a:p>
            <a:endParaRPr lang="pt-B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308021"/>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Introdução</a:t>
            </a:r>
            <a:endParaRPr lang="en-US" sz="4450" dirty="0"/>
          </a:p>
        </p:txBody>
      </p:sp>
      <p:sp>
        <p:nvSpPr>
          <p:cNvPr id="3" name="Text 1"/>
          <p:cNvSpPr/>
          <p:nvPr/>
        </p:nvSpPr>
        <p:spPr>
          <a:xfrm>
            <a:off x="793790" y="2243614"/>
            <a:ext cx="6244709"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7599521" y="1308021"/>
            <a:ext cx="4190881" cy="425291"/>
          </a:xfrm>
          <a:prstGeom prst="rect">
            <a:avLst/>
          </a:prstGeom>
          <a:noFill/>
          <a:ln/>
        </p:spPr>
        <p:txBody>
          <a:bodyPr wrap="non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Colossenses 2:16-17 (NVI)</a:t>
            </a:r>
            <a:endParaRPr lang="en-US" sz="2650" dirty="0"/>
          </a:p>
        </p:txBody>
      </p:sp>
      <p:pic>
        <p:nvPicPr>
          <p:cNvPr id="5" name="Image 0" descr="preencoded.png"/>
          <p:cNvPicPr>
            <a:picLocks noChangeAspect="1"/>
          </p:cNvPicPr>
          <p:nvPr/>
        </p:nvPicPr>
        <p:blipFill>
          <a:blip r:embed="rId3"/>
          <a:stretch>
            <a:fillRect/>
          </a:stretch>
        </p:blipFill>
        <p:spPr>
          <a:xfrm>
            <a:off x="793790" y="3065740"/>
            <a:ext cx="1134070" cy="1360884"/>
          </a:xfrm>
          <a:prstGeom prst="rect">
            <a:avLst/>
          </a:prstGeom>
        </p:spPr>
      </p:pic>
      <p:sp>
        <p:nvSpPr>
          <p:cNvPr id="6" name="Text 3"/>
          <p:cNvSpPr/>
          <p:nvPr/>
        </p:nvSpPr>
        <p:spPr>
          <a:xfrm>
            <a:off x="2154674" y="3292554"/>
            <a:ext cx="11681936" cy="850583"/>
          </a:xfrm>
          <a:prstGeom prst="rect">
            <a:avLst/>
          </a:prstGeom>
          <a:noFill/>
          <a:ln/>
        </p:spPr>
        <p:txBody>
          <a:bodyPr wrap="square" lIns="0" tIns="0" rIns="0" bIns="0" rtlCol="0" anchor="t"/>
          <a:lstStyle/>
          <a:p>
            <a:pPr marL="0" indent="0" algn="l">
              <a:lnSpc>
                <a:spcPts val="3300"/>
              </a:lnSpc>
              <a:buNone/>
            </a:pPr>
            <a:r>
              <a:rPr lang="en-US" sz="2650" i="1" dirty="0">
                <a:solidFill>
                  <a:srgbClr val="124E73"/>
                </a:solidFill>
                <a:latin typeface="MuseoModerno Medium" pitchFamily="34" charset="0"/>
                <a:ea typeface="MuseoModerno Medium" pitchFamily="34" charset="-122"/>
                <a:cs typeface="MuseoModerno Medium" pitchFamily="34" charset="-120"/>
              </a:rPr>
              <a:t>Paulo afirma que toda a plenitude divina habita em Cristo e que os crentes estão completos nEle.</a:t>
            </a:r>
            <a:endParaRPr lang="en-US" sz="2650" dirty="0"/>
          </a:p>
        </p:txBody>
      </p:sp>
      <p:pic>
        <p:nvPicPr>
          <p:cNvPr id="7" name="Image 1" descr="preencoded.png"/>
          <p:cNvPicPr>
            <a:picLocks noChangeAspect="1"/>
          </p:cNvPicPr>
          <p:nvPr/>
        </p:nvPicPr>
        <p:blipFill>
          <a:blip r:embed="rId4"/>
          <a:stretch>
            <a:fillRect/>
          </a:stretch>
        </p:blipFill>
        <p:spPr>
          <a:xfrm>
            <a:off x="793790" y="4426625"/>
            <a:ext cx="1134070" cy="1360884"/>
          </a:xfrm>
          <a:prstGeom prst="rect">
            <a:avLst/>
          </a:prstGeom>
        </p:spPr>
      </p:pic>
      <p:sp>
        <p:nvSpPr>
          <p:cNvPr id="8" name="Text 4"/>
          <p:cNvSpPr/>
          <p:nvPr/>
        </p:nvSpPr>
        <p:spPr>
          <a:xfrm>
            <a:off x="2154674" y="4653439"/>
            <a:ext cx="11681936" cy="850583"/>
          </a:xfrm>
          <a:prstGeom prst="rect">
            <a:avLst/>
          </a:prstGeom>
          <a:noFill/>
          <a:ln/>
        </p:spPr>
        <p:txBody>
          <a:bodyPr wrap="squar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A suficiência de Cristo elimina a necessidade de acréscimos humanos ao evangelho.</a:t>
            </a:r>
            <a:endParaRPr lang="en-US" sz="2650" dirty="0"/>
          </a:p>
        </p:txBody>
      </p:sp>
      <p:pic>
        <p:nvPicPr>
          <p:cNvPr id="9" name="Image 2" descr="preencoded.png"/>
          <p:cNvPicPr>
            <a:picLocks noChangeAspect="1"/>
          </p:cNvPicPr>
          <p:nvPr/>
        </p:nvPicPr>
        <p:blipFill>
          <a:blip r:embed="rId5"/>
          <a:stretch>
            <a:fillRect/>
          </a:stretch>
        </p:blipFill>
        <p:spPr>
          <a:xfrm>
            <a:off x="793790" y="5787509"/>
            <a:ext cx="1134070" cy="1360884"/>
          </a:xfrm>
          <a:prstGeom prst="rect">
            <a:avLst/>
          </a:prstGeom>
        </p:spPr>
      </p:pic>
      <p:sp>
        <p:nvSpPr>
          <p:cNvPr id="10" name="Text 5"/>
          <p:cNvSpPr/>
          <p:nvPr/>
        </p:nvSpPr>
        <p:spPr>
          <a:xfrm>
            <a:off x="2154674" y="6014323"/>
            <a:ext cx="10558582" cy="425291"/>
          </a:xfrm>
          <a:prstGeom prst="rect">
            <a:avLst/>
          </a:prstGeom>
          <a:noFill/>
          <a:ln/>
        </p:spPr>
        <p:txBody>
          <a:bodyPr wrap="non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Conecta-se com Colossenses 2:9-10, Romanos 7:7, e Hebreus 10:1.</a:t>
            </a:r>
            <a:endParaRPr lang="en-US" sz="2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513522"/>
            <a:ext cx="11249382"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1. A Sabedoria e o Conhecimento de Deus</a:t>
            </a:r>
            <a:endParaRPr lang="en-US" sz="4450" dirty="0"/>
          </a:p>
        </p:txBody>
      </p:sp>
      <p:pic>
        <p:nvPicPr>
          <p:cNvPr id="3" name="Image 0" descr="preencoded.png"/>
          <p:cNvPicPr>
            <a:picLocks noChangeAspect="1"/>
          </p:cNvPicPr>
          <p:nvPr/>
        </p:nvPicPr>
        <p:blipFill>
          <a:blip r:embed="rId3"/>
          <a:stretch>
            <a:fillRect/>
          </a:stretch>
        </p:blipFill>
        <p:spPr>
          <a:xfrm>
            <a:off x="793790" y="2817614"/>
            <a:ext cx="3643313" cy="3643313"/>
          </a:xfrm>
          <a:prstGeom prst="rect">
            <a:avLst/>
          </a:prstGeom>
        </p:spPr>
      </p:pic>
      <p:sp>
        <p:nvSpPr>
          <p:cNvPr id="4" name="Text 1"/>
          <p:cNvSpPr/>
          <p:nvPr/>
        </p:nvSpPr>
        <p:spPr>
          <a:xfrm>
            <a:off x="6103858" y="2789277"/>
            <a:ext cx="3402330" cy="425291"/>
          </a:xfrm>
          <a:prstGeom prst="rect">
            <a:avLst/>
          </a:prstGeom>
          <a:noFill/>
          <a:ln/>
        </p:spPr>
        <p:txBody>
          <a:bodyPr wrap="none" lIns="0" tIns="0" rIns="0" bIns="0" rtlCol="0" anchor="t"/>
          <a:lstStyle/>
          <a:p>
            <a:pPr marL="0" indent="0" algn="l">
              <a:lnSpc>
                <a:spcPts val="3300"/>
              </a:lnSpc>
              <a:buNone/>
            </a:pPr>
            <a:r>
              <a:rPr lang="en-US" sz="2650" b="1" u="sng" dirty="0">
                <a:solidFill>
                  <a:srgbClr val="124E73"/>
                </a:solidFill>
                <a:latin typeface="MuseoModerno Medium" pitchFamily="34" charset="0"/>
                <a:ea typeface="MuseoModerno Medium" pitchFamily="34" charset="-122"/>
                <a:cs typeface="MuseoModerno Medium" pitchFamily="34" charset="-120"/>
              </a:rPr>
              <a:t>Pergunta central:</a:t>
            </a:r>
            <a:endParaRPr lang="en-US" sz="2650" dirty="0"/>
          </a:p>
        </p:txBody>
      </p:sp>
      <p:sp>
        <p:nvSpPr>
          <p:cNvPr id="5" name="Text 2"/>
          <p:cNvSpPr/>
          <p:nvPr/>
        </p:nvSpPr>
        <p:spPr>
          <a:xfrm>
            <a:off x="6103858" y="3441382"/>
            <a:ext cx="7740253"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6" name="Text 3"/>
          <p:cNvSpPr/>
          <p:nvPr/>
        </p:nvSpPr>
        <p:spPr>
          <a:xfrm>
            <a:off x="6103858" y="4031099"/>
            <a:ext cx="7740253" cy="2267903"/>
          </a:xfrm>
          <a:prstGeom prst="rect">
            <a:avLst/>
          </a:prstGeom>
          <a:noFill/>
          <a:ln/>
        </p:spPr>
        <p:txBody>
          <a:bodyPr wrap="squar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Por que Paulo afirma que toda a verdadeira sabedoria e conhecimento estão exclusivamente em Cristo?</a:t>
            </a:r>
            <a:endParaRPr lang="en-US" sz="3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588651"/>
            <a:ext cx="5105638" cy="566976"/>
          </a:xfrm>
          <a:prstGeom prst="rect">
            <a:avLst/>
          </a:prstGeom>
          <a:noFill/>
          <a:ln/>
        </p:spPr>
        <p:txBody>
          <a:bodyPr wrap="none" lIns="0" tIns="0" rIns="0" bIns="0" rtlCol="0" anchor="t"/>
          <a:lstStyle/>
          <a:p>
            <a:pPr marL="0" indent="0" algn="l">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Colossenses 2:1-3 (NVI)</a:t>
            </a:r>
            <a:endParaRPr lang="en-US" sz="3550" dirty="0"/>
          </a:p>
        </p:txBody>
      </p:sp>
      <p:sp>
        <p:nvSpPr>
          <p:cNvPr id="3" name="Text 1"/>
          <p:cNvSpPr/>
          <p:nvPr/>
        </p:nvSpPr>
        <p:spPr>
          <a:xfrm>
            <a:off x="793790" y="2609255"/>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1133951" y="3567470"/>
            <a:ext cx="12702659" cy="850583"/>
          </a:xfrm>
          <a:prstGeom prst="rect">
            <a:avLst/>
          </a:prstGeom>
          <a:noFill/>
          <a:ln/>
        </p:spPr>
        <p:txBody>
          <a:bodyPr wrap="square" lIns="0" tIns="0" rIns="0" bIns="0" rtlCol="0" anchor="t"/>
          <a:lstStyle/>
          <a:p>
            <a:pPr marL="0" indent="0" algn="l">
              <a:lnSpc>
                <a:spcPts val="3300"/>
              </a:lnSpc>
              <a:buNone/>
            </a:pPr>
            <a:r>
              <a:rPr lang="en-US" sz="2650" dirty="0">
                <a:solidFill>
                  <a:srgbClr val="51738C"/>
                </a:solidFill>
                <a:latin typeface="MuseoModerno Medium" pitchFamily="34" charset="0"/>
                <a:ea typeface="MuseoModerno Medium" pitchFamily="34" charset="-122"/>
                <a:cs typeface="MuseoModerno Medium" pitchFamily="34" charset="-120"/>
              </a:rPr>
              <a:t>"Quero que saibais quão grande luta venho mantendo por vós, pelos que se encontram em Laodiceia e por quantos não me viram face a face;</a:t>
            </a:r>
            <a:endParaRPr lang="en-US" sz="2650" dirty="0"/>
          </a:p>
        </p:txBody>
      </p:sp>
      <p:sp>
        <p:nvSpPr>
          <p:cNvPr id="5" name="Text 3"/>
          <p:cNvSpPr/>
          <p:nvPr/>
        </p:nvSpPr>
        <p:spPr>
          <a:xfrm>
            <a:off x="1133951" y="4508778"/>
            <a:ext cx="12702659" cy="850583"/>
          </a:xfrm>
          <a:prstGeom prst="rect">
            <a:avLst/>
          </a:prstGeom>
          <a:noFill/>
          <a:ln/>
        </p:spPr>
        <p:txBody>
          <a:bodyPr wrap="square" lIns="0" tIns="0" rIns="0" bIns="0" rtlCol="0" anchor="t"/>
          <a:lstStyle/>
          <a:p>
            <a:pPr marL="0" indent="0" algn="l">
              <a:lnSpc>
                <a:spcPts val="3300"/>
              </a:lnSpc>
              <a:buNone/>
            </a:pPr>
            <a:r>
              <a:rPr lang="en-US" sz="2650" dirty="0">
                <a:solidFill>
                  <a:srgbClr val="51738C"/>
                </a:solidFill>
                <a:latin typeface="MuseoModerno Medium" pitchFamily="34" charset="0"/>
                <a:ea typeface="MuseoModerno Medium" pitchFamily="34" charset="-122"/>
                <a:cs typeface="MuseoModerno Medium" pitchFamily="34" charset="-120"/>
              </a:rPr>
              <a:t>para que o coração deles seja confortado e vinculado juntamente em amor, e eles tenham toda a riqueza da forte convicção do entendimento,</a:t>
            </a:r>
            <a:endParaRPr lang="en-US" sz="2650" dirty="0"/>
          </a:p>
        </p:txBody>
      </p:sp>
      <p:sp>
        <p:nvSpPr>
          <p:cNvPr id="6" name="Text 4"/>
          <p:cNvSpPr/>
          <p:nvPr/>
        </p:nvSpPr>
        <p:spPr>
          <a:xfrm>
            <a:off x="1133951" y="5450086"/>
            <a:ext cx="12702659" cy="850583"/>
          </a:xfrm>
          <a:prstGeom prst="rect">
            <a:avLst/>
          </a:prstGeom>
          <a:noFill/>
          <a:ln/>
        </p:spPr>
        <p:txBody>
          <a:bodyPr wrap="square" lIns="0" tIns="0" rIns="0" bIns="0" rtlCol="0" anchor="t"/>
          <a:lstStyle/>
          <a:p>
            <a:pPr marL="0" indent="0" algn="l">
              <a:lnSpc>
                <a:spcPts val="3300"/>
              </a:lnSpc>
              <a:buNone/>
            </a:pPr>
            <a:r>
              <a:rPr lang="en-US" sz="2650" dirty="0">
                <a:solidFill>
                  <a:srgbClr val="124E73"/>
                </a:solidFill>
                <a:latin typeface="MuseoModerno Medium" pitchFamily="34" charset="0"/>
                <a:ea typeface="MuseoModerno Medium" pitchFamily="34" charset="-122"/>
                <a:cs typeface="MuseoModerno Medium" pitchFamily="34" charset="-120"/>
              </a:rPr>
              <a:t>para conhecerem plenamente o mistério de Deus, Cristo, </a:t>
            </a:r>
            <a:r>
              <a:rPr lang="en-US" sz="2650" b="1" dirty="0">
                <a:solidFill>
                  <a:srgbClr val="51738C"/>
                </a:solidFill>
                <a:latin typeface="MuseoModerno Medium" pitchFamily="34" charset="0"/>
                <a:ea typeface="MuseoModerno Medium" pitchFamily="34" charset="-122"/>
                <a:cs typeface="MuseoModerno Medium" pitchFamily="34" charset="-120"/>
              </a:rPr>
              <a:t>em quem todos os tesouros da sabedoria e do conhecimento estão ocultos</a:t>
            </a:r>
            <a:r>
              <a:rPr lang="en-US" sz="2650" dirty="0">
                <a:solidFill>
                  <a:srgbClr val="124E73"/>
                </a:solidFill>
                <a:latin typeface="MuseoModerno Medium" pitchFamily="34" charset="0"/>
                <a:ea typeface="MuseoModerno Medium" pitchFamily="34" charset="-122"/>
                <a:cs typeface="MuseoModerno Medium" pitchFamily="34" charset="-120"/>
              </a:rPr>
              <a:t>."</a:t>
            </a:r>
            <a:endParaRPr lang="en-US" sz="2650" dirty="0"/>
          </a:p>
        </p:txBody>
      </p:sp>
      <p:sp>
        <p:nvSpPr>
          <p:cNvPr id="7" name="Shape 5"/>
          <p:cNvSpPr/>
          <p:nvPr/>
        </p:nvSpPr>
        <p:spPr>
          <a:xfrm>
            <a:off x="793790" y="3227308"/>
            <a:ext cx="30480" cy="3413522"/>
          </a:xfrm>
          <a:prstGeom prst="rect">
            <a:avLst/>
          </a:prstGeom>
          <a:solidFill>
            <a:srgbClr val="325F7B"/>
          </a:solidFill>
          <a:ln/>
        </p:spPr>
        <p:txBody>
          <a:bodyPr/>
          <a:lstStyle/>
          <a:p>
            <a:endParaRPr lang="pt-B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2579</Words>
  <Application>Microsoft Office PowerPoint</Application>
  <PresentationFormat>Personalizar</PresentationFormat>
  <Paragraphs>296</Paragraphs>
  <Slides>48</Slides>
  <Notes>48</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48</vt:i4>
      </vt:variant>
    </vt:vector>
  </HeadingPairs>
  <TitlesOfParts>
    <vt:vector size="52" baseType="lpstr">
      <vt:lpstr>Source Sans 3</vt:lpstr>
      <vt:lpstr>Arial</vt:lpstr>
      <vt:lpstr>MuseoModerno Medium</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User</dc:creator>
  <cp:lastModifiedBy>jose ferreira Neto</cp:lastModifiedBy>
  <cp:revision>1</cp:revision>
  <dcterms:created xsi:type="dcterms:W3CDTF">2026-01-31T23:55:43Z</dcterms:created>
  <dcterms:modified xsi:type="dcterms:W3CDTF">2026-02-28T22:21:26Z</dcterms:modified>
</cp:coreProperties>
</file>