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13ECC-D533-D8A6-BF57-1DA917E11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4F413E-BAA0-8BBC-27C1-F49E2B1DD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8110AF-DB38-6461-B76B-B4D64F4F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78DDDE-B80E-7670-BFC3-5B21B6C1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6A5840-F306-CC53-4659-9D7B460E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07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CD74F-2171-7D57-87D8-A8B56D66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C763E5-FBA3-0187-A139-D28C1F157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261F0-956E-6F21-6284-99C316A5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58D1BA-2CEE-6C9E-54C9-3D6AA0CF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771BD2-A4FE-D1BF-D456-E74F3FC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02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7EA391-6CBD-839D-D3E7-DAFB09512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A4F918-3C2C-75CE-25C0-256128D3C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2C8CBF-9B88-ADEC-F226-E40D4B98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07BB32-15A0-9DA3-5EFD-C9687104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FF58A5-C411-A94F-13ED-5891D78D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7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E42EF-0720-E45E-C910-46F20874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4352B1-BDD1-F6C5-6EA0-20D047E4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D80802-2E3F-0611-1E66-2FACE9E9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24FF1-EB7D-7AEA-D2E6-73195617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11C1B9-808C-EE4F-AF29-A33412B6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7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0C824-C67A-37DE-A080-712B38F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78CF36-8E89-404D-1235-DF71D109C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5336DC-2D05-068A-2BE3-704D5799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B1DFAD-F213-4048-F280-03273E21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02AC62-2B93-CB43-2C93-70897487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97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33D88-8D18-E925-9020-01E55D22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FD3353-90F0-4F88-C76D-6FDD2D75E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9F6ED2-B353-086D-4BB1-21DAFD947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66CAB9-A563-B1B5-48BF-7B5546C9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0605D-279F-D026-EA86-59293018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7CB8E4-2DAA-7D36-E2B4-0AF4077F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21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2048F-4B8B-7135-27DD-157BF1CA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BBC9C1-83C6-4B7E-2765-98BF4AF2A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86C140-EC68-896E-3268-F5A5150A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9B2C78-A3F7-9D33-724A-4F51DD154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01C4A0-5FD3-8141-E619-9DB36D329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4DB3E4-22D8-A878-CF03-946CC69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94253F-2E76-F5B7-D0E1-1E228CBF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914978-2C86-6203-AD19-AE483EC4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7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BC07C-719C-399C-EC08-B67551A9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F3DAAC-D91D-EF39-A14B-EBCD8FBC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BC9D51-0054-2C85-349B-272CCB13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5FACD9-3BF5-FA94-F1B1-20E680F6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7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4818A4-B8A0-83DA-CFB9-1183804F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34936F-A216-0B60-49A2-6362FC84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69C78B-C036-7242-B136-24182FCD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92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BA0E5-0A02-0B19-B6F2-915F5F88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BA33A6-6960-F2D4-F856-CF802DAA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E7004D-2333-332F-A959-70B02ADA5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A7496E-02C9-6089-2C0C-A887351E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AC371-83AD-C31F-034E-914A10F5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CF7EB4-CA9D-CAE1-7145-D3CC59E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4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BB009-8D0D-5A8E-817A-A2109FC4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D2E084-1279-EBC2-7C61-50AC587A3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56BA9E-F0FA-1DEC-8B29-EC1A8421B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160BE8-6369-9D63-E318-9BE6B62C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4D0B63-76D9-8E03-4237-3B3C2118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98966E-C4E2-B7E7-BE42-47F8BA4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D42E589-6AB6-DBFC-016C-2FAF9D82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7510DA-3576-B215-C5A0-984B024D9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BDEFD-C3E4-09AF-BB73-EEC27419E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B7B7B-08EC-4424-8A55-947F7E0EEFA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59839F-A47E-AE7B-63EF-AD63D2213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DDED21-1645-BD20-DB1B-A7D2A86A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FC49A-BD72-457E-A0C8-E633DE784D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75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">
            <a:extLst>
              <a:ext uri="{FF2B5EF4-FFF2-40B4-BE49-F238E27FC236}">
                <a16:creationId xmlns:a16="http://schemas.microsoft.com/office/drawing/2014/main" id="{A3FDD360-B31F-05AE-1746-8C461B17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4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80A46-CC5D-3C56-A757-09A2E83EE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uma ou mais pessoas e texto que diz &quot;LIÇÃO9 RECONCILIAÇÃO E ESPERANÇA Verso para memorizar: INFOLIÇÃO &quot;Aquele que não conheceu pecado, Deus O fez pecado por nós, para que, Nele, fôssemos feitos justiça de Deus&quot; (2 Co 5:21).&quot;">
            <a:extLst>
              <a:ext uri="{FF2B5EF4-FFF2-40B4-BE49-F238E27FC236}">
                <a16:creationId xmlns:a16="http://schemas.microsoft.com/office/drawing/2014/main" id="{157369A3-2F8B-9579-0D7E-C4B44F53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3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7561E-2245-0BDA-DDCB-9008DBB84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texto que diz &quot;Sábado 21 de fevereira de 2026 RECONCILIAÇÃO E ESPERANÇA reconciliação divina deixa de ser um conceito cósmico para se tornar uma transformação individual e profunda. Morte na cruz (I 1:20) INFOLIÇÃO Fé (CI 1:23) Mistério revelado (CI 1:26) o amor amor de Deus reconcilia o ser humano alienado, tornando Cristo a real esperança da glória em nós. Texto &amp; design: INFOLIÇÃO&quot;">
            <a:extLst>
              <a:ext uri="{FF2B5EF4-FFF2-40B4-BE49-F238E27FC236}">
                <a16:creationId xmlns:a16="http://schemas.microsoft.com/office/drawing/2014/main" id="{15B9170A-704B-EA88-3CF9-2DDA820B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053E-102E-D3E5-6AB4-DE0C5EA66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2C32580-2BCC-AB77-1B84-B9C480546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8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948AC-AA79-AD22-321F-A50D26363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e ser uma imagem de texto que diz &quot;Segunda-feira feira 23 de fevereiro de 2026 SE PERMANECER NA FÉ A salvação requer continuidade ativa e um alicerce que não se abala diante de esforços humanos. INFOLIÇÃO Permanência firme (CI 1:23) AЛAaλbl Alicerce sólido (Mt 7:25) Inabaláveis no Senhor (1Co 15:58) Diferente do conceito &quot;uma vez salvo, salvo para sempre&quot;, α segurança depende de se manter firme nα esperança. Texto &amp; design: INFOLIÇÃO&quot;">
            <a:extLst>
              <a:ext uri="{FF2B5EF4-FFF2-40B4-BE49-F238E27FC236}">
                <a16:creationId xmlns:a16="http://schemas.microsoft.com/office/drawing/2014/main" id="{1DA310C2-E23B-5D1D-EAE8-5794E8B7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8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BA02F-F054-DAED-7C08-84CC464FC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a imagem de texto que diz &quot;Terça-feira 24 de fevereiro de 2026 o PLANO ETERNO DE DEUS Mesmo em meio às limitações e ao sofrimento, o ministério de Paulo cumpria um propósito no cronograma divino. INFOLIÇÃO Palavra livre (2Tm 2:9) Mordomia divina （CI1:25） ( 1:25) Eleitos em Cristo (Ef 1:4) Nossas decisões integram α oikonomia de Deus, que ordena todas as coisas para α salvação desde α eternidade. Texto &amp; design: INFOLIÇÃO&quot;">
            <a:extLst>
              <a:ext uri="{FF2B5EF4-FFF2-40B4-BE49-F238E27FC236}">
                <a16:creationId xmlns:a16="http://schemas.microsoft.com/office/drawing/2014/main" id="{C7E1AC21-FB47-BDA4-0604-F749E9CC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0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F5E41-7790-5822-C6D5-75E15AFF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texto que diz &quot;Quarta-feira 25 de fevereiro de 2026 O MISTÉRIO DE DEUS É REVELADO plano da salvação, oculto poreras por eras, é finalmente revelado como α união de todas as coisas em Cristo. INFOLIÇÃO Propósito eterno (1C.2:7) （1C 2:7) Unidade em Cristo (Ef 1:10) Habitação interna (Ef 3:17) A presença de Cristo em nosso coração é o penhor da eternidade, unindo todo ၀ universo sob o mesmo Redentor. Texto &amp; design: INFOLIÇÃO&quot;">
            <a:extLst>
              <a:ext uri="{FF2B5EF4-FFF2-40B4-BE49-F238E27FC236}">
                <a16:creationId xmlns:a16="http://schemas.microsoft.com/office/drawing/2014/main" id="{9ACDBC6D-7C2C-280E-0B68-55A8C9E8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5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8F88F-F1B7-67FA-0E7F-C293315C3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texto que diz &quot;Quinta-feira 26 de fevereirod de 2026 PODER DO EVANGELHO A pregação foca em Cristo para conduzir cada pessoa maturidade espiritual e integridade doutrinária. INFOLIÇÃO tt+ Cristo crucificado (1Co 1:23) Maturidade completa (CI 1:28) Caminho de vida (Pv (Pv14：12） Ser perfeito &quot;em Cristo&quot; significa crescer continuamente em Sua ,a, protegidos pelas Escrituras contra o erro. Texto &amp; design: INFOLIÇÃO&quot;">
            <a:extLst>
              <a:ext uri="{FF2B5EF4-FFF2-40B4-BE49-F238E27FC236}">
                <a16:creationId xmlns:a16="http://schemas.microsoft.com/office/drawing/2014/main" id="{777B8670-E4BD-F804-DF5A-7ACB29A76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3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A8A1-18D3-1CDD-DD0E-D3DA5E1EC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 que diz &quot;Sexta-feira 27 de fevereiro de 2026 ESTUDO ADICIONAL justiça de Cristo substitui nossa pecaminosidade, transformando o caráter por meio de uma entrega diária. INFOLIÇÃO Justiça atribuída (2Co （2Co5:21) 5:21) Poder transformador (Fp 2:13) Vigilânciai Vigilâncic inteligente (Is ls8:20) Ao desviarmos olhar de nossas falhas para α perfeição divina, recebemos α habilitação necessária para viver com alegria e vencer qualquer obstáculo. Texto &amp; design: INFOLIÇÃO&quot;">
            <a:extLst>
              <a:ext uri="{FF2B5EF4-FFF2-40B4-BE49-F238E27FC236}">
                <a16:creationId xmlns:a16="http://schemas.microsoft.com/office/drawing/2014/main" id="{B26B42CA-E38C-4E7F-39A5-AA0D5F87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67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2</cp:revision>
  <dcterms:created xsi:type="dcterms:W3CDTF">2026-02-22T10:55:58Z</dcterms:created>
  <dcterms:modified xsi:type="dcterms:W3CDTF">2026-02-27T19:34:50Z</dcterms:modified>
</cp:coreProperties>
</file>