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sldIdLst>
    <p:sldId id="518" r:id="rId2"/>
    <p:sldId id="587" r:id="rId3"/>
    <p:sldId id="588" r:id="rId4"/>
    <p:sldId id="590" r:id="rId5"/>
    <p:sldId id="591" r:id="rId6"/>
    <p:sldId id="592" r:id="rId7"/>
    <p:sldId id="593" r:id="rId8"/>
    <p:sldId id="594" r:id="rId9"/>
    <p:sldId id="595" r:id="rId10"/>
    <p:sldId id="596" r:id="rId11"/>
    <p:sldId id="598" r:id="rId12"/>
    <p:sldId id="599" r:id="rId13"/>
    <p:sldId id="600" r:id="rId14"/>
    <p:sldId id="601" r:id="rId15"/>
    <p:sldId id="602" r:id="rId16"/>
    <p:sldId id="603" r:id="rId17"/>
    <p:sldId id="604" r:id="rId18"/>
    <p:sldId id="605" r:id="rId19"/>
    <p:sldId id="606" r:id="rId20"/>
    <p:sldId id="607" r:id="rId21"/>
    <p:sldId id="608" r:id="rId22"/>
    <p:sldId id="609" r:id="rId23"/>
    <p:sldId id="610" r:id="rId24"/>
    <p:sldId id="611" r:id="rId25"/>
    <p:sldId id="612" r:id="rId26"/>
    <p:sldId id="613" r:id="rId27"/>
    <p:sldId id="614" r:id="rId28"/>
    <p:sldId id="615" r:id="rId29"/>
    <p:sldId id="674" r:id="rId30"/>
    <p:sldId id="616" r:id="rId31"/>
    <p:sldId id="617" r:id="rId32"/>
    <p:sldId id="618" r:id="rId33"/>
    <p:sldId id="619" r:id="rId34"/>
    <p:sldId id="623" r:id="rId35"/>
    <p:sldId id="624" r:id="rId36"/>
    <p:sldId id="625" r:id="rId37"/>
    <p:sldId id="626" r:id="rId38"/>
    <p:sldId id="627" r:id="rId39"/>
    <p:sldId id="628" r:id="rId40"/>
    <p:sldId id="629"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54" r:id="rId66"/>
    <p:sldId id="655" r:id="rId67"/>
    <p:sldId id="663" r:id="rId68"/>
    <p:sldId id="664" r:id="rId69"/>
    <p:sldId id="665" r:id="rId70"/>
    <p:sldId id="666" r:id="rId71"/>
    <p:sldId id="667" r:id="rId72"/>
    <p:sldId id="668" r:id="rId73"/>
    <p:sldId id="669" r:id="rId74"/>
    <p:sldId id="670" r:id="rId75"/>
    <p:sldId id="671" r:id="rId76"/>
    <p:sldId id="672" r:id="rId77"/>
    <p:sldId id="673" r:id="rId7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FFFF00"/>
    <a:srgbClr val="CC66FF"/>
    <a:srgbClr val="C3E2FF"/>
    <a:srgbClr val="FFCC00"/>
    <a:srgbClr val="002060"/>
    <a:srgbClr val="CCCC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379"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7282"/>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56007-3207-F6D2-4BA9-DE62DA507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C9333-31A1-564D-F2B1-6DCFAE162D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D66A01-EC3F-E856-A3B5-1AE13738FA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B169BC-E882-0C76-0DA1-85F77B4437AD}"/>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362785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211-65B0-2D45-C13C-6952AC227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F77F0-1F5C-A4DF-AE05-0A53219350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5E29D8-60D3-6013-7410-78BAAA2991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56161-F8E8-1174-8A5C-0FE5563636A7}"/>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294301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5E6E-5C12-AACE-2D7E-18A66E5F7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CADF6-9DEF-CCC5-8EA6-7004B1FA49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F92DF7-BA34-421C-F43F-7DB15C5E9B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55558D-6FBD-D52B-4829-8027BDFB651E}"/>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244882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2515-87B3-C5B3-4585-7704241F1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F9294-EA09-9103-5585-7B1F51F498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352707-EAC3-07B3-1771-D6765D9E7C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10DA5B-D50E-A44C-6B6F-A7B67A5ABA2F}"/>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190280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316A2-E4E5-DEA8-B54C-57E300121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2478F-CFB2-C02B-AD8C-3ED68E2203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F84BC0-D4C2-01B5-C618-E55080D284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7C629C-FAF1-C3CD-BAD4-E09E2B3C48BD}"/>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416959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A5F3-CE88-598A-944E-C37C33803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D298E-59F4-383B-20B6-FA1F46A203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34C27B-1881-84A5-0083-38B0F586E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E1F4B1-42C0-4386-B6FB-A24618D89880}"/>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147915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AB311-CAD8-C4AE-E148-4FBB62404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EF5BC-A481-C00C-7DB9-4FA5565ABC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8252A8-433F-85AF-6BFD-0A5981053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CF70B6-D67B-8E6A-E723-E8D88FFE518C}"/>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68047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5B64-1626-EC5B-D6E6-9FD304F28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159F1-15D9-75B8-77B0-BCEB033470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6C354B-0CAB-23B4-C561-4243DDB7B7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5D9585-265D-C24F-9E15-D4BB87179009}"/>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118892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5399E-2DB6-07A8-3C55-6CCBC0C63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89BBB-957B-DF4F-76AF-65B8678A9B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A73419-C9AE-E9F6-B443-B062B5591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C0C8ED-1E2A-6123-7565-9B7CCA907BB4}"/>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27880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2746C-8A76-9301-35EB-8E44EF8B7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5423C-19C3-CEBC-0714-C78FF68C8B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A00E4A-B49D-7DDF-86E8-9A462F92E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BEBBE1-0889-E9AC-145A-844489D41CD7}"/>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276231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77FE3-CED0-6D82-0B9D-5203AB4F7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4C1F2-A400-9AB8-BA61-D085D0A481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3D621B-31E8-AA0F-6BB4-D69F60E238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D30DD1-5E1F-E43F-26D4-39C760BF71B5}"/>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1797804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743E-1B7B-8666-ADEE-5C6E04B36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FBD47-9715-957E-FD55-54B8E7BD76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2BD6EE-66C8-8F35-238D-09470EA2D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D0BF1F-76A6-5A90-519F-F972857A72A5}"/>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45371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62DE-95E5-CC8A-6395-3B8B28BD4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BF47E-3DA6-4D34-2565-624075A3F6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FDD970-9E52-AC37-6C1C-764065C4EF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AA9A71-C0A2-C82E-471E-66D51AAB0166}"/>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161059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B3C99-A5ED-EAB7-F38D-4C8DD084F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B8A1B-0AAC-7E36-43B6-C9F502E307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25B686-F951-66A3-8720-F76D82775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C59C5-B4C3-AE6F-CD93-BAD597E7DCDB}"/>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33692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DBC2-8C34-F2EB-CFD7-1B3EE9A5D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025C9-B782-76B7-E47C-B20F6E6C63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00DA06-B1F9-38CA-F716-19AACEA046EC}"/>
              </a:ext>
            </a:extLst>
          </p:cNvPr>
          <p:cNvSpPr>
            <a:spLocks noGrp="1"/>
          </p:cNvSpPr>
          <p:nvPr>
            <p:ph type="body" idx="1"/>
          </p:nvPr>
        </p:nvSpPr>
        <p:spPr/>
        <p:txBody>
          <a:bodyPr/>
          <a:lstStyle/>
          <a:p>
            <a:r>
              <a:rPr lang="es-ES" dirty="0"/>
              <a:t>Hijo de la viuda de Sarepta, Hijo de la sunamita, Hombre que tocó los huesos de Eliseo, Moisés, </a:t>
            </a:r>
            <a:r>
              <a:rPr lang="es-ES" dirty="0" err="1"/>
              <a:t>Lazaro</a:t>
            </a:r>
            <a:endParaRPr lang="en-US" dirty="0"/>
          </a:p>
        </p:txBody>
      </p:sp>
      <p:sp>
        <p:nvSpPr>
          <p:cNvPr id="4" name="Slide Number Placeholder 3">
            <a:extLst>
              <a:ext uri="{FF2B5EF4-FFF2-40B4-BE49-F238E27FC236}">
                <a16:creationId xmlns:a16="http://schemas.microsoft.com/office/drawing/2014/main" id="{502657B1-3CE7-5721-A0C9-045088F54EF5}"/>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2404013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59901-04C2-9FA6-37D0-EE98094CB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056AE-FCD8-364B-5448-708F244EA6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535A83-ACED-F2A7-A86F-74AA988C9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61CDA7-64F9-CC56-2FDE-B28E18EBACDC}"/>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1214000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4A1D-F956-A1B6-1CA9-CE3240074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D7B7DA-F25F-D669-3456-624B37D9BA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6F8867-7FC1-A794-E5C0-91620D388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8069B0-07E0-7BF0-E1EC-A05B8DB56447}"/>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511588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A8CDB-B4D1-89C9-6472-677569763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ECBE7-8BEE-557C-12E2-CA2474B620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F5887B-1319-E60C-3EB7-443B26781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53B80-2AA4-E648-32B0-266CAD09A8DA}"/>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402585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289C0-D9EB-EA69-E4E9-3D679A93E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605C1-4BE5-D003-5522-121C52D36B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02E9F29-C5E6-A17A-3D87-72EA4D8D94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0E06E0-81C0-8CAB-F8E8-7F77DAD78D0F}"/>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3128934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0BE1-24A6-CF9C-7086-0AAA7032B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3522D-434A-A6E8-584E-B64ABB3806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5794A1-4493-0C69-A415-1522D965BC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718F5D-E3BA-A308-E757-E4FD33E2684E}"/>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246124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532D5-60BD-86E0-D2DD-B606553D1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BCAFD-C78B-721E-4A60-F2BEF2D704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288A1D-102B-57F3-87E8-B7451BEB2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F5D42-5D88-1C64-35ED-CEED8A212400}"/>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1751789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361A-5149-5007-30B8-1CE1CD35A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CFC2B-48C6-9998-0649-2C716D0D21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9CB885C-7DB0-12BB-0179-55A8C1E9B6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83AD56-DED4-71EE-14D1-EA85B46A4FA8}"/>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2969177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F1229-7477-8236-0B93-AC507D43A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CCC86-1EDD-0E86-40C9-E79C97DF2E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F1A309-EA35-02E3-DF6E-CD4B9698C8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2A58B7-B34D-99C6-0E06-A37477BA6595}"/>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3626826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9FC17-B399-622A-9792-8A1B98CF2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5A9B0-8BC7-5285-3942-5E1B3062BB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487674-E3DD-CB22-1DB7-9196D52E0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0873F1-1B3A-2D42-9497-7950C446C293}"/>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3464323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553A-D821-63FC-6070-14F6E03E6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94D03-23D0-35D4-32B2-003661A726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534C64-2894-5394-108E-CED1DE1BD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2D419-9EB7-582C-538E-D6D1CCAE31E0}"/>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2359357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AEBFE-94A5-077E-BBB4-AC313A620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C4928-95C6-417B-9C83-2602756533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E29330-FC44-B877-2570-1A9C9CADC4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AD2F13-DFA6-0A4D-CCB2-24CC0230B9AF}"/>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1404184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AD452-9EBF-378A-30CA-FC00C1A75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AD46B-CCDE-A144-AA36-65D9C6A276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1C7CE6-93F8-6F41-CA78-717BA78421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5A925-6BB2-D663-C760-A1B15FBBE1CF}"/>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56846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B2A2-9ABB-2F29-18B2-302E47CEC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B6397-6CD3-43B4-B702-0E2322E961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FE26EF-D38F-1136-88A5-DC042A9BDB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4ED916-BE39-18C0-2567-FEF799DFBC13}"/>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2043433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38C3-9121-3924-C1ED-BF06104D6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9B140-3708-3627-8E1F-0BBF28F3F8F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083AB9-5EE4-5141-FBDD-8D058CE9A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D25E30-3C8E-F7B3-FA44-2C4FB3874B61}"/>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1900507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2866-57BF-C7C8-03FC-297FC5B01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87D0D-4AAD-059E-CD34-6695632C73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D7B5B2-A9E1-B539-954F-FF40360E9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0D6B5E-3B4A-E5A0-9CA4-C5453BD0FF55}"/>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2428666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A71F7-3503-D3F6-4EA3-C571AEA00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0D7F5-3EB6-5D8E-E189-E01BAB828D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22EB76-ACEF-26BE-A3BB-649F610993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906B67-4C64-19BA-D01C-37F893C739F0}"/>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298157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D3E58-7589-EA20-63AD-A1A95EA0E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00BD5-569D-655D-02CA-91A0736FF5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D56AC8-B71F-5022-485E-06053EDE9B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820121-0C38-1295-894E-D92F0C5ABBC6}"/>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3219423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AEE3D-3088-6C9D-36B7-B7590BDF6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166CB-0133-4547-F70D-D0DAEF5B09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43CACB-963D-1938-0094-0464B46A3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6D8362-1073-6FE5-87D6-FD304C0FEB54}"/>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1285476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154FE-8155-D4E4-8810-F0FFE1845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15BB8-F5DA-9182-CEB5-63F9459B53F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81E7FA-A96E-6705-A46C-D8686AE7FD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064C7C-60F0-8E37-2862-E5625D4099BF}"/>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362008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81AD7-F8CC-FC78-2ED6-F403A4818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F3F33-102A-001C-8628-87891B2A26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97E381-8A93-5620-45A3-AC67F83346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BC860-516C-38F7-4975-4EAAB440D7E6}"/>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2698905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E86D-232D-5FC2-3413-3C0BFBFA0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FD2F9-7195-ABE5-A1C6-DB3416715B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30AFF5-01A4-F148-6041-A6E2A76237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2620C2-D639-DB69-36AD-B7F62BAB99EB}"/>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4269215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F6ACF-F86A-D90D-2FA6-51ACF08CA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55FE5-BEBE-601D-A45B-558798DCDF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0C8527-4D83-E459-D192-E43EC9285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B62953-6B65-B7D5-0C81-77861350CA13}"/>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4290342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7B67-60DE-6E0C-8A1D-47E788277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0E1F3-4E7F-60D6-1721-4170050927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220146-61FB-3937-B716-A9FF3417E0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022A2C-17D8-F94C-9BD8-2A8E2E930288}"/>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3190033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D490-92D4-F7E8-DFFB-A030DFE4B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59B8D-CDA9-4841-1A51-BB2B5C6A68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7F95B2-02C4-7E6A-03EF-CEFF5B2869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AAD378-37A0-500F-9078-725354106B9A}"/>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777256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8DC3D-3F25-0BE5-1912-2E8145F98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B7018-B2F6-1730-A03F-E0B22DEF8E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128FFD-A7C5-5E45-76DF-D8416E9001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8B56BB-50BA-A8C2-64AB-16480CA87570}"/>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967789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8A78A-6CBF-1643-C121-E6989EDD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54BC2-B0DC-D43F-7157-64B2227923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B47F54-884E-6FF4-D520-3B2C626D61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14E24A-1DD8-BDD8-7DA9-259CD51ADD2A}"/>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2190218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8EA9-2F13-B74A-55C0-D54F62528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F6167-2619-EEBA-5E75-56FBD86B19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7DAB4E-E324-91E7-E98A-73291265C9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15FD06-5410-ED41-72CC-25557DC54E26}"/>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182894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80E1-6700-7A36-19EB-3F35A7368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0B3F5-B195-CA03-14FB-352DA69F95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0E801A-4C69-F33F-FE2F-F6432A966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8D4489-3E00-996F-7B43-CC834FC150BF}"/>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3600135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B6878-CCD4-8A90-A6BC-C968F6A50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B6C6B-6C4F-A30C-7416-38FCE45D85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0A82AA-AD2E-76CD-2B46-78EDEB5739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1D61BB-8F2B-E8F4-08E7-7B10C3DDC621}"/>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1989681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39E97-580E-E8ED-5F4E-D192B47D7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1979A-FD48-F2BD-6188-C66AA798B9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F8075C-02BC-4F8C-BC91-5CD63C02FC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04410-E528-F203-CA72-ECD6019BEB31}"/>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1159019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FA4F9-0A9F-DB11-064C-554D3E0F5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31FBF-6A92-37B4-041F-B0EB0E9A81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627DD6C-F0D9-24A0-DA99-44B53B0731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19DFE-82DB-6169-2141-E4B671E72341}"/>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3279938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CB768-122B-9CED-160F-A288E4A1C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83C2E-86BE-E468-BE5B-4EA141C69B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6440E5-5540-469A-0C21-04688C2838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4E1CF-F5E3-6AEB-DA91-35F7B71B2A1E}"/>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3949744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6205E-001D-0628-7923-6A36539BA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A3E60-DD3A-4A73-8389-3E2DA4CF58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D207A5-EE38-D3DF-7C52-8DA107EAFF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12B9B9-0DBB-813D-0B1C-44B3D15B4C6C}"/>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973531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5022B-3793-210C-3FDA-8503B5337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DCA67-7872-A453-BB2F-D99C325C10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27DD84-92DD-C254-219B-56397312FE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1ED2B2-C38F-7EF3-2096-4E7961D60100}"/>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1473554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E9247-3E38-31C0-BDF6-38E2D92F8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028DD-A350-4879-B249-51054BF2C7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B315EE-657B-CB59-E631-705A8558E8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005B0E-4604-0241-EB2D-1F4EFBFB2904}"/>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4045279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AA5C3-52B7-5663-D1D7-08063573B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7D0CA-ED2B-1F5F-70FE-75A71AEFDC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01FDBF-F1B9-380A-CC83-B3AE881499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D62C85-1148-8EA1-91A9-3E1D207FB438}"/>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3900054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AD81-C976-F94E-CBB9-F720D02D2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5726A-0FA4-7479-BB2E-235AC80DB8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1D7610-D2B3-4E6C-5F8E-05402BEE9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3CBAA-640C-B917-5933-95CBBA18E12A}"/>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3983275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E491-FB12-A002-02A0-1BBA3BBDF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46AF4-8B3F-63D3-F492-23B8E693B7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B9AFF7-D85C-4400-6FD1-97CD68CC5E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68E2F-F0FB-4740-4F65-0DF0B834D20D}"/>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94329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A73D3-D6D2-0E82-E6C6-C6E7B9800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E4AC2-62DE-799F-B79F-D6F6688786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51FFFF-0E82-66D2-B557-E56B0C4904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95A216-400E-4938-0D1A-88181278B714}"/>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20094036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D8BA-1560-AF68-9C47-44B5D7C90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BD7F1-396C-27EE-C34B-42DD109572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51E6BA-67A4-024E-6D77-DA41E721D9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64D05-33D8-287D-8519-212ED69F31B8}"/>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1826822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91D6-31FB-6A1B-10B6-06DA04ECF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35F0F-A9E4-DE06-43F0-E7EA442CD38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B99D3B-FDBB-82B9-674A-E72BCFE89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E5DFB-F3FF-862E-2A29-CCDFE3FFFB6A}"/>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918649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8B25C-2225-0056-D858-539F1C20F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CC58F-E3CB-2DCE-477F-78270F5ACD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785CFC-6334-FABB-6AB0-B1FA599CB2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C7D487-A11E-6229-56E6-DFD85C465A1F}"/>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38691734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F68F-50D3-FE2F-BF47-5E410DFD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3CA6B-F0D3-E6C5-1884-9D5DC9347F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316A9D-61D3-EB86-8AA3-66A8116B2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F261F7-9960-74E5-4FFC-2A355E510CCF}"/>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291112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6081-20DC-CAB0-DA38-2D666632A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D4A9B-89CB-0B4A-FDAA-C6466F1EE3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002E3E-38FF-A6FB-42D5-5A78D8642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F5DD1B-AD60-E9E5-6911-DA3D669A927D}"/>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4832575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D00D4-2F7C-C5DD-17B4-CD6F6C0FF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35364-B1B1-0031-F977-0755047C5B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1E883E-9054-B67C-C538-F1CCDDB0C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FB6EAE-F0CF-7699-B011-049244FA6F7B}"/>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2836878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7A8DB-2C95-8DED-4D4E-A006911E9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2C593-32B3-BA46-7146-96416F16BE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C2A81A-8488-BFE7-A715-253B6F4A3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703137-BA02-C9BE-740C-D7256CF86C6F}"/>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3586059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A0DD-B2D4-A652-2111-5CB812943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9F0C2-D924-DD96-6FA7-E148E7DDAA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696B67-DE41-52A4-EEC1-C00C85AEB5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3E6E0D-2F1A-4267-6E0C-2FA2EEAACD25}"/>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7325286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0E5C-1251-C8D9-AED8-FECF9B23E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77726-FDC9-83F3-580E-CE54906FE0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6ED229-F44B-9ADA-7C18-1F440583C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C92ED4-E137-15A0-ABBA-674096003785}"/>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26242512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B9AA-8273-88A1-949B-AB0546AE7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B7CCF-3142-4EF0-0311-FD1F26EFF3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FB0AB4F-102B-B114-2FCB-914C42DA48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DCAE1E-18D1-AB3C-0CCE-171C43BFD299}"/>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282573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DEA7B-1FAE-A9C8-52C7-63C52A9C3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A36BD-12E0-E4E6-55F4-FFACF43D66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8E29FE-660E-DB97-529E-05761DBA01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5413F3-0932-4334-4EF5-8B533BEDBEA6}"/>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25806839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DFE3-586C-1A8D-1816-210739E90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880E9-ACBC-40BC-B9BB-BE5766D7E2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ACF2D2-0FE3-7E37-141D-06C2227244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E9E5AF-BC35-6218-AC71-2170E3B7C750}"/>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32522061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846CF-413A-DAC3-3B50-ADFBA4B4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1EC5F-E397-7A00-D54C-A28A472291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371081-2FF1-4C88-B5EC-97796E524D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59B68C-9A08-8203-CC41-98BB6685E037}"/>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22363947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99478-B4E3-D150-ACDF-3367C6CF3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E1281-1697-81E6-B458-82545BEA3AE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29A8E5-3613-2028-BA4F-21B4D3749D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26938-8999-2CE3-5D10-387D8B913A90}"/>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31063835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99AF7-0D0A-FBCC-B9CC-EC9354E76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696CE-E76B-EF6C-07EB-50D1F85C25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A2179B-6520-4447-B6E2-0178D8D1EE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3AB69-E123-8BAC-72F1-20033C4996B5}"/>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6265522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B211-67DB-E98F-F2C6-69EF1FF34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CF0E4-5CE7-79E2-5D59-7A7D78710B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1DCD53-00BD-9782-8BF7-6FF60BE4F7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055F59-356D-D015-F181-D7DC003D75FA}"/>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10626464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D4AA3-2FA5-D46A-A5DA-FECCEC56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AB41B-0DD5-520D-E32C-0EAF4707C0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31AEDA-3629-D1B5-B7AB-566D51F3B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E9403-4AE2-7678-346E-D910C3E02C2D}"/>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132391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C203-25C7-D8DC-AA67-73FFE960B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7D9AC-6A1C-CA88-8729-3D72AC318B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920332-4C74-A638-E1F5-7F4C355FB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CE578C-1B12-327B-5CD2-771DCC37188B}"/>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111837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76092-9AC7-7EE7-AFB2-286FDA309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3AE92-FBA0-86ED-A312-465CA245E4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71EBD4-2778-A1C5-F689-2DE11D1A9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79657-F3EB-888A-2739-4544C482B079}"/>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216256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61C1-A58D-FDD0-B80B-6FE4761B11E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A699C9B-CBAE-DDFD-95EE-169F935EAE2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0B61360-3D4F-7FD2-F26F-B0C91700D179}"/>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816CBB7A-1C34-4860-3CBA-FC42508D40A2}"/>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cxnSp>
        <p:nvCxnSpPr>
          <p:cNvPr id="8" name="Straight Arrow Connector 7">
            <a:extLst>
              <a:ext uri="{FF2B5EF4-FFF2-40B4-BE49-F238E27FC236}">
                <a16:creationId xmlns:a16="http://schemas.microsoft.com/office/drawing/2014/main" id="{365B844E-D038-4DB5-040B-2A835A6E8E24}"/>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1BADAF-B768-332D-F30C-071B36501BDB}"/>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1 CuadroTexto">
            <a:extLst>
              <a:ext uri="{FF2B5EF4-FFF2-40B4-BE49-F238E27FC236}">
                <a16:creationId xmlns:a16="http://schemas.microsoft.com/office/drawing/2014/main" id="{8B13B6F6-393B-78DC-8A0A-DA97FE6E9252}"/>
              </a:ext>
            </a:extLst>
          </p:cNvPr>
          <p:cNvSpPr txBox="1"/>
          <p:nvPr/>
        </p:nvSpPr>
        <p:spPr>
          <a:xfrm>
            <a:off x="4632764" y="33335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8:58</a:t>
            </a:r>
          </a:p>
        </p:txBody>
      </p:sp>
      <p:sp>
        <p:nvSpPr>
          <p:cNvPr id="16" name="2 CuadroTexto">
            <a:extLst>
              <a:ext uri="{FF2B5EF4-FFF2-40B4-BE49-F238E27FC236}">
                <a16:creationId xmlns:a16="http://schemas.microsoft.com/office/drawing/2014/main" id="{E3C0AECF-4598-E169-6082-C4F6B4182EFA}"/>
              </a:ext>
            </a:extLst>
          </p:cNvPr>
          <p:cNvSpPr txBox="1"/>
          <p:nvPr/>
        </p:nvSpPr>
        <p:spPr>
          <a:xfrm>
            <a:off x="4644008" y="3815516"/>
            <a:ext cx="424847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Jesús les dijo: De cierto, de cierto os digo: Antes que Abraham fuese, yo soy.</a:t>
            </a:r>
          </a:p>
        </p:txBody>
      </p:sp>
      <p:sp>
        <p:nvSpPr>
          <p:cNvPr id="17" name="2 CuadroTexto">
            <a:extLst>
              <a:ext uri="{FF2B5EF4-FFF2-40B4-BE49-F238E27FC236}">
                <a16:creationId xmlns:a16="http://schemas.microsoft.com/office/drawing/2014/main" id="{2AFE95D8-31A3-65EF-1F7E-CB7E4A073C92}"/>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Y aquel Verbo fue hecho carne, y habitó entre nosotros (y vimos su gloria, gloria como del unigénito del Padre), lleno de gracia y de verdad. </a:t>
            </a:r>
          </a:p>
        </p:txBody>
      </p:sp>
      <p:sp>
        <p:nvSpPr>
          <p:cNvPr id="18" name="1 CuadroTexto">
            <a:extLst>
              <a:ext uri="{FF2B5EF4-FFF2-40B4-BE49-F238E27FC236}">
                <a16:creationId xmlns:a16="http://schemas.microsoft.com/office/drawing/2014/main" id="{26DC2C3F-F5CE-5EF8-52AF-7473CD7B2D45}"/>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24" name="Straight Arrow Connector 23">
            <a:extLst>
              <a:ext uri="{FF2B5EF4-FFF2-40B4-BE49-F238E27FC236}">
                <a16:creationId xmlns:a16="http://schemas.microsoft.com/office/drawing/2014/main" id="{B4072D54-A3F6-FE17-9A64-C1B71DBFAA24}"/>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885A4C9-5DD2-B1A8-7BD5-03D674068C51}"/>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6510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48AA6-D327-D326-B4D5-A6AC5C5E32C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40E2C7E-51C6-6159-DF86-79CF2B6EA98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DFB9002-A672-3D93-4BF2-A8117A0CFB74}"/>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23558120-EA97-B867-4909-C3BF1DC54D36}"/>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DF936F41-2EA3-95AB-B6FE-4A96084CB1FF}"/>
              </a:ext>
            </a:extLst>
          </p:cNvPr>
          <p:cNvSpPr txBox="1"/>
          <p:nvPr/>
        </p:nvSpPr>
        <p:spPr>
          <a:xfrm>
            <a:off x="4632764" y="33335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8:58</a:t>
            </a:r>
          </a:p>
        </p:txBody>
      </p:sp>
      <p:sp>
        <p:nvSpPr>
          <p:cNvPr id="16" name="2 CuadroTexto">
            <a:extLst>
              <a:ext uri="{FF2B5EF4-FFF2-40B4-BE49-F238E27FC236}">
                <a16:creationId xmlns:a16="http://schemas.microsoft.com/office/drawing/2014/main" id="{9BAE2829-BA75-9A5A-C233-7231270363B3}"/>
              </a:ext>
            </a:extLst>
          </p:cNvPr>
          <p:cNvSpPr txBox="1"/>
          <p:nvPr/>
        </p:nvSpPr>
        <p:spPr>
          <a:xfrm>
            <a:off x="4644008" y="3815516"/>
            <a:ext cx="424847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Jesús les dijo: De cierto, de cierto os digo: </a:t>
            </a:r>
            <a:r>
              <a:rPr lang="es-ES" sz="2400" dirty="0">
                <a:solidFill>
                  <a:srgbClr val="FFFF00"/>
                </a:solidFill>
                <a:latin typeface="Calibri"/>
              </a:rPr>
              <a:t>Antes que Abraham fuese, </a:t>
            </a:r>
            <a:r>
              <a:rPr lang="es-ES" sz="2400" u="sng" dirty="0">
                <a:solidFill>
                  <a:srgbClr val="FFFF00"/>
                </a:solidFill>
                <a:latin typeface="Calibri"/>
              </a:rPr>
              <a:t>yo soy</a:t>
            </a:r>
            <a:r>
              <a:rPr lang="es-ES" sz="2400" dirty="0">
                <a:solidFill>
                  <a:srgbClr val="FFFF00"/>
                </a:solidFill>
                <a:latin typeface="Calibri"/>
              </a:rPr>
              <a:t>.</a:t>
            </a:r>
          </a:p>
        </p:txBody>
      </p:sp>
      <p:sp>
        <p:nvSpPr>
          <p:cNvPr id="10" name="1 CuadroTexto">
            <a:extLst>
              <a:ext uri="{FF2B5EF4-FFF2-40B4-BE49-F238E27FC236}">
                <a16:creationId xmlns:a16="http://schemas.microsoft.com/office/drawing/2014/main" id="{075E1FA9-A7FC-81FF-2C24-1BEA82F6816D}"/>
              </a:ext>
            </a:extLst>
          </p:cNvPr>
          <p:cNvSpPr txBox="1"/>
          <p:nvPr/>
        </p:nvSpPr>
        <p:spPr>
          <a:xfrm>
            <a:off x="4572000" y="473536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3:14</a:t>
            </a:r>
          </a:p>
        </p:txBody>
      </p:sp>
      <p:sp>
        <p:nvSpPr>
          <p:cNvPr id="12" name="2 CuadroTexto">
            <a:extLst>
              <a:ext uri="{FF2B5EF4-FFF2-40B4-BE49-F238E27FC236}">
                <a16:creationId xmlns:a16="http://schemas.microsoft.com/office/drawing/2014/main" id="{D8CF84B7-9EBE-6CFC-96C3-FF759D7E96DB}"/>
              </a:ext>
            </a:extLst>
          </p:cNvPr>
          <p:cNvSpPr txBox="1"/>
          <p:nvPr/>
        </p:nvSpPr>
        <p:spPr>
          <a:xfrm>
            <a:off x="4800151" y="5229200"/>
            <a:ext cx="39361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respondió Dios a Moisés: YO SOY EL QUE SOY. Y dijo: Así dirás a los hijos de Israel: YO SOY me envió a vosotros. </a:t>
            </a:r>
          </a:p>
        </p:txBody>
      </p:sp>
      <p:sp>
        <p:nvSpPr>
          <p:cNvPr id="13" name="2 CuadroTexto">
            <a:extLst>
              <a:ext uri="{FF2B5EF4-FFF2-40B4-BE49-F238E27FC236}">
                <a16:creationId xmlns:a16="http://schemas.microsoft.com/office/drawing/2014/main" id="{D3065C8B-2E43-E301-5EF0-828F8533E073}"/>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Y aquel Verbo fue hecho carne, y habitó entre nosotros (y vimos su gloria, gloria como del unigénito del Padre), lleno de gracia y de verdad. </a:t>
            </a:r>
          </a:p>
        </p:txBody>
      </p:sp>
      <p:sp>
        <p:nvSpPr>
          <p:cNvPr id="14" name="1 CuadroTexto">
            <a:extLst>
              <a:ext uri="{FF2B5EF4-FFF2-40B4-BE49-F238E27FC236}">
                <a16:creationId xmlns:a16="http://schemas.microsoft.com/office/drawing/2014/main" id="{3B7E70DC-BFD0-C8AD-24EF-1D9429BE67AC}"/>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17" name="Straight Arrow Connector 16">
            <a:extLst>
              <a:ext uri="{FF2B5EF4-FFF2-40B4-BE49-F238E27FC236}">
                <a16:creationId xmlns:a16="http://schemas.microsoft.com/office/drawing/2014/main" id="{BF06BCC6-1BBD-A60C-6E7B-3D7FC879E2D0}"/>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FD74CAD-7F0C-E1A4-F2E2-79E2CC20EF38}"/>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AFEA8B-9F77-3D28-9802-DAF7EBDFE8DD}"/>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FF4A9BF-EC00-64BE-A32D-4048FCC88308}"/>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26389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72D23-9F68-E7C9-BBD1-2F745D970F2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FACE50E-0E2D-06E0-624B-4EF72625173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DE47356-B0F2-A18B-BC93-4B114989992B}"/>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91AE57D4-488B-30B9-4602-AE032598772D}"/>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82E1B23F-D7F1-B29B-4B4F-2885E6E277D1}"/>
              </a:ext>
            </a:extLst>
          </p:cNvPr>
          <p:cNvSpPr txBox="1"/>
          <p:nvPr/>
        </p:nvSpPr>
        <p:spPr>
          <a:xfrm>
            <a:off x="4632764" y="33335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8:58</a:t>
            </a:r>
          </a:p>
        </p:txBody>
      </p:sp>
      <p:sp>
        <p:nvSpPr>
          <p:cNvPr id="16" name="2 CuadroTexto">
            <a:extLst>
              <a:ext uri="{FF2B5EF4-FFF2-40B4-BE49-F238E27FC236}">
                <a16:creationId xmlns:a16="http://schemas.microsoft.com/office/drawing/2014/main" id="{9EDFABCF-E8EA-EF1E-602F-0A8E9FAE5969}"/>
              </a:ext>
            </a:extLst>
          </p:cNvPr>
          <p:cNvSpPr txBox="1"/>
          <p:nvPr/>
        </p:nvSpPr>
        <p:spPr>
          <a:xfrm>
            <a:off x="4644008" y="3815516"/>
            <a:ext cx="424847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Jesús les dijo: De cierto, de cierto os digo: </a:t>
            </a:r>
            <a:r>
              <a:rPr lang="es-ES" sz="2400" dirty="0">
                <a:solidFill>
                  <a:srgbClr val="FFFF00"/>
                </a:solidFill>
                <a:latin typeface="Calibri"/>
              </a:rPr>
              <a:t>Antes que Abraham fuese, </a:t>
            </a:r>
            <a:r>
              <a:rPr lang="es-ES" sz="2400" u="sng" dirty="0">
                <a:solidFill>
                  <a:srgbClr val="FFFF00"/>
                </a:solidFill>
                <a:latin typeface="Calibri"/>
              </a:rPr>
              <a:t>yo soy</a:t>
            </a:r>
            <a:r>
              <a:rPr lang="es-ES" sz="2400" dirty="0">
                <a:solidFill>
                  <a:srgbClr val="FFFF00"/>
                </a:solidFill>
                <a:latin typeface="Calibri"/>
              </a:rPr>
              <a:t>.</a:t>
            </a:r>
          </a:p>
        </p:txBody>
      </p:sp>
      <p:sp>
        <p:nvSpPr>
          <p:cNvPr id="10" name="1 CuadroTexto">
            <a:extLst>
              <a:ext uri="{FF2B5EF4-FFF2-40B4-BE49-F238E27FC236}">
                <a16:creationId xmlns:a16="http://schemas.microsoft.com/office/drawing/2014/main" id="{AC628478-39AB-4BA7-8414-704BC0CF0FFF}"/>
              </a:ext>
            </a:extLst>
          </p:cNvPr>
          <p:cNvSpPr txBox="1"/>
          <p:nvPr/>
        </p:nvSpPr>
        <p:spPr>
          <a:xfrm>
            <a:off x="4572000" y="473536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3:14</a:t>
            </a:r>
          </a:p>
        </p:txBody>
      </p:sp>
      <p:sp>
        <p:nvSpPr>
          <p:cNvPr id="12" name="2 CuadroTexto">
            <a:extLst>
              <a:ext uri="{FF2B5EF4-FFF2-40B4-BE49-F238E27FC236}">
                <a16:creationId xmlns:a16="http://schemas.microsoft.com/office/drawing/2014/main" id="{AD64E693-1A5D-A7B9-571D-408FCEB3B341}"/>
              </a:ext>
            </a:extLst>
          </p:cNvPr>
          <p:cNvSpPr txBox="1"/>
          <p:nvPr/>
        </p:nvSpPr>
        <p:spPr>
          <a:xfrm>
            <a:off x="4800151" y="5229200"/>
            <a:ext cx="39361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respondió Dios a Moisés: YO SOY EL QUE SOY. </a:t>
            </a:r>
            <a:r>
              <a:rPr lang="es-ES" sz="2400" dirty="0">
                <a:latin typeface="Calibri"/>
              </a:rPr>
              <a:t>Y dijo: Así dirás a los hijos de Israel: YO SOY me envió a vosotros. </a:t>
            </a:r>
          </a:p>
        </p:txBody>
      </p:sp>
      <p:sp>
        <p:nvSpPr>
          <p:cNvPr id="17" name="2 CuadroTexto">
            <a:extLst>
              <a:ext uri="{FF2B5EF4-FFF2-40B4-BE49-F238E27FC236}">
                <a16:creationId xmlns:a16="http://schemas.microsoft.com/office/drawing/2014/main" id="{1945B02A-A07A-294B-4298-1D7BF4D02FD8}"/>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Y aquel Verbo fue hecho carne, y habitó entre nosotros (y vimos su gloria, gloria como del unigénito del Padre), lleno de gracia y de verdad. </a:t>
            </a:r>
          </a:p>
        </p:txBody>
      </p:sp>
      <p:sp>
        <p:nvSpPr>
          <p:cNvPr id="18" name="1 CuadroTexto">
            <a:extLst>
              <a:ext uri="{FF2B5EF4-FFF2-40B4-BE49-F238E27FC236}">
                <a16:creationId xmlns:a16="http://schemas.microsoft.com/office/drawing/2014/main" id="{825FC950-9B73-28E6-BB96-735E01AE74DE}"/>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19" name="Straight Arrow Connector 18">
            <a:extLst>
              <a:ext uri="{FF2B5EF4-FFF2-40B4-BE49-F238E27FC236}">
                <a16:creationId xmlns:a16="http://schemas.microsoft.com/office/drawing/2014/main" id="{8B8F58A5-064B-6776-EBF0-1C1ABCFBB9AB}"/>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172E49-AA86-8EFE-EBC0-E84CECA6CB4B}"/>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B881C41-749F-A7B7-EB25-8AF9A045E4C3}"/>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7E27A50-CC8A-DB8D-D6A4-0958986AFC5B}"/>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67995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ABCE2-39AC-9201-30DF-F73E2C8FA13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7FAC768-9FF8-A59B-9520-B0DB67A1531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80C8208-1A24-0D8C-9350-523218F52781}"/>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FD6BA87E-37B5-26DF-57A2-7E8125B4DF2A}"/>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3D25EB07-6F01-801F-FC93-8F4EE47930DA}"/>
              </a:ext>
            </a:extLst>
          </p:cNvPr>
          <p:cNvSpPr txBox="1"/>
          <p:nvPr/>
        </p:nvSpPr>
        <p:spPr>
          <a:xfrm>
            <a:off x="4632764" y="33335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8:58</a:t>
            </a:r>
          </a:p>
        </p:txBody>
      </p:sp>
      <p:sp>
        <p:nvSpPr>
          <p:cNvPr id="16" name="2 CuadroTexto">
            <a:extLst>
              <a:ext uri="{FF2B5EF4-FFF2-40B4-BE49-F238E27FC236}">
                <a16:creationId xmlns:a16="http://schemas.microsoft.com/office/drawing/2014/main" id="{1C24FE4A-9EE1-C32B-660D-B095BA03A19E}"/>
              </a:ext>
            </a:extLst>
          </p:cNvPr>
          <p:cNvSpPr txBox="1"/>
          <p:nvPr/>
        </p:nvSpPr>
        <p:spPr>
          <a:xfrm>
            <a:off x="4644008" y="3815516"/>
            <a:ext cx="424847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Jesús les dijo: De cierto, de cierto os digo: </a:t>
            </a:r>
            <a:r>
              <a:rPr lang="es-ES" sz="2400" dirty="0">
                <a:solidFill>
                  <a:srgbClr val="FFFF00"/>
                </a:solidFill>
                <a:latin typeface="Calibri"/>
              </a:rPr>
              <a:t>Antes que Abraham fuese, </a:t>
            </a:r>
            <a:r>
              <a:rPr lang="es-ES" sz="2400" u="sng" dirty="0">
                <a:solidFill>
                  <a:srgbClr val="FFFF00"/>
                </a:solidFill>
                <a:latin typeface="Calibri"/>
              </a:rPr>
              <a:t>yo soy</a:t>
            </a:r>
            <a:r>
              <a:rPr lang="es-ES" sz="2400" dirty="0">
                <a:solidFill>
                  <a:srgbClr val="FFFF00"/>
                </a:solidFill>
                <a:latin typeface="Calibri"/>
              </a:rPr>
              <a:t>.</a:t>
            </a:r>
          </a:p>
        </p:txBody>
      </p:sp>
      <p:sp>
        <p:nvSpPr>
          <p:cNvPr id="10" name="1 CuadroTexto">
            <a:extLst>
              <a:ext uri="{FF2B5EF4-FFF2-40B4-BE49-F238E27FC236}">
                <a16:creationId xmlns:a16="http://schemas.microsoft.com/office/drawing/2014/main" id="{479A401D-1E6E-FDA9-E8B8-F54978A20A87}"/>
              </a:ext>
            </a:extLst>
          </p:cNvPr>
          <p:cNvSpPr txBox="1"/>
          <p:nvPr/>
        </p:nvSpPr>
        <p:spPr>
          <a:xfrm>
            <a:off x="4572000" y="4735363"/>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Éxodo 3:14</a:t>
            </a:r>
          </a:p>
        </p:txBody>
      </p:sp>
      <p:sp>
        <p:nvSpPr>
          <p:cNvPr id="12" name="2 CuadroTexto">
            <a:extLst>
              <a:ext uri="{FF2B5EF4-FFF2-40B4-BE49-F238E27FC236}">
                <a16:creationId xmlns:a16="http://schemas.microsoft.com/office/drawing/2014/main" id="{A5BF4686-FFAB-8B52-EFFF-B7E810F39D90}"/>
              </a:ext>
            </a:extLst>
          </p:cNvPr>
          <p:cNvSpPr txBox="1"/>
          <p:nvPr/>
        </p:nvSpPr>
        <p:spPr>
          <a:xfrm>
            <a:off x="4800151" y="5229200"/>
            <a:ext cx="393618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respondió Dios a Moisés: YO SOY EL QUE SOY. </a:t>
            </a:r>
            <a:r>
              <a:rPr lang="es-ES" sz="2400" dirty="0">
                <a:solidFill>
                  <a:srgbClr val="00B0F0"/>
                </a:solidFill>
                <a:latin typeface="Calibri"/>
              </a:rPr>
              <a:t>Y dijo: Así dirás a los hijos de Israel: </a:t>
            </a:r>
            <a:r>
              <a:rPr lang="es-ES" sz="2400" u="sng" dirty="0">
                <a:solidFill>
                  <a:srgbClr val="00B0F0"/>
                </a:solidFill>
                <a:latin typeface="Calibri"/>
              </a:rPr>
              <a:t>YO SOY</a:t>
            </a:r>
            <a:r>
              <a:rPr lang="es-ES" sz="2400" dirty="0">
                <a:solidFill>
                  <a:srgbClr val="00B0F0"/>
                </a:solidFill>
                <a:latin typeface="Calibri"/>
              </a:rPr>
              <a:t> me envió a vosotros. </a:t>
            </a:r>
          </a:p>
        </p:txBody>
      </p:sp>
      <p:sp>
        <p:nvSpPr>
          <p:cNvPr id="13" name="TextBox 12">
            <a:extLst>
              <a:ext uri="{FF2B5EF4-FFF2-40B4-BE49-F238E27FC236}">
                <a16:creationId xmlns:a16="http://schemas.microsoft.com/office/drawing/2014/main" id="{571CCC68-0957-1C31-F187-CB153DB6670A}"/>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4" name="2 CuadroTexto">
            <a:extLst>
              <a:ext uri="{FF2B5EF4-FFF2-40B4-BE49-F238E27FC236}">
                <a16:creationId xmlns:a16="http://schemas.microsoft.com/office/drawing/2014/main" id="{FC97E96B-9E53-F7EC-4DAE-614D0BFF0417}"/>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Y aquel Verbo fue hecho carne, y habitó entre nosotros (y vimos su gloria, gloria como del unigénito del Padre), lleno de gracia y de verdad. </a:t>
            </a:r>
          </a:p>
        </p:txBody>
      </p:sp>
      <p:sp>
        <p:nvSpPr>
          <p:cNvPr id="17" name="1 CuadroTexto">
            <a:extLst>
              <a:ext uri="{FF2B5EF4-FFF2-40B4-BE49-F238E27FC236}">
                <a16:creationId xmlns:a16="http://schemas.microsoft.com/office/drawing/2014/main" id="{27C2FDF7-FDBA-43BD-FEEC-6D8DEFC364A1}"/>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18" name="Straight Arrow Connector 17">
            <a:extLst>
              <a:ext uri="{FF2B5EF4-FFF2-40B4-BE49-F238E27FC236}">
                <a16:creationId xmlns:a16="http://schemas.microsoft.com/office/drawing/2014/main" id="{7C7529C6-8E2A-F6A5-4528-5EC5A8ABD54A}"/>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6D7CF2-175A-12FC-46E5-878B6DF0E94B}"/>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042EF3-13B3-49DE-7267-F5A041A7FD86}"/>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87581EC-E85B-D0A2-4854-D7F25A39D917}"/>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229578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1B5A-79E9-E46E-0A47-B22282457FC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BEB4BEA-9FE2-FE5E-D74A-1E599E94769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26583B8-CEFC-4532-62C3-54EA324EDDD0}"/>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044B4A6E-0338-2D83-23E5-4C5387EFF5DA}"/>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F96E5DB9-7F9D-1924-59D4-C94A5DFFD868}"/>
              </a:ext>
            </a:extLst>
          </p:cNvPr>
          <p:cNvSpPr txBox="1"/>
          <p:nvPr/>
        </p:nvSpPr>
        <p:spPr>
          <a:xfrm>
            <a:off x="4733763" y="36450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2:6-8</a:t>
            </a:r>
          </a:p>
        </p:txBody>
      </p:sp>
      <p:sp>
        <p:nvSpPr>
          <p:cNvPr id="16" name="2 CuadroTexto">
            <a:extLst>
              <a:ext uri="{FF2B5EF4-FFF2-40B4-BE49-F238E27FC236}">
                <a16:creationId xmlns:a16="http://schemas.microsoft.com/office/drawing/2014/main" id="{48E27F79-734A-2210-8CCB-0F701C257D7B}"/>
              </a:ext>
            </a:extLst>
          </p:cNvPr>
          <p:cNvSpPr txBox="1"/>
          <p:nvPr/>
        </p:nvSpPr>
        <p:spPr>
          <a:xfrm>
            <a:off x="4572000" y="4058968"/>
            <a:ext cx="4571999"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latin typeface="Calibri"/>
              </a:rPr>
              <a:t>El cual, siendo en forma de Dios, no estimó el ser igual a Dios como cosa a que aferrarse, sino que se despojó a sí mismo, tomando forma de siervo, hecho semejante a los hombres; y estando en la condición de hombre, se humilló a sí mismo, haciéndose obediente hasta la muerte, y muerte de cruz. </a:t>
            </a:r>
          </a:p>
        </p:txBody>
      </p:sp>
      <p:sp>
        <p:nvSpPr>
          <p:cNvPr id="13" name="TextBox 12">
            <a:extLst>
              <a:ext uri="{FF2B5EF4-FFF2-40B4-BE49-F238E27FC236}">
                <a16:creationId xmlns:a16="http://schemas.microsoft.com/office/drawing/2014/main" id="{63A2D2C1-060B-2B29-2A88-EAD69B4DA9A6}"/>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9" name="2 CuadroTexto">
            <a:extLst>
              <a:ext uri="{FF2B5EF4-FFF2-40B4-BE49-F238E27FC236}">
                <a16:creationId xmlns:a16="http://schemas.microsoft.com/office/drawing/2014/main" id="{8D2422BA-13E0-C3C2-E916-4D1DA5674264}"/>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latin typeface="Calibri"/>
              </a:rPr>
              <a:t>y habitó entre nosotros (y vimos su gloria, gloria como del unigénito del Padre), lleno de gracia y de verdad. </a:t>
            </a:r>
          </a:p>
        </p:txBody>
      </p:sp>
      <p:sp>
        <p:nvSpPr>
          <p:cNvPr id="20" name="1 CuadroTexto">
            <a:extLst>
              <a:ext uri="{FF2B5EF4-FFF2-40B4-BE49-F238E27FC236}">
                <a16:creationId xmlns:a16="http://schemas.microsoft.com/office/drawing/2014/main" id="{4F2DE334-F076-F6BC-5E37-AF0A91FE8BE7}"/>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21" name="Straight Arrow Connector 20">
            <a:extLst>
              <a:ext uri="{FF2B5EF4-FFF2-40B4-BE49-F238E27FC236}">
                <a16:creationId xmlns:a16="http://schemas.microsoft.com/office/drawing/2014/main" id="{B7CAFB59-E84C-AF58-22D7-1FE15E8EE7D0}"/>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0E4BC78-7BB4-614E-6CF6-0C79C9F8B62F}"/>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98947C-F13B-CEE4-88F7-A380FA0A7EB3}"/>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3D34430-21F1-8540-6DFE-363845A9BFF1}"/>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387928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DB5E-A199-567A-EE1B-FD70E9CECDE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721371B-7E56-56E3-C8A3-B820707996C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64D4F62-8D26-DB8D-377F-95A658ECFC60}"/>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B08AAD80-A639-CA86-ED01-4750E542146C}"/>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E95C4DE4-E4F6-2120-E672-01D9579066BC}"/>
              </a:ext>
            </a:extLst>
          </p:cNvPr>
          <p:cNvSpPr txBox="1"/>
          <p:nvPr/>
        </p:nvSpPr>
        <p:spPr>
          <a:xfrm>
            <a:off x="4733763" y="36450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2:6-8</a:t>
            </a:r>
          </a:p>
        </p:txBody>
      </p:sp>
      <p:sp>
        <p:nvSpPr>
          <p:cNvPr id="16" name="2 CuadroTexto">
            <a:extLst>
              <a:ext uri="{FF2B5EF4-FFF2-40B4-BE49-F238E27FC236}">
                <a16:creationId xmlns:a16="http://schemas.microsoft.com/office/drawing/2014/main" id="{89D52916-BA53-6185-133D-7F7D3CEE748F}"/>
              </a:ext>
            </a:extLst>
          </p:cNvPr>
          <p:cNvSpPr txBox="1"/>
          <p:nvPr/>
        </p:nvSpPr>
        <p:spPr>
          <a:xfrm>
            <a:off x="4572000" y="4058968"/>
            <a:ext cx="4571999"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El cual, siendo en forma de Dios, no estimó el ser igual a Dios como cosa a que aferrarse,</a:t>
            </a:r>
            <a:r>
              <a:rPr lang="es-ES" sz="2400" dirty="0">
                <a:latin typeface="Calibri"/>
              </a:rPr>
              <a:t> sino que se despojó a sí mismo, tomando forma de siervo, hecho semejante a los hombres; y estando en la condición de hombre, se humilló a sí mismo, haciéndose obediente hasta la muerte, y muerte de cruz. </a:t>
            </a:r>
          </a:p>
        </p:txBody>
      </p:sp>
      <p:sp>
        <p:nvSpPr>
          <p:cNvPr id="13" name="TextBox 12">
            <a:extLst>
              <a:ext uri="{FF2B5EF4-FFF2-40B4-BE49-F238E27FC236}">
                <a16:creationId xmlns:a16="http://schemas.microsoft.com/office/drawing/2014/main" id="{AC4F7E99-A36B-9CB9-FF56-E42F3FF18EF3}"/>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0" name="2 CuadroTexto">
            <a:extLst>
              <a:ext uri="{FF2B5EF4-FFF2-40B4-BE49-F238E27FC236}">
                <a16:creationId xmlns:a16="http://schemas.microsoft.com/office/drawing/2014/main" id="{51953D57-01EB-0C20-2F42-FAC5E76E1835}"/>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latin typeface="Calibri"/>
              </a:rPr>
              <a:t>y habitó entre nosotros (y vimos su gloria, gloria como del unigénito del Padre), lleno de gracia y de verdad. </a:t>
            </a:r>
          </a:p>
        </p:txBody>
      </p:sp>
      <p:sp>
        <p:nvSpPr>
          <p:cNvPr id="12" name="1 CuadroTexto">
            <a:extLst>
              <a:ext uri="{FF2B5EF4-FFF2-40B4-BE49-F238E27FC236}">
                <a16:creationId xmlns:a16="http://schemas.microsoft.com/office/drawing/2014/main" id="{9063D12B-C617-BA52-B16A-E94805D91068}"/>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14" name="Straight Arrow Connector 13">
            <a:extLst>
              <a:ext uri="{FF2B5EF4-FFF2-40B4-BE49-F238E27FC236}">
                <a16:creationId xmlns:a16="http://schemas.microsoft.com/office/drawing/2014/main" id="{04A47515-EA9D-AEBE-9446-E423ACDB52D4}"/>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02A9BC-BB17-F64A-B5D2-3469A1F827E7}"/>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257997-92A3-9ABE-3C38-A7EE85874A1C}"/>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B1B2BBF-C76F-9DA2-B253-71CB0441E972}"/>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70784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37DA-E489-0D76-068C-6D1F7C1D652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6FB5708-1BCF-2D09-3ABE-938BB5A85A3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A075113-1909-6E9B-5767-E0E07DD39708}"/>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A6A74991-7869-9315-46A5-48611D9EF928}"/>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B5E1331E-9D2D-B05D-284D-EAD32367A843}"/>
              </a:ext>
            </a:extLst>
          </p:cNvPr>
          <p:cNvSpPr txBox="1"/>
          <p:nvPr/>
        </p:nvSpPr>
        <p:spPr>
          <a:xfrm>
            <a:off x="4733763" y="36450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2:6-8</a:t>
            </a:r>
          </a:p>
        </p:txBody>
      </p:sp>
      <p:sp>
        <p:nvSpPr>
          <p:cNvPr id="16" name="2 CuadroTexto">
            <a:extLst>
              <a:ext uri="{FF2B5EF4-FFF2-40B4-BE49-F238E27FC236}">
                <a16:creationId xmlns:a16="http://schemas.microsoft.com/office/drawing/2014/main" id="{88A9B1E1-D362-24CA-D75C-C607C33B232C}"/>
              </a:ext>
            </a:extLst>
          </p:cNvPr>
          <p:cNvSpPr txBox="1"/>
          <p:nvPr/>
        </p:nvSpPr>
        <p:spPr>
          <a:xfrm>
            <a:off x="4572000" y="4058968"/>
            <a:ext cx="4571999"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El cual, siendo en forma de Dios, no estimó el ser igual a Dios como cosa a que aferrarse,</a:t>
            </a:r>
            <a:r>
              <a:rPr lang="es-ES" sz="2400" dirty="0">
                <a:latin typeface="Calibri"/>
              </a:rPr>
              <a:t> </a:t>
            </a:r>
            <a:r>
              <a:rPr lang="es-ES" sz="2400" dirty="0">
                <a:solidFill>
                  <a:srgbClr val="00B0F0"/>
                </a:solidFill>
                <a:latin typeface="Calibri"/>
              </a:rPr>
              <a:t>sino que se despojó a sí mismo, tomando forma de siervo, hecho semejante a los hombres; </a:t>
            </a:r>
            <a:r>
              <a:rPr lang="es-ES" sz="2400" dirty="0">
                <a:latin typeface="Calibri"/>
              </a:rPr>
              <a:t>y estando en la condición de hombre, se humilló a sí mismo, haciéndose obediente hasta la muerte, y muerte de cruz. </a:t>
            </a:r>
          </a:p>
        </p:txBody>
      </p:sp>
      <p:sp>
        <p:nvSpPr>
          <p:cNvPr id="13" name="TextBox 12">
            <a:extLst>
              <a:ext uri="{FF2B5EF4-FFF2-40B4-BE49-F238E27FC236}">
                <a16:creationId xmlns:a16="http://schemas.microsoft.com/office/drawing/2014/main" id="{72534F47-A875-50FB-7622-80546700A9F9}"/>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cxnSp>
        <p:nvCxnSpPr>
          <p:cNvPr id="10" name="Straight Arrow Connector 9">
            <a:extLst>
              <a:ext uri="{FF2B5EF4-FFF2-40B4-BE49-F238E27FC236}">
                <a16:creationId xmlns:a16="http://schemas.microsoft.com/office/drawing/2014/main" id="{26B70DBE-B376-3692-448B-E99D3CB3D8FE}"/>
              </a:ext>
            </a:extLst>
          </p:cNvPr>
          <p:cNvCxnSpPr>
            <a:cxnSpLocks/>
          </p:cNvCxnSpPr>
          <p:nvPr/>
        </p:nvCxnSpPr>
        <p:spPr>
          <a:xfrm>
            <a:off x="4067944" y="4293096"/>
            <a:ext cx="2790055" cy="114307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2 CuadroTexto">
            <a:extLst>
              <a:ext uri="{FF2B5EF4-FFF2-40B4-BE49-F238E27FC236}">
                <a16:creationId xmlns:a16="http://schemas.microsoft.com/office/drawing/2014/main" id="{AA0CA259-A209-623F-CA21-CEB607C3C1AF}"/>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latin typeface="Calibri"/>
              </a:rPr>
              <a:t>y habitó entre nosotros (y vimos su gloria, gloria como del unigénito del Padre), lleno de gracia y de verdad. </a:t>
            </a:r>
          </a:p>
        </p:txBody>
      </p:sp>
      <p:sp>
        <p:nvSpPr>
          <p:cNvPr id="19" name="1 CuadroTexto">
            <a:extLst>
              <a:ext uri="{FF2B5EF4-FFF2-40B4-BE49-F238E27FC236}">
                <a16:creationId xmlns:a16="http://schemas.microsoft.com/office/drawing/2014/main" id="{BDA7B1F5-9D4A-2654-AC93-7777E1853AF4}"/>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22" name="Straight Arrow Connector 21">
            <a:extLst>
              <a:ext uri="{FF2B5EF4-FFF2-40B4-BE49-F238E27FC236}">
                <a16:creationId xmlns:a16="http://schemas.microsoft.com/office/drawing/2014/main" id="{CF98A57C-419F-FD7D-93D2-C3B6C16DCD8D}"/>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FECF0D-CAFD-97D4-47C7-A6EA0D89AD4B}"/>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4F80FCA-9AF7-733E-769B-3DC8E258BCBB}"/>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9E7B74-23A7-1CE8-69AC-ABC79C294E77}"/>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5268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49CDE-2658-6832-FFF6-5FFAAE31586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64BC77E-11C9-6E96-63C9-BCEFA4EEF72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C660880-8395-7ABF-7E33-ABA081443514}"/>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B0133B20-AE5E-839D-4823-C6040AC1DAF1}"/>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5" name="1 CuadroTexto">
            <a:extLst>
              <a:ext uri="{FF2B5EF4-FFF2-40B4-BE49-F238E27FC236}">
                <a16:creationId xmlns:a16="http://schemas.microsoft.com/office/drawing/2014/main" id="{017EAE79-FA94-AFBD-6BB7-02FF7637056F}"/>
              </a:ext>
            </a:extLst>
          </p:cNvPr>
          <p:cNvSpPr txBox="1"/>
          <p:nvPr/>
        </p:nvSpPr>
        <p:spPr>
          <a:xfrm>
            <a:off x="4733763" y="36450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2:6-8</a:t>
            </a:r>
          </a:p>
        </p:txBody>
      </p:sp>
      <p:sp>
        <p:nvSpPr>
          <p:cNvPr id="16" name="2 CuadroTexto">
            <a:extLst>
              <a:ext uri="{FF2B5EF4-FFF2-40B4-BE49-F238E27FC236}">
                <a16:creationId xmlns:a16="http://schemas.microsoft.com/office/drawing/2014/main" id="{2C1AE638-1DE2-481C-B65D-27697EA0B8A3}"/>
              </a:ext>
            </a:extLst>
          </p:cNvPr>
          <p:cNvSpPr txBox="1"/>
          <p:nvPr/>
        </p:nvSpPr>
        <p:spPr>
          <a:xfrm>
            <a:off x="4572000" y="4058968"/>
            <a:ext cx="4571999"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El cual, siendo en forma de Dios, no estimó el ser igual a Dios como cosa a que aferrarse,</a:t>
            </a:r>
            <a:r>
              <a:rPr lang="es-ES" sz="2400" dirty="0">
                <a:latin typeface="Calibri"/>
              </a:rPr>
              <a:t> </a:t>
            </a:r>
            <a:r>
              <a:rPr lang="es-ES" sz="2400" dirty="0">
                <a:solidFill>
                  <a:srgbClr val="00B0F0"/>
                </a:solidFill>
                <a:latin typeface="Calibri"/>
              </a:rPr>
              <a:t>sino que se despojó a sí mismo, tomando forma de siervo, hecho semejante a los hombres; </a:t>
            </a:r>
            <a:r>
              <a:rPr lang="es-ES" sz="2400" dirty="0">
                <a:solidFill>
                  <a:srgbClr val="FFFF00"/>
                </a:solidFill>
                <a:latin typeface="Calibri"/>
              </a:rPr>
              <a:t>y estando en la condición de hombre, se humilló a sí mismo, haciéndose obediente hasta la muerte, y muerte de cruz. </a:t>
            </a:r>
          </a:p>
        </p:txBody>
      </p:sp>
      <p:sp>
        <p:nvSpPr>
          <p:cNvPr id="13" name="TextBox 12">
            <a:extLst>
              <a:ext uri="{FF2B5EF4-FFF2-40B4-BE49-F238E27FC236}">
                <a16:creationId xmlns:a16="http://schemas.microsoft.com/office/drawing/2014/main" id="{FF38B076-0D18-DF8A-181F-076D45505709}"/>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88D52CB9-0B79-A6C2-FE11-522A9A83592C}"/>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9" name="2 CuadroTexto">
            <a:extLst>
              <a:ext uri="{FF2B5EF4-FFF2-40B4-BE49-F238E27FC236}">
                <a16:creationId xmlns:a16="http://schemas.microsoft.com/office/drawing/2014/main" id="{F9DA46E9-8D36-1DF8-74F8-D101AE38A107}"/>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latin typeface="Calibri"/>
              </a:rPr>
              <a:t>y habitó entre nosotros (y vimos su gloria, gloria como del unigénito del Padre), lleno de gracia y de verdad. </a:t>
            </a:r>
          </a:p>
        </p:txBody>
      </p:sp>
      <p:sp>
        <p:nvSpPr>
          <p:cNvPr id="20" name="1 CuadroTexto">
            <a:extLst>
              <a:ext uri="{FF2B5EF4-FFF2-40B4-BE49-F238E27FC236}">
                <a16:creationId xmlns:a16="http://schemas.microsoft.com/office/drawing/2014/main" id="{A2C2188A-59E9-7E81-6B5D-33161BF96987}"/>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cxnSp>
        <p:nvCxnSpPr>
          <p:cNvPr id="22" name="Straight Arrow Connector 21">
            <a:extLst>
              <a:ext uri="{FF2B5EF4-FFF2-40B4-BE49-F238E27FC236}">
                <a16:creationId xmlns:a16="http://schemas.microsoft.com/office/drawing/2014/main" id="{8E5576EF-7DEB-13C7-69AE-C706FAF52C6E}"/>
              </a:ext>
            </a:extLst>
          </p:cNvPr>
          <p:cNvCxnSpPr>
            <a:cxnSpLocks/>
          </p:cNvCxnSpPr>
          <p:nvPr/>
        </p:nvCxnSpPr>
        <p:spPr>
          <a:xfrm>
            <a:off x="4067944" y="4293096"/>
            <a:ext cx="2790055" cy="114307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2EE32A-11AE-F356-2E78-33804AE08D21}"/>
              </a:ext>
            </a:extLst>
          </p:cNvPr>
          <p:cNvCxnSpPr>
            <a:cxnSpLocks/>
          </p:cNvCxnSpPr>
          <p:nvPr/>
        </p:nvCxnSpPr>
        <p:spPr>
          <a:xfrm flipV="1">
            <a:off x="1475656" y="1070268"/>
            <a:ext cx="2136870" cy="264676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83B6B8-B680-D852-3DBC-AE037A2F36C9}"/>
              </a:ext>
            </a:extLst>
          </p:cNvPr>
          <p:cNvCxnSpPr>
            <a:cxnSpLocks/>
          </p:cNvCxnSpPr>
          <p:nvPr/>
        </p:nvCxnSpPr>
        <p:spPr>
          <a:xfrm flipV="1">
            <a:off x="1659407" y="1628800"/>
            <a:ext cx="3519872" cy="208823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C62726-87FA-4DF0-4BCE-C706E590EB92}"/>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AE1AD59-8BCF-A8CF-80E7-D6F0B4D6CDE8}"/>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2205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5526-6AAB-0DBF-DCE6-A6D1B90C412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616AD7B-FA50-E6D5-9C96-5E8293650F2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ECEFBB0-45CB-0248-9379-099F34AB9155}"/>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A09D309B-92B1-9064-680B-4505F6300094}"/>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3" name="TextBox 12">
            <a:extLst>
              <a:ext uri="{FF2B5EF4-FFF2-40B4-BE49-F238E27FC236}">
                <a16:creationId xmlns:a16="http://schemas.microsoft.com/office/drawing/2014/main" id="{1521131D-09AF-193A-33C6-91F075956587}"/>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1DD770E8-8574-ACE2-9F98-1AAD55F7D95F}"/>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cxnSp>
        <p:nvCxnSpPr>
          <p:cNvPr id="18" name="Straight Arrow Connector 17">
            <a:extLst>
              <a:ext uri="{FF2B5EF4-FFF2-40B4-BE49-F238E27FC236}">
                <a16:creationId xmlns:a16="http://schemas.microsoft.com/office/drawing/2014/main" id="{21F89E0E-5ABF-CEF3-E5D9-05B40B7F91C9}"/>
              </a:ext>
            </a:extLst>
          </p:cNvPr>
          <p:cNvCxnSpPr>
            <a:cxnSpLocks/>
          </p:cNvCxnSpPr>
          <p:nvPr/>
        </p:nvCxnSpPr>
        <p:spPr>
          <a:xfrm flipH="1" flipV="1">
            <a:off x="2617048" y="807557"/>
            <a:ext cx="298768" cy="398959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1 CuadroTexto">
            <a:extLst>
              <a:ext uri="{FF2B5EF4-FFF2-40B4-BE49-F238E27FC236}">
                <a16:creationId xmlns:a16="http://schemas.microsoft.com/office/drawing/2014/main" id="{0A0A5235-D2EA-FB43-69BA-9D49854903B3}"/>
              </a:ext>
            </a:extLst>
          </p:cNvPr>
          <p:cNvSpPr txBox="1"/>
          <p:nvPr/>
        </p:nvSpPr>
        <p:spPr>
          <a:xfrm>
            <a:off x="4932040" y="386104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1:18</a:t>
            </a:r>
          </a:p>
        </p:txBody>
      </p:sp>
      <p:sp>
        <p:nvSpPr>
          <p:cNvPr id="21" name="2 CuadroTexto">
            <a:extLst>
              <a:ext uri="{FF2B5EF4-FFF2-40B4-BE49-F238E27FC236}">
                <a16:creationId xmlns:a16="http://schemas.microsoft.com/office/drawing/2014/main" id="{F3B0A772-A234-B914-0786-948933DE32CE}"/>
              </a:ext>
            </a:extLst>
          </p:cNvPr>
          <p:cNvSpPr txBox="1"/>
          <p:nvPr/>
        </p:nvSpPr>
        <p:spPr>
          <a:xfrm>
            <a:off x="4895528" y="4353510"/>
            <a:ext cx="4248472" cy="1279646"/>
          </a:xfrm>
          <a:prstGeom prst="rect">
            <a:avLst/>
          </a:prstGeom>
          <a:noFill/>
        </p:spPr>
        <p:txBody>
          <a:bodyPr wrap="square" rtlCol="0">
            <a:spAutoFit/>
          </a:bodyPr>
          <a:lstStyle/>
          <a:p>
            <a:pPr algn="ctr" fontAlgn="auto">
              <a:lnSpc>
                <a:spcPts val="2300"/>
              </a:lnSpc>
              <a:spcBef>
                <a:spcPts val="0"/>
              </a:spcBef>
              <a:spcAft>
                <a:spcPts val="0"/>
              </a:spcAft>
            </a:pPr>
            <a:r>
              <a:rPr lang="es-ES" sz="2400" dirty="0">
                <a:latin typeface="Calibri"/>
              </a:rPr>
              <a:t>A Dios nadie le vio jamás; el unigénito Hijo, que está en el seno del Padre, él le ha dado a conocer.</a:t>
            </a:r>
          </a:p>
        </p:txBody>
      </p:sp>
      <p:sp>
        <p:nvSpPr>
          <p:cNvPr id="22" name="2 CuadroTexto">
            <a:extLst>
              <a:ext uri="{FF2B5EF4-FFF2-40B4-BE49-F238E27FC236}">
                <a16:creationId xmlns:a16="http://schemas.microsoft.com/office/drawing/2014/main" id="{222DDDD3-38F4-B4B3-D29A-40CCCC4C0998}"/>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solidFill>
                  <a:srgbClr val="00B0F0"/>
                </a:solidFill>
                <a:latin typeface="Calibri"/>
              </a:rPr>
              <a:t>y habitó entre nosotros (</a:t>
            </a:r>
            <a:r>
              <a:rPr lang="es-ES" sz="2300" u="sng" dirty="0">
                <a:solidFill>
                  <a:srgbClr val="00B0F0"/>
                </a:solidFill>
                <a:latin typeface="Calibri"/>
              </a:rPr>
              <a:t>y vimos su gloria, gloria como del unigénito del Padre</a:t>
            </a:r>
            <a:r>
              <a:rPr lang="es-ES" sz="2300" dirty="0">
                <a:solidFill>
                  <a:srgbClr val="00B0F0"/>
                </a:solidFill>
                <a:latin typeface="Calibri"/>
              </a:rPr>
              <a:t>), lleno de gracia y de verdad.</a:t>
            </a:r>
            <a:r>
              <a:rPr lang="es-ES" sz="2300" dirty="0">
                <a:latin typeface="Calibri"/>
              </a:rPr>
              <a:t> </a:t>
            </a:r>
          </a:p>
        </p:txBody>
      </p:sp>
      <p:sp>
        <p:nvSpPr>
          <p:cNvPr id="24" name="1 CuadroTexto">
            <a:extLst>
              <a:ext uri="{FF2B5EF4-FFF2-40B4-BE49-F238E27FC236}">
                <a16:creationId xmlns:a16="http://schemas.microsoft.com/office/drawing/2014/main" id="{AACE147A-646D-48D2-29BF-9EDBDB03BBEA}"/>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25" name="TextBox 24">
            <a:extLst>
              <a:ext uri="{FF2B5EF4-FFF2-40B4-BE49-F238E27FC236}">
                <a16:creationId xmlns:a16="http://schemas.microsoft.com/office/drawing/2014/main" id="{ECE5B764-1C95-B965-A185-4DF8E193A45F}"/>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2829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38A0-A980-6BA3-B5BE-09136F650D3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290DA8D-805F-F1E3-F446-225575A1FD0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4130816-C802-FBFF-DB2D-0181991C9293}"/>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80CF5DA5-C19D-2EEC-CEA6-6E702E7D2F86}"/>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3" name="TextBox 12">
            <a:extLst>
              <a:ext uri="{FF2B5EF4-FFF2-40B4-BE49-F238E27FC236}">
                <a16:creationId xmlns:a16="http://schemas.microsoft.com/office/drawing/2014/main" id="{0368469A-4533-B0B9-D881-D65EC14E3073}"/>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B0001FC0-8245-F896-4C81-B7EC2872CF66}"/>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8" name="1 CuadroTexto">
            <a:extLst>
              <a:ext uri="{FF2B5EF4-FFF2-40B4-BE49-F238E27FC236}">
                <a16:creationId xmlns:a16="http://schemas.microsoft.com/office/drawing/2014/main" id="{8FD52347-F4C9-6892-94EF-0B083372CB68}"/>
              </a:ext>
            </a:extLst>
          </p:cNvPr>
          <p:cNvSpPr txBox="1"/>
          <p:nvPr/>
        </p:nvSpPr>
        <p:spPr>
          <a:xfrm>
            <a:off x="4932040" y="386104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1:18</a:t>
            </a:r>
          </a:p>
        </p:txBody>
      </p:sp>
      <p:sp>
        <p:nvSpPr>
          <p:cNvPr id="9" name="2 CuadroTexto">
            <a:extLst>
              <a:ext uri="{FF2B5EF4-FFF2-40B4-BE49-F238E27FC236}">
                <a16:creationId xmlns:a16="http://schemas.microsoft.com/office/drawing/2014/main" id="{E6975235-26BE-48B1-386D-7C8C8313ED52}"/>
              </a:ext>
            </a:extLst>
          </p:cNvPr>
          <p:cNvSpPr txBox="1"/>
          <p:nvPr/>
        </p:nvSpPr>
        <p:spPr>
          <a:xfrm>
            <a:off x="4895528" y="4353510"/>
            <a:ext cx="4248472" cy="1279646"/>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Dios nadie le vio jamás; </a:t>
            </a:r>
            <a:r>
              <a:rPr lang="es-ES" sz="2400" dirty="0">
                <a:latin typeface="Calibri"/>
              </a:rPr>
              <a:t>el unigénito Hijo, que está en el seno del Padre, él le ha dado a conocer.</a:t>
            </a:r>
          </a:p>
        </p:txBody>
      </p:sp>
      <p:sp>
        <p:nvSpPr>
          <p:cNvPr id="10" name="2 CuadroTexto">
            <a:extLst>
              <a:ext uri="{FF2B5EF4-FFF2-40B4-BE49-F238E27FC236}">
                <a16:creationId xmlns:a16="http://schemas.microsoft.com/office/drawing/2014/main" id="{C77119C5-852B-3B52-9480-D98FC199C272}"/>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solidFill>
                  <a:srgbClr val="00B0F0"/>
                </a:solidFill>
                <a:latin typeface="Calibri"/>
              </a:rPr>
              <a:t>y habitó entre nosotros (</a:t>
            </a:r>
            <a:r>
              <a:rPr lang="es-ES" sz="2300" u="sng" dirty="0">
                <a:solidFill>
                  <a:srgbClr val="00B0F0"/>
                </a:solidFill>
                <a:latin typeface="Calibri"/>
              </a:rPr>
              <a:t>y vimos su gloria, gloria como del unigénito del Padre</a:t>
            </a:r>
            <a:r>
              <a:rPr lang="es-ES" sz="2300" dirty="0">
                <a:solidFill>
                  <a:srgbClr val="00B0F0"/>
                </a:solidFill>
                <a:latin typeface="Calibri"/>
              </a:rPr>
              <a:t>), lleno de gracia y de verdad.</a:t>
            </a:r>
            <a:r>
              <a:rPr lang="es-ES" sz="2300" dirty="0">
                <a:latin typeface="Calibri"/>
              </a:rPr>
              <a:t> </a:t>
            </a:r>
          </a:p>
        </p:txBody>
      </p:sp>
      <p:cxnSp>
        <p:nvCxnSpPr>
          <p:cNvPr id="11" name="Straight Arrow Connector 10">
            <a:extLst>
              <a:ext uri="{FF2B5EF4-FFF2-40B4-BE49-F238E27FC236}">
                <a16:creationId xmlns:a16="http://schemas.microsoft.com/office/drawing/2014/main" id="{B62208CA-F526-0412-31F1-C6C031FD1DE5}"/>
              </a:ext>
            </a:extLst>
          </p:cNvPr>
          <p:cNvCxnSpPr>
            <a:cxnSpLocks/>
          </p:cNvCxnSpPr>
          <p:nvPr/>
        </p:nvCxnSpPr>
        <p:spPr>
          <a:xfrm flipH="1" flipV="1">
            <a:off x="2617048" y="807557"/>
            <a:ext cx="298768" cy="398959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1 CuadroTexto">
            <a:extLst>
              <a:ext uri="{FF2B5EF4-FFF2-40B4-BE49-F238E27FC236}">
                <a16:creationId xmlns:a16="http://schemas.microsoft.com/office/drawing/2014/main" id="{346E48FE-8EB0-489D-E462-9FF82D8A4E97}"/>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16" name="TextBox 15">
            <a:extLst>
              <a:ext uri="{FF2B5EF4-FFF2-40B4-BE49-F238E27FC236}">
                <a16:creationId xmlns:a16="http://schemas.microsoft.com/office/drawing/2014/main" id="{1779E86A-1A88-7C5F-AD49-68B03C43C5A0}"/>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55530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877E-8767-9F84-314E-987A6B26D2D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18B4A9A-7B33-2C17-5BD2-97295F9EC20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D022104-79D3-A809-5EF5-E675722E26E5}"/>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E6115CFF-0978-1AEF-A2C0-BE154D0F3DAD}"/>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3" name="TextBox 12">
            <a:extLst>
              <a:ext uri="{FF2B5EF4-FFF2-40B4-BE49-F238E27FC236}">
                <a16:creationId xmlns:a16="http://schemas.microsoft.com/office/drawing/2014/main" id="{80F4656E-82E5-BA54-DC33-CD25D38D08AE}"/>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D3FDFC7F-F1E1-4192-689D-F7DBD088A789}"/>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cxnSp>
        <p:nvCxnSpPr>
          <p:cNvPr id="8" name="Straight Arrow Connector 7">
            <a:extLst>
              <a:ext uri="{FF2B5EF4-FFF2-40B4-BE49-F238E27FC236}">
                <a16:creationId xmlns:a16="http://schemas.microsoft.com/office/drawing/2014/main" id="{9C7FAF64-4E17-FB16-CE09-38D3D944DFFF}"/>
              </a:ext>
            </a:extLst>
          </p:cNvPr>
          <p:cNvCxnSpPr>
            <a:cxnSpLocks/>
          </p:cNvCxnSpPr>
          <p:nvPr/>
        </p:nvCxnSpPr>
        <p:spPr>
          <a:xfrm flipH="1" flipV="1">
            <a:off x="3479108" y="721088"/>
            <a:ext cx="3685180" cy="43640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1 CuadroTexto">
            <a:extLst>
              <a:ext uri="{FF2B5EF4-FFF2-40B4-BE49-F238E27FC236}">
                <a16:creationId xmlns:a16="http://schemas.microsoft.com/office/drawing/2014/main" id="{59CADA24-AE6F-ADED-3557-70287A10D2EB}"/>
              </a:ext>
            </a:extLst>
          </p:cNvPr>
          <p:cNvSpPr txBox="1"/>
          <p:nvPr/>
        </p:nvSpPr>
        <p:spPr>
          <a:xfrm>
            <a:off x="4932040" y="386104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1:18</a:t>
            </a:r>
          </a:p>
        </p:txBody>
      </p:sp>
      <p:sp>
        <p:nvSpPr>
          <p:cNvPr id="11" name="2 CuadroTexto">
            <a:extLst>
              <a:ext uri="{FF2B5EF4-FFF2-40B4-BE49-F238E27FC236}">
                <a16:creationId xmlns:a16="http://schemas.microsoft.com/office/drawing/2014/main" id="{5C10FBB5-DC4E-B2EB-CA0B-8C181C777936}"/>
              </a:ext>
            </a:extLst>
          </p:cNvPr>
          <p:cNvSpPr txBox="1"/>
          <p:nvPr/>
        </p:nvSpPr>
        <p:spPr>
          <a:xfrm>
            <a:off x="4895528" y="4353510"/>
            <a:ext cx="4248472" cy="1279646"/>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Dios nadie le vio jamás; </a:t>
            </a:r>
            <a:r>
              <a:rPr lang="es-ES" sz="2400" dirty="0">
                <a:solidFill>
                  <a:srgbClr val="00B0F0"/>
                </a:solidFill>
                <a:latin typeface="Calibri"/>
              </a:rPr>
              <a:t>el unigénito Hijo, que está en el seno del Padre, </a:t>
            </a:r>
            <a:r>
              <a:rPr lang="es-ES" sz="2400" u="sng" dirty="0">
                <a:solidFill>
                  <a:srgbClr val="00B0F0"/>
                </a:solidFill>
                <a:latin typeface="Calibri"/>
              </a:rPr>
              <a:t>él le ha dado a conocer</a:t>
            </a:r>
            <a:r>
              <a:rPr lang="es-ES" sz="2400" dirty="0">
                <a:solidFill>
                  <a:srgbClr val="00B0F0"/>
                </a:solidFill>
                <a:latin typeface="Calibri"/>
              </a:rPr>
              <a:t>.</a:t>
            </a:r>
          </a:p>
        </p:txBody>
      </p:sp>
      <p:sp>
        <p:nvSpPr>
          <p:cNvPr id="16" name="2 CuadroTexto">
            <a:extLst>
              <a:ext uri="{FF2B5EF4-FFF2-40B4-BE49-F238E27FC236}">
                <a16:creationId xmlns:a16="http://schemas.microsoft.com/office/drawing/2014/main" id="{C40778EF-2EF9-1A33-7FB2-5B54333EFEC8}"/>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solidFill>
                  <a:srgbClr val="00B0F0"/>
                </a:solidFill>
                <a:latin typeface="Calibri"/>
              </a:rPr>
              <a:t>y habitó entre nosotros (</a:t>
            </a:r>
            <a:r>
              <a:rPr lang="es-ES" sz="2300" u="sng" dirty="0">
                <a:solidFill>
                  <a:srgbClr val="00B0F0"/>
                </a:solidFill>
                <a:latin typeface="Calibri"/>
              </a:rPr>
              <a:t>y vimos su gloria, gloria como del unigénito del Padre</a:t>
            </a:r>
            <a:r>
              <a:rPr lang="es-ES" sz="2300" dirty="0">
                <a:solidFill>
                  <a:srgbClr val="00B0F0"/>
                </a:solidFill>
                <a:latin typeface="Calibri"/>
              </a:rPr>
              <a:t>), lleno de gracia y de verdad.</a:t>
            </a:r>
            <a:r>
              <a:rPr lang="es-ES" sz="2300" dirty="0">
                <a:latin typeface="Calibri"/>
              </a:rPr>
              <a:t> </a:t>
            </a:r>
          </a:p>
        </p:txBody>
      </p:sp>
      <p:cxnSp>
        <p:nvCxnSpPr>
          <p:cNvPr id="20" name="Straight Arrow Connector 19">
            <a:extLst>
              <a:ext uri="{FF2B5EF4-FFF2-40B4-BE49-F238E27FC236}">
                <a16:creationId xmlns:a16="http://schemas.microsoft.com/office/drawing/2014/main" id="{11907F66-638B-08BA-5155-C1BBFBAA5AF4}"/>
              </a:ext>
            </a:extLst>
          </p:cNvPr>
          <p:cNvCxnSpPr>
            <a:cxnSpLocks/>
          </p:cNvCxnSpPr>
          <p:nvPr/>
        </p:nvCxnSpPr>
        <p:spPr>
          <a:xfrm flipH="1" flipV="1">
            <a:off x="2617048" y="807557"/>
            <a:ext cx="298768" cy="398959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1 CuadroTexto">
            <a:extLst>
              <a:ext uri="{FF2B5EF4-FFF2-40B4-BE49-F238E27FC236}">
                <a16:creationId xmlns:a16="http://schemas.microsoft.com/office/drawing/2014/main" id="{BDBCCDF3-31DF-52D1-F713-81BC95DB892B}"/>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22" name="TextBox 21">
            <a:extLst>
              <a:ext uri="{FF2B5EF4-FFF2-40B4-BE49-F238E27FC236}">
                <a16:creationId xmlns:a16="http://schemas.microsoft.com/office/drawing/2014/main" id="{12D00E1C-EC6A-AC1E-623A-B9782CF99CE2}"/>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35639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9A27-3833-217B-F9A6-56E2730BE0D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A259463-344A-5896-C44D-392A63CA4F0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599333D-5761-CF72-4807-34543FD934A6}"/>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14C31F67-E81A-1883-FC95-53DE0A81695A}"/>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3" name="1 CuadroTexto">
            <a:extLst>
              <a:ext uri="{FF2B5EF4-FFF2-40B4-BE49-F238E27FC236}">
                <a16:creationId xmlns:a16="http://schemas.microsoft.com/office/drawing/2014/main" id="{CD52BAB4-610F-BC59-4FDE-BE652A439E63}"/>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6" name="2 CuadroTexto">
            <a:extLst>
              <a:ext uri="{FF2B5EF4-FFF2-40B4-BE49-F238E27FC236}">
                <a16:creationId xmlns:a16="http://schemas.microsoft.com/office/drawing/2014/main" id="{C03F6D53-149C-13D5-F4D0-7C5E67336AF4}"/>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solidFill>
                  <a:srgbClr val="00B0F0"/>
                </a:solidFill>
                <a:latin typeface="Calibri"/>
              </a:rPr>
              <a:t>y habitó entre nosotros (</a:t>
            </a:r>
            <a:r>
              <a:rPr lang="es-ES" sz="2300" u="sng" dirty="0">
                <a:solidFill>
                  <a:srgbClr val="00B0F0"/>
                </a:solidFill>
                <a:latin typeface="Calibri"/>
              </a:rPr>
              <a:t>y vimos su gloria, gloria como del unigénito del Padre</a:t>
            </a:r>
            <a:r>
              <a:rPr lang="es-ES" sz="2300" dirty="0">
                <a:solidFill>
                  <a:srgbClr val="00B0F0"/>
                </a:solidFill>
                <a:latin typeface="Calibri"/>
              </a:rPr>
              <a:t>), lleno de gracia y de verdad.</a:t>
            </a:r>
            <a:r>
              <a:rPr lang="es-ES" sz="2300" dirty="0">
                <a:latin typeface="Calibri"/>
              </a:rPr>
              <a:t> </a:t>
            </a:r>
          </a:p>
        </p:txBody>
      </p:sp>
      <p:sp>
        <p:nvSpPr>
          <p:cNvPr id="13" name="TextBox 12">
            <a:extLst>
              <a:ext uri="{FF2B5EF4-FFF2-40B4-BE49-F238E27FC236}">
                <a16:creationId xmlns:a16="http://schemas.microsoft.com/office/drawing/2014/main" id="{67FAAF6F-5B96-9114-2E20-2685A3A9489F}"/>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9E072292-CC18-4320-6269-98EEDB8A7FAB}"/>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4" name="1 CuadroTexto">
            <a:extLst>
              <a:ext uri="{FF2B5EF4-FFF2-40B4-BE49-F238E27FC236}">
                <a16:creationId xmlns:a16="http://schemas.microsoft.com/office/drawing/2014/main" id="{D7411299-7B37-3B1B-0448-73439FB18E67}"/>
              </a:ext>
            </a:extLst>
          </p:cNvPr>
          <p:cNvSpPr txBox="1"/>
          <p:nvPr/>
        </p:nvSpPr>
        <p:spPr>
          <a:xfrm>
            <a:off x="4932040" y="386104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1:18</a:t>
            </a:r>
          </a:p>
        </p:txBody>
      </p:sp>
      <p:sp>
        <p:nvSpPr>
          <p:cNvPr id="17" name="2 CuadroTexto">
            <a:extLst>
              <a:ext uri="{FF2B5EF4-FFF2-40B4-BE49-F238E27FC236}">
                <a16:creationId xmlns:a16="http://schemas.microsoft.com/office/drawing/2014/main" id="{10FA38CD-277A-FB03-5AF9-449683E44287}"/>
              </a:ext>
            </a:extLst>
          </p:cNvPr>
          <p:cNvSpPr txBox="1"/>
          <p:nvPr/>
        </p:nvSpPr>
        <p:spPr>
          <a:xfrm>
            <a:off x="4895528" y="4353510"/>
            <a:ext cx="4248472" cy="1279646"/>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Dios nadie le vio jamás; </a:t>
            </a:r>
            <a:r>
              <a:rPr lang="es-ES" sz="2400" dirty="0">
                <a:solidFill>
                  <a:srgbClr val="00B0F0"/>
                </a:solidFill>
                <a:latin typeface="Calibri"/>
              </a:rPr>
              <a:t>el unigénito Hijo, que está en el seno del Padre, </a:t>
            </a:r>
            <a:r>
              <a:rPr lang="es-ES" sz="2400" u="sng" dirty="0">
                <a:solidFill>
                  <a:srgbClr val="00B0F0"/>
                </a:solidFill>
                <a:latin typeface="Calibri"/>
              </a:rPr>
              <a:t>él le ha dado a conocer</a:t>
            </a:r>
            <a:r>
              <a:rPr lang="es-ES" sz="2400" dirty="0">
                <a:solidFill>
                  <a:srgbClr val="00B0F0"/>
                </a:solidFill>
                <a:latin typeface="Calibri"/>
              </a:rPr>
              <a:t>.</a:t>
            </a:r>
          </a:p>
        </p:txBody>
      </p:sp>
      <p:sp>
        <p:nvSpPr>
          <p:cNvPr id="9" name="1 CuadroTexto">
            <a:extLst>
              <a:ext uri="{FF2B5EF4-FFF2-40B4-BE49-F238E27FC236}">
                <a16:creationId xmlns:a16="http://schemas.microsoft.com/office/drawing/2014/main" id="{C5624BD0-2BC8-B249-1500-0623018924A8}"/>
              </a:ext>
            </a:extLst>
          </p:cNvPr>
          <p:cNvSpPr txBox="1"/>
          <p:nvPr/>
        </p:nvSpPr>
        <p:spPr>
          <a:xfrm>
            <a:off x="2689381" y="544522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14:9</a:t>
            </a:r>
          </a:p>
        </p:txBody>
      </p:sp>
      <p:sp>
        <p:nvSpPr>
          <p:cNvPr id="10" name="2 CuadroTexto">
            <a:extLst>
              <a:ext uri="{FF2B5EF4-FFF2-40B4-BE49-F238E27FC236}">
                <a16:creationId xmlns:a16="http://schemas.microsoft.com/office/drawing/2014/main" id="{61F63008-DE82-25E0-15B0-B2BFF398CD0A}"/>
              </a:ext>
            </a:extLst>
          </p:cNvPr>
          <p:cNvSpPr txBox="1"/>
          <p:nvPr/>
        </p:nvSpPr>
        <p:spPr>
          <a:xfrm>
            <a:off x="42673" y="5877272"/>
            <a:ext cx="9129645"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Jesús le dijo: ¿Tanto tiempo hace que estoy con vosotros, y no me has conocido, Felipe? El que me ha visto a mí, ha visto al Padre; ¿cómo, pues, dices tú: Muéstranos el Padre? </a:t>
            </a:r>
          </a:p>
        </p:txBody>
      </p:sp>
      <p:sp>
        <p:nvSpPr>
          <p:cNvPr id="11" name="TextBox 10">
            <a:extLst>
              <a:ext uri="{FF2B5EF4-FFF2-40B4-BE49-F238E27FC236}">
                <a16:creationId xmlns:a16="http://schemas.microsoft.com/office/drawing/2014/main" id="{118C3F2B-F9A8-FB3E-3C9B-F6B2F36E1C05}"/>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8398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C562A-7D95-71F8-8F2A-8F3D51F322A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1E9BA0B-8C65-A465-0DAE-FE4A21AF40C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3D03D79-7E0E-EA56-D70B-E187D007DDBB}"/>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BAC720EA-C120-8DEA-E774-B48305591791}"/>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3" name="1 CuadroTexto">
            <a:extLst>
              <a:ext uri="{FF2B5EF4-FFF2-40B4-BE49-F238E27FC236}">
                <a16:creationId xmlns:a16="http://schemas.microsoft.com/office/drawing/2014/main" id="{D5792A4E-D159-C3FF-5371-24196B9A90D7}"/>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6" name="2 CuadroTexto">
            <a:extLst>
              <a:ext uri="{FF2B5EF4-FFF2-40B4-BE49-F238E27FC236}">
                <a16:creationId xmlns:a16="http://schemas.microsoft.com/office/drawing/2014/main" id="{5C883976-5FF0-38A8-2A0F-A52E05A46898}"/>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solidFill>
                  <a:srgbClr val="00B0F0"/>
                </a:solidFill>
                <a:latin typeface="Calibri"/>
              </a:rPr>
              <a:t>y habitó entre nosotros (</a:t>
            </a:r>
            <a:r>
              <a:rPr lang="es-ES" sz="2300" u="sng" dirty="0">
                <a:solidFill>
                  <a:srgbClr val="00B0F0"/>
                </a:solidFill>
                <a:latin typeface="Calibri"/>
              </a:rPr>
              <a:t>y vimos su gloria, gloria como del unigénito del Padre</a:t>
            </a:r>
            <a:r>
              <a:rPr lang="es-ES" sz="2300" dirty="0">
                <a:solidFill>
                  <a:srgbClr val="00B0F0"/>
                </a:solidFill>
                <a:latin typeface="Calibri"/>
              </a:rPr>
              <a:t>), lleno de gracia y de verdad.</a:t>
            </a:r>
            <a:r>
              <a:rPr lang="es-ES" sz="2300" dirty="0">
                <a:latin typeface="Calibri"/>
              </a:rPr>
              <a:t> </a:t>
            </a:r>
          </a:p>
        </p:txBody>
      </p:sp>
      <p:sp>
        <p:nvSpPr>
          <p:cNvPr id="13" name="TextBox 12">
            <a:extLst>
              <a:ext uri="{FF2B5EF4-FFF2-40B4-BE49-F238E27FC236}">
                <a16:creationId xmlns:a16="http://schemas.microsoft.com/office/drawing/2014/main" id="{6486DE2D-85FC-ACD4-2891-2C565216D701}"/>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C0A00DDC-FB04-B20C-025F-D8CD55387F68}"/>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4" name="1 CuadroTexto">
            <a:extLst>
              <a:ext uri="{FF2B5EF4-FFF2-40B4-BE49-F238E27FC236}">
                <a16:creationId xmlns:a16="http://schemas.microsoft.com/office/drawing/2014/main" id="{E948F665-32BB-86F8-FFF9-166A0DF212D5}"/>
              </a:ext>
            </a:extLst>
          </p:cNvPr>
          <p:cNvSpPr txBox="1"/>
          <p:nvPr/>
        </p:nvSpPr>
        <p:spPr>
          <a:xfrm>
            <a:off x="4932040" y="386104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1:18</a:t>
            </a:r>
          </a:p>
        </p:txBody>
      </p:sp>
      <p:sp>
        <p:nvSpPr>
          <p:cNvPr id="17" name="2 CuadroTexto">
            <a:extLst>
              <a:ext uri="{FF2B5EF4-FFF2-40B4-BE49-F238E27FC236}">
                <a16:creationId xmlns:a16="http://schemas.microsoft.com/office/drawing/2014/main" id="{BA93653E-AEC1-5622-26A0-00BD90B7A72D}"/>
              </a:ext>
            </a:extLst>
          </p:cNvPr>
          <p:cNvSpPr txBox="1"/>
          <p:nvPr/>
        </p:nvSpPr>
        <p:spPr>
          <a:xfrm>
            <a:off x="4895528" y="4353510"/>
            <a:ext cx="4248472" cy="1279646"/>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Dios nadie le vio jamás; </a:t>
            </a:r>
            <a:r>
              <a:rPr lang="es-ES" sz="2400" dirty="0">
                <a:solidFill>
                  <a:srgbClr val="00B0F0"/>
                </a:solidFill>
                <a:latin typeface="Calibri"/>
              </a:rPr>
              <a:t>el unigénito Hijo, que está en el seno del Padre, </a:t>
            </a:r>
            <a:r>
              <a:rPr lang="es-ES" sz="2400" u="sng" dirty="0">
                <a:solidFill>
                  <a:srgbClr val="00B0F0"/>
                </a:solidFill>
                <a:latin typeface="Calibri"/>
              </a:rPr>
              <a:t>él le ha dado a conocer</a:t>
            </a:r>
            <a:r>
              <a:rPr lang="es-ES" sz="2400" dirty="0">
                <a:solidFill>
                  <a:srgbClr val="00B0F0"/>
                </a:solidFill>
                <a:latin typeface="Calibri"/>
              </a:rPr>
              <a:t>.</a:t>
            </a:r>
          </a:p>
        </p:txBody>
      </p:sp>
      <p:sp>
        <p:nvSpPr>
          <p:cNvPr id="9" name="1 CuadroTexto">
            <a:extLst>
              <a:ext uri="{FF2B5EF4-FFF2-40B4-BE49-F238E27FC236}">
                <a16:creationId xmlns:a16="http://schemas.microsoft.com/office/drawing/2014/main" id="{6467851C-9264-B049-CB51-17ED212EC35D}"/>
              </a:ext>
            </a:extLst>
          </p:cNvPr>
          <p:cNvSpPr txBox="1"/>
          <p:nvPr/>
        </p:nvSpPr>
        <p:spPr>
          <a:xfrm>
            <a:off x="2689381" y="544522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14:9</a:t>
            </a:r>
          </a:p>
        </p:txBody>
      </p:sp>
      <p:sp>
        <p:nvSpPr>
          <p:cNvPr id="10" name="2 CuadroTexto">
            <a:extLst>
              <a:ext uri="{FF2B5EF4-FFF2-40B4-BE49-F238E27FC236}">
                <a16:creationId xmlns:a16="http://schemas.microsoft.com/office/drawing/2014/main" id="{4E3191A5-83C6-2788-8186-01AA94CBF1B2}"/>
              </a:ext>
            </a:extLst>
          </p:cNvPr>
          <p:cNvSpPr txBox="1"/>
          <p:nvPr/>
        </p:nvSpPr>
        <p:spPr>
          <a:xfrm>
            <a:off x="42673" y="5877272"/>
            <a:ext cx="9129645"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Jesús le dijo: ¿Tanto tiempo hace que estoy con vosotros, y no me has conocido, Felipe? </a:t>
            </a:r>
            <a:r>
              <a:rPr lang="es-ES" sz="2300" dirty="0">
                <a:latin typeface="Calibri"/>
              </a:rPr>
              <a:t>El que me ha visto a mí, ha visto al Padre; ¿cómo, pues, dices tú: Muéstranos el Padre? </a:t>
            </a:r>
          </a:p>
        </p:txBody>
      </p:sp>
      <p:sp>
        <p:nvSpPr>
          <p:cNvPr id="8" name="TextBox 7">
            <a:extLst>
              <a:ext uri="{FF2B5EF4-FFF2-40B4-BE49-F238E27FC236}">
                <a16:creationId xmlns:a16="http://schemas.microsoft.com/office/drawing/2014/main" id="{605651DF-DBEF-C071-46B0-163A91BF04B3}"/>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81539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86F91-39C1-C001-AC3F-224EFEAB778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E585DD2-7385-A5F0-1B04-D817A8DFFA3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88692FC-200F-0A39-14EB-E22B76370D84}"/>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0ADFFD7B-E90E-1698-6AD5-62CC4628D851}"/>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3" name="1 CuadroTexto">
            <a:extLst>
              <a:ext uri="{FF2B5EF4-FFF2-40B4-BE49-F238E27FC236}">
                <a16:creationId xmlns:a16="http://schemas.microsoft.com/office/drawing/2014/main" id="{2147541D-A12A-2F8B-B17F-A0BCB9AFDD3B}"/>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6" name="2 CuadroTexto">
            <a:extLst>
              <a:ext uri="{FF2B5EF4-FFF2-40B4-BE49-F238E27FC236}">
                <a16:creationId xmlns:a16="http://schemas.microsoft.com/office/drawing/2014/main" id="{01E71155-F165-C19F-54FD-06C06255B682}"/>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a:t>
            </a:r>
            <a:r>
              <a:rPr lang="es-ES" sz="2300" dirty="0">
                <a:solidFill>
                  <a:srgbClr val="00B0F0"/>
                </a:solidFill>
                <a:latin typeface="Calibri"/>
              </a:rPr>
              <a:t>Todas las cosas por él fueron hechas, y sin él nada de lo que ha sido hecho, fue hecho </a:t>
            </a:r>
            <a:r>
              <a:rPr lang="es-ES" sz="2300" dirty="0">
                <a:latin typeface="Calibri"/>
              </a:rPr>
              <a:t>14 </a:t>
            </a:r>
            <a:r>
              <a:rPr lang="es-ES" sz="2300" dirty="0">
                <a:solidFill>
                  <a:srgbClr val="FFFF00"/>
                </a:solidFill>
                <a:latin typeface="Calibri"/>
              </a:rPr>
              <a:t>Y aquel Verbo fue hecho carne, </a:t>
            </a:r>
            <a:r>
              <a:rPr lang="es-ES" sz="2300" dirty="0">
                <a:solidFill>
                  <a:srgbClr val="00B0F0"/>
                </a:solidFill>
                <a:latin typeface="Calibri"/>
              </a:rPr>
              <a:t>y habitó entre nosotros (</a:t>
            </a:r>
            <a:r>
              <a:rPr lang="es-ES" sz="2300" u="sng" dirty="0">
                <a:solidFill>
                  <a:srgbClr val="00B0F0"/>
                </a:solidFill>
                <a:latin typeface="Calibri"/>
              </a:rPr>
              <a:t>y vimos su gloria, gloria como del unigénito del Padre</a:t>
            </a:r>
            <a:r>
              <a:rPr lang="es-ES" sz="2300" dirty="0">
                <a:solidFill>
                  <a:srgbClr val="00B0F0"/>
                </a:solidFill>
                <a:latin typeface="Calibri"/>
              </a:rPr>
              <a:t>), lleno de gracia y de verdad.</a:t>
            </a:r>
            <a:r>
              <a:rPr lang="es-ES" sz="2300" dirty="0">
                <a:latin typeface="Calibri"/>
              </a:rPr>
              <a:t> </a:t>
            </a:r>
          </a:p>
        </p:txBody>
      </p:sp>
      <p:sp>
        <p:nvSpPr>
          <p:cNvPr id="13" name="TextBox 12">
            <a:extLst>
              <a:ext uri="{FF2B5EF4-FFF2-40B4-BE49-F238E27FC236}">
                <a16:creationId xmlns:a16="http://schemas.microsoft.com/office/drawing/2014/main" id="{8FAC66BB-C573-D7F0-0855-098C3E0EB838}"/>
              </a:ext>
            </a:extLst>
          </p:cNvPr>
          <p:cNvSpPr txBox="1"/>
          <p:nvPr/>
        </p:nvSpPr>
        <p:spPr>
          <a:xfrm>
            <a:off x="4607496" y="302604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98891D04-0005-792E-A9CB-8DBF0C419E17}"/>
              </a:ext>
            </a:extLst>
          </p:cNvPr>
          <p:cNvSpPr txBox="1"/>
          <p:nvPr/>
        </p:nvSpPr>
        <p:spPr>
          <a:xfrm>
            <a:off x="4607496" y="3340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4" name="1 CuadroTexto">
            <a:extLst>
              <a:ext uri="{FF2B5EF4-FFF2-40B4-BE49-F238E27FC236}">
                <a16:creationId xmlns:a16="http://schemas.microsoft.com/office/drawing/2014/main" id="{24C376BA-7C96-F628-E210-80CFB5E45B0D}"/>
              </a:ext>
            </a:extLst>
          </p:cNvPr>
          <p:cNvSpPr txBox="1"/>
          <p:nvPr/>
        </p:nvSpPr>
        <p:spPr>
          <a:xfrm>
            <a:off x="4932040" y="3861048"/>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1:18</a:t>
            </a:r>
          </a:p>
        </p:txBody>
      </p:sp>
      <p:sp>
        <p:nvSpPr>
          <p:cNvPr id="17" name="2 CuadroTexto">
            <a:extLst>
              <a:ext uri="{FF2B5EF4-FFF2-40B4-BE49-F238E27FC236}">
                <a16:creationId xmlns:a16="http://schemas.microsoft.com/office/drawing/2014/main" id="{EAE7FFC3-FC1F-833E-1A52-EBB35EF6B8D3}"/>
              </a:ext>
            </a:extLst>
          </p:cNvPr>
          <p:cNvSpPr txBox="1"/>
          <p:nvPr/>
        </p:nvSpPr>
        <p:spPr>
          <a:xfrm>
            <a:off x="4895528" y="4353510"/>
            <a:ext cx="4248472" cy="1279646"/>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Dios nadie le vio jamás; </a:t>
            </a:r>
            <a:r>
              <a:rPr lang="es-ES" sz="2400" dirty="0">
                <a:solidFill>
                  <a:srgbClr val="00B0F0"/>
                </a:solidFill>
                <a:latin typeface="Calibri"/>
              </a:rPr>
              <a:t>el unigénito Hijo, que está en el seno del Padre, </a:t>
            </a:r>
            <a:r>
              <a:rPr lang="es-ES" sz="2400" u="sng" dirty="0">
                <a:solidFill>
                  <a:srgbClr val="00B0F0"/>
                </a:solidFill>
                <a:latin typeface="Calibri"/>
              </a:rPr>
              <a:t>él le ha dado a conocer</a:t>
            </a:r>
            <a:r>
              <a:rPr lang="es-ES" sz="2400" dirty="0">
                <a:solidFill>
                  <a:srgbClr val="00B0F0"/>
                </a:solidFill>
                <a:latin typeface="Calibri"/>
              </a:rPr>
              <a:t>.</a:t>
            </a:r>
          </a:p>
        </p:txBody>
      </p:sp>
      <p:sp>
        <p:nvSpPr>
          <p:cNvPr id="9" name="1 CuadroTexto">
            <a:extLst>
              <a:ext uri="{FF2B5EF4-FFF2-40B4-BE49-F238E27FC236}">
                <a16:creationId xmlns:a16="http://schemas.microsoft.com/office/drawing/2014/main" id="{B67B9442-B390-4A9D-50D4-23D5FC6D5AB9}"/>
              </a:ext>
            </a:extLst>
          </p:cNvPr>
          <p:cNvSpPr txBox="1"/>
          <p:nvPr/>
        </p:nvSpPr>
        <p:spPr>
          <a:xfrm>
            <a:off x="2689381" y="5445224"/>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14:9</a:t>
            </a:r>
          </a:p>
        </p:txBody>
      </p:sp>
      <p:sp>
        <p:nvSpPr>
          <p:cNvPr id="10" name="2 CuadroTexto">
            <a:extLst>
              <a:ext uri="{FF2B5EF4-FFF2-40B4-BE49-F238E27FC236}">
                <a16:creationId xmlns:a16="http://schemas.microsoft.com/office/drawing/2014/main" id="{78D52D9F-1293-D22F-A623-B89F3067A863}"/>
              </a:ext>
            </a:extLst>
          </p:cNvPr>
          <p:cNvSpPr txBox="1"/>
          <p:nvPr/>
        </p:nvSpPr>
        <p:spPr>
          <a:xfrm>
            <a:off x="42673" y="5877272"/>
            <a:ext cx="9129645" cy="98129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Jesús le dijo: ¿Tanto tiempo hace que estoy con vosotros, y no me has conocido, Felipe? </a:t>
            </a:r>
            <a:r>
              <a:rPr lang="es-ES" sz="2300" dirty="0">
                <a:solidFill>
                  <a:srgbClr val="00B0F0"/>
                </a:solidFill>
                <a:latin typeface="Calibri"/>
              </a:rPr>
              <a:t>El que me ha visto a mí, ha visto al Padre; </a:t>
            </a:r>
            <a:r>
              <a:rPr lang="es-ES" sz="2300" dirty="0">
                <a:latin typeface="Calibri"/>
              </a:rPr>
              <a:t>¿cómo, pues, dices tú: Muéstranos el Padre? </a:t>
            </a:r>
          </a:p>
        </p:txBody>
      </p:sp>
      <p:cxnSp>
        <p:nvCxnSpPr>
          <p:cNvPr id="11" name="Straight Arrow Connector 10">
            <a:extLst>
              <a:ext uri="{FF2B5EF4-FFF2-40B4-BE49-F238E27FC236}">
                <a16:creationId xmlns:a16="http://schemas.microsoft.com/office/drawing/2014/main" id="{42B398D4-C2B4-C07A-3C28-BC5E71737945}"/>
              </a:ext>
            </a:extLst>
          </p:cNvPr>
          <p:cNvCxnSpPr>
            <a:cxnSpLocks/>
          </p:cNvCxnSpPr>
          <p:nvPr/>
        </p:nvCxnSpPr>
        <p:spPr>
          <a:xfrm>
            <a:off x="3335255" y="798114"/>
            <a:ext cx="963154" cy="543793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E0C71C-4787-B00F-C898-371F5E453FD3}"/>
              </a:ext>
            </a:extLst>
          </p:cNvPr>
          <p:cNvSpPr txBox="1"/>
          <p:nvPr/>
        </p:nvSpPr>
        <p:spPr>
          <a:xfrm>
            <a:off x="4602982" y="39072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18" name="TextBox 17">
            <a:extLst>
              <a:ext uri="{FF2B5EF4-FFF2-40B4-BE49-F238E27FC236}">
                <a16:creationId xmlns:a16="http://schemas.microsoft.com/office/drawing/2014/main" id="{02A1C777-6B43-B982-9919-C7EF5975789F}"/>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67714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ED033-07B6-8192-940E-D381F628767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7C263FA-80E5-2A4A-35B7-B364583CD43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CFDF7CB-C1A7-48A9-DB90-2EA67BE91BAB}"/>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D0D038DA-4873-1E62-4CCF-A7A6E3BD1FFE}"/>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13" name="TextBox 12">
            <a:extLst>
              <a:ext uri="{FF2B5EF4-FFF2-40B4-BE49-F238E27FC236}">
                <a16:creationId xmlns:a16="http://schemas.microsoft.com/office/drawing/2014/main" id="{71920D15-7E64-0608-B581-EA3E3E9FE097}"/>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0B3A4F88-4079-417E-FBCD-28767D35170B}"/>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A17AF92E-B6C2-A81A-4F93-F94E0B3167D1}"/>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EFD2CB3A-E7EB-3DC6-CDA2-B099007A0FDB}"/>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CDB1F37A-F86C-B9C7-A009-45C5A46F5792}"/>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3874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D7DA8-3C5E-684A-584B-C704B4ADD5E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E964048-399D-2198-349B-6D14DC0CA4D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3849FB2-831D-295D-3548-AF0AB1C04B12}"/>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3D5F3FA2-FBF8-725F-A945-082639127F06}"/>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2263977E-8D4C-4FCF-6A16-6574165726D0}"/>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B75FE1C0-1D82-DE8C-4723-4DF40B42F53C}"/>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301F8E32-7342-CFD0-18EE-E352955258A3}"/>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7876834C-5A3B-441D-500D-B8CF7A7177E3}"/>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2F5FE9A0-D2C2-E913-E423-18D90D351001}"/>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9162AF23-CEDB-34E5-EA49-DF1124655FA4}"/>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1F0E800F-7180-AD12-FE4A-76175146652E}"/>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el primogénito de entre los muertos, para que en todo tenga la preeminencia;</a:t>
            </a:r>
          </a:p>
        </p:txBody>
      </p:sp>
    </p:spTree>
    <p:extLst>
      <p:ext uri="{BB962C8B-B14F-4D97-AF65-F5344CB8AC3E}">
        <p14:creationId xmlns:p14="http://schemas.microsoft.com/office/powerpoint/2010/main" val="406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FC6D-8816-1176-BDD7-0DF05A05554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D89C13B-4013-8328-B8E9-EC0A43B8366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B3DDBAB-79E3-A010-089B-C250A62F3080}"/>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68405EAB-E3A6-A1C5-0C60-70F0C3E67F36}"/>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2F58420D-4136-A817-E82D-B359CAA30CDE}"/>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B575EA21-A8BE-8CB9-335A-CBF118257CF0}"/>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2DC92DB3-60C7-0823-DF1E-31825E51FD8B}"/>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C10F43B0-8DBE-6582-C0E4-6DEDF9FBAE90}"/>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543B8E41-4D4A-4FBB-9DD9-698B431AE6F6}"/>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37CAE522-2A2A-CA97-D746-CC658B139B69}"/>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B388B58A-8A72-E3E6-075D-5780D3AA920A}"/>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para que en todo tenga la preeminencia;</a:t>
            </a:r>
          </a:p>
        </p:txBody>
      </p:sp>
    </p:spTree>
    <p:extLst>
      <p:ext uri="{BB962C8B-B14F-4D97-AF65-F5344CB8AC3E}">
        <p14:creationId xmlns:p14="http://schemas.microsoft.com/office/powerpoint/2010/main" val="160973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A4106-533A-4EB2-E30A-0704CEF9CA9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521859A-1ADF-CC52-DD53-296AB1FE59D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FC059AE-8CDD-BE18-77FE-11A0631DE5EA}"/>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4C33F401-06F2-99F2-A5C7-D6D257DD4B03}"/>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B19F2E7-CF84-B547-5D93-EE5D686AE7BB}"/>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0FDA6942-C529-2290-5A18-155C587E7F62}"/>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8A10771B-CB64-67B7-3F4E-D02523A4D85E}"/>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981492E2-F1DB-DDD6-029B-411A1D7BD094}"/>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E74C0B31-61BB-F9C0-468A-1AD22103F7FF}"/>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BE229A1F-9E93-1062-1093-C650BC70B35D}"/>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6D9881AA-B0DF-0775-6744-5B52ACB9A76E}"/>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9" name="1 CuadroTexto">
            <a:extLst>
              <a:ext uri="{FF2B5EF4-FFF2-40B4-BE49-F238E27FC236}">
                <a16:creationId xmlns:a16="http://schemas.microsoft.com/office/drawing/2014/main" id="{DC6842EB-7339-A00F-E1E3-4258CAAB49DB}"/>
              </a:ext>
            </a:extLst>
          </p:cNvPr>
          <p:cNvSpPr txBox="1"/>
          <p:nvPr/>
        </p:nvSpPr>
        <p:spPr>
          <a:xfrm>
            <a:off x="-17534" y="414512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Salmos 89:27</a:t>
            </a:r>
          </a:p>
        </p:txBody>
      </p:sp>
      <p:sp>
        <p:nvSpPr>
          <p:cNvPr id="10" name="2 CuadroTexto">
            <a:extLst>
              <a:ext uri="{FF2B5EF4-FFF2-40B4-BE49-F238E27FC236}">
                <a16:creationId xmlns:a16="http://schemas.microsoft.com/office/drawing/2014/main" id="{F0AD995E-2AFD-E051-A2BF-FC63CB60973B}"/>
              </a:ext>
            </a:extLst>
          </p:cNvPr>
          <p:cNvSpPr txBox="1"/>
          <p:nvPr/>
        </p:nvSpPr>
        <p:spPr>
          <a:xfrm>
            <a:off x="251520" y="4571390"/>
            <a:ext cx="3744416"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Yo también le pondré por primogénito, el más excelso de los reyes de la tierra.</a:t>
            </a:r>
          </a:p>
        </p:txBody>
      </p:sp>
    </p:spTree>
    <p:extLst>
      <p:ext uri="{BB962C8B-B14F-4D97-AF65-F5344CB8AC3E}">
        <p14:creationId xmlns:p14="http://schemas.microsoft.com/office/powerpoint/2010/main" val="8462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57620-0E90-C8D1-5FA2-E11492F302D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8F7A724-B02E-83AD-1DE4-75A8E681CA2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5D8196D-F94E-1331-D025-2DBCC73D575C}"/>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F96E7B02-C65F-83F5-6FA5-AC2ACBDACC2E}"/>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E3954A65-7C78-B1BE-9B45-44526DE4C5FC}"/>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E3769ED5-B098-1676-C264-C256E7CDB4D5}"/>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1F597344-B004-C89C-E3BB-8A8CEBB93795}"/>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BD65CF86-58F1-7EA6-CE7B-E342D6B0C68C}"/>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F0FCFBD3-E104-F6EF-A603-CF1640ED4C9B}"/>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611863F4-323E-D223-4EB4-8C9F12E14214}"/>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12B90A4F-EE40-34BA-23FB-C76288DAE10B}"/>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9" name="1 CuadroTexto">
            <a:extLst>
              <a:ext uri="{FF2B5EF4-FFF2-40B4-BE49-F238E27FC236}">
                <a16:creationId xmlns:a16="http://schemas.microsoft.com/office/drawing/2014/main" id="{6A643B4F-ABC4-4E6A-D029-393CFDBE3FE1}"/>
              </a:ext>
            </a:extLst>
          </p:cNvPr>
          <p:cNvSpPr txBox="1"/>
          <p:nvPr/>
        </p:nvSpPr>
        <p:spPr>
          <a:xfrm>
            <a:off x="-17534" y="414512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Salmos 89:27</a:t>
            </a:r>
          </a:p>
        </p:txBody>
      </p:sp>
      <p:sp>
        <p:nvSpPr>
          <p:cNvPr id="10" name="2 CuadroTexto">
            <a:extLst>
              <a:ext uri="{FF2B5EF4-FFF2-40B4-BE49-F238E27FC236}">
                <a16:creationId xmlns:a16="http://schemas.microsoft.com/office/drawing/2014/main" id="{78A39466-653E-3367-865D-A9647D8F1B04}"/>
              </a:ext>
            </a:extLst>
          </p:cNvPr>
          <p:cNvSpPr txBox="1"/>
          <p:nvPr/>
        </p:nvSpPr>
        <p:spPr>
          <a:xfrm>
            <a:off x="251520" y="4571390"/>
            <a:ext cx="3744416"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también le pondré por </a:t>
            </a:r>
            <a:r>
              <a:rPr lang="es-ES" sz="2300" u="sng" dirty="0">
                <a:solidFill>
                  <a:srgbClr val="FFFF00"/>
                </a:solidFill>
                <a:latin typeface="Calibri"/>
              </a:rPr>
              <a:t>primogénito</a:t>
            </a:r>
            <a:r>
              <a:rPr lang="es-ES" sz="2300" dirty="0">
                <a:solidFill>
                  <a:srgbClr val="FFFF00"/>
                </a:solidFill>
                <a:latin typeface="Calibri"/>
              </a:rPr>
              <a:t>, </a:t>
            </a:r>
            <a:r>
              <a:rPr lang="es-ES" sz="2300" dirty="0">
                <a:latin typeface="Calibri"/>
              </a:rPr>
              <a:t>el más excelso de los reyes de la tierra.</a:t>
            </a:r>
          </a:p>
        </p:txBody>
      </p:sp>
    </p:spTree>
    <p:extLst>
      <p:ext uri="{BB962C8B-B14F-4D97-AF65-F5344CB8AC3E}">
        <p14:creationId xmlns:p14="http://schemas.microsoft.com/office/powerpoint/2010/main" val="195939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E4818-0970-F91D-A11D-5A32A7341B4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8F2058F-6195-9B13-0262-C54E86F9365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F53464C-E2C1-4B76-953F-ACA616835C41}"/>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B045C756-9683-0433-B7A6-4CCD559A04CE}"/>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55F929F2-ADA6-5417-9238-0E2A026A4A87}"/>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1E1531E9-1400-84C4-75FF-29847AF3D175}"/>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C8C89DD5-D3D3-F7F5-F02E-9053FD16B8B9}"/>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B4AD27EE-5B63-D4E3-328D-BCD1EA337E54}"/>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7B255116-0960-1762-9A14-6E7D757EDC8E}"/>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52A77900-5456-0A11-8DCE-9E827FA86D90}"/>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6F68F7D7-9C9E-1C93-ED2B-AA93E2A56560}"/>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9" name="1 CuadroTexto">
            <a:extLst>
              <a:ext uri="{FF2B5EF4-FFF2-40B4-BE49-F238E27FC236}">
                <a16:creationId xmlns:a16="http://schemas.microsoft.com/office/drawing/2014/main" id="{2E304ED8-0450-77C4-72A7-059BB1D0BA48}"/>
              </a:ext>
            </a:extLst>
          </p:cNvPr>
          <p:cNvSpPr txBox="1"/>
          <p:nvPr/>
        </p:nvSpPr>
        <p:spPr>
          <a:xfrm>
            <a:off x="-17534" y="414512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Salmos 89:27</a:t>
            </a:r>
          </a:p>
        </p:txBody>
      </p:sp>
      <p:sp>
        <p:nvSpPr>
          <p:cNvPr id="10" name="2 CuadroTexto">
            <a:extLst>
              <a:ext uri="{FF2B5EF4-FFF2-40B4-BE49-F238E27FC236}">
                <a16:creationId xmlns:a16="http://schemas.microsoft.com/office/drawing/2014/main" id="{84EDAD03-AF33-8ED9-7C7F-409B1077869B}"/>
              </a:ext>
            </a:extLst>
          </p:cNvPr>
          <p:cNvSpPr txBox="1"/>
          <p:nvPr/>
        </p:nvSpPr>
        <p:spPr>
          <a:xfrm>
            <a:off x="251520" y="4571390"/>
            <a:ext cx="3744416"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también le pondré por </a:t>
            </a:r>
            <a:r>
              <a:rPr lang="es-ES" sz="2300" u="sng" dirty="0">
                <a:solidFill>
                  <a:srgbClr val="FFFF00"/>
                </a:solidFill>
                <a:latin typeface="Calibri"/>
              </a:rPr>
              <a:t>primogénito</a:t>
            </a:r>
            <a:r>
              <a:rPr lang="es-ES" sz="2300" dirty="0">
                <a:solidFill>
                  <a:srgbClr val="FFFF00"/>
                </a:solidFill>
                <a:latin typeface="Calibri"/>
              </a:rPr>
              <a:t>, </a:t>
            </a:r>
            <a:r>
              <a:rPr lang="es-ES" sz="2300" dirty="0">
                <a:solidFill>
                  <a:srgbClr val="00B0F0"/>
                </a:solidFill>
                <a:latin typeface="Calibri"/>
              </a:rPr>
              <a:t>el más excelso de los reyes de la tierra.</a:t>
            </a:r>
          </a:p>
        </p:txBody>
      </p:sp>
      <p:sp>
        <p:nvSpPr>
          <p:cNvPr id="11" name="1 CuadroTexto">
            <a:extLst>
              <a:ext uri="{FF2B5EF4-FFF2-40B4-BE49-F238E27FC236}">
                <a16:creationId xmlns:a16="http://schemas.microsoft.com/office/drawing/2014/main" id="{EFFD825F-0ACB-B5ED-5A70-350B087FE8B2}"/>
              </a:ext>
            </a:extLst>
          </p:cNvPr>
          <p:cNvSpPr txBox="1"/>
          <p:nvPr/>
        </p:nvSpPr>
        <p:spPr>
          <a:xfrm>
            <a:off x="2483768" y="569966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4:22</a:t>
            </a:r>
          </a:p>
        </p:txBody>
      </p:sp>
      <p:sp>
        <p:nvSpPr>
          <p:cNvPr id="14" name="2 CuadroTexto">
            <a:extLst>
              <a:ext uri="{FF2B5EF4-FFF2-40B4-BE49-F238E27FC236}">
                <a16:creationId xmlns:a16="http://schemas.microsoft.com/office/drawing/2014/main" id="{DEF003BD-1F76-D5C8-9693-60BB23AAFF1B}"/>
              </a:ext>
            </a:extLst>
          </p:cNvPr>
          <p:cNvSpPr txBox="1"/>
          <p:nvPr/>
        </p:nvSpPr>
        <p:spPr>
          <a:xfrm>
            <a:off x="42673" y="6228528"/>
            <a:ext cx="9081521" cy="381771"/>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dirás a Faraón: Jehová ha dicho así: Israel es mi hijo, mi primogénito. </a:t>
            </a:r>
          </a:p>
        </p:txBody>
      </p:sp>
    </p:spTree>
    <p:extLst>
      <p:ext uri="{BB962C8B-B14F-4D97-AF65-F5344CB8AC3E}">
        <p14:creationId xmlns:p14="http://schemas.microsoft.com/office/powerpoint/2010/main" val="23760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484784"/>
            <a:ext cx="9144000" cy="1384995"/>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LA PREEMINENCIA DE</a:t>
            </a:r>
          </a:p>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CRISTO</a:t>
            </a:r>
          </a:p>
        </p:txBody>
      </p:sp>
      <p:pic>
        <p:nvPicPr>
          <p:cNvPr id="7" name="Picture 6">
            <a:extLst>
              <a:ext uri="{FF2B5EF4-FFF2-40B4-BE49-F238E27FC236}">
                <a16:creationId xmlns:a16="http://schemas.microsoft.com/office/drawing/2014/main" id="{5B1B1237-74CE-08E1-35A4-F64FC3030161}"/>
              </a:ext>
            </a:extLst>
          </p:cNvPr>
          <p:cNvPicPr>
            <a:picLocks noChangeAspect="1"/>
          </p:cNvPicPr>
          <p:nvPr/>
        </p:nvPicPr>
        <p:blipFill>
          <a:blip r:embed="rId2"/>
          <a:srcRect l="5901" r="7476"/>
          <a:stretch>
            <a:fillRect/>
          </a:stretch>
        </p:blipFill>
        <p:spPr>
          <a:xfrm>
            <a:off x="2159732" y="2829438"/>
            <a:ext cx="4824536" cy="2083364"/>
          </a:xfrm>
          <a:prstGeom prst="rect">
            <a:avLst/>
          </a:prstGeom>
          <a:effectLst>
            <a:softEdge rad="1270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FDFE0-DCEE-35AC-16FC-0F9B8BB7EEF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796EB41-58D7-0844-5310-E244B3E2A3D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12048F6-7881-CE4B-C142-D5A19D516E27}"/>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CAE2CAA6-801C-1B89-B317-CD3F68E502D8}"/>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DD688DCA-E21B-CCC8-123E-30A33E311E8F}"/>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2EAD4850-D2D4-DD17-0A23-FB99BE687750}"/>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5D179BFD-9B46-E719-283E-C5BB6F453BAF}"/>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4142DE61-972A-A75A-DB4A-04CFE61CFBDD}"/>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A849E8EC-4573-A692-6043-516E8A317770}"/>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BA307645-8AD5-54B5-9BEB-3B8743F8763B}"/>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4AD32DD3-8316-9120-BA00-D9C696DEC18D}"/>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9" name="1 CuadroTexto">
            <a:extLst>
              <a:ext uri="{FF2B5EF4-FFF2-40B4-BE49-F238E27FC236}">
                <a16:creationId xmlns:a16="http://schemas.microsoft.com/office/drawing/2014/main" id="{E9029A64-8D3B-6262-FBCF-D880F25A505A}"/>
              </a:ext>
            </a:extLst>
          </p:cNvPr>
          <p:cNvSpPr txBox="1"/>
          <p:nvPr/>
        </p:nvSpPr>
        <p:spPr>
          <a:xfrm>
            <a:off x="-17534" y="414512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Salmos 89:27</a:t>
            </a:r>
          </a:p>
        </p:txBody>
      </p:sp>
      <p:sp>
        <p:nvSpPr>
          <p:cNvPr id="10" name="2 CuadroTexto">
            <a:extLst>
              <a:ext uri="{FF2B5EF4-FFF2-40B4-BE49-F238E27FC236}">
                <a16:creationId xmlns:a16="http://schemas.microsoft.com/office/drawing/2014/main" id="{62EE1B93-587F-05EB-0D10-E368BE1F594A}"/>
              </a:ext>
            </a:extLst>
          </p:cNvPr>
          <p:cNvSpPr txBox="1"/>
          <p:nvPr/>
        </p:nvSpPr>
        <p:spPr>
          <a:xfrm>
            <a:off x="251520" y="4571390"/>
            <a:ext cx="3744416"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también le pondré por </a:t>
            </a:r>
            <a:r>
              <a:rPr lang="es-ES" sz="2300" u="sng" dirty="0">
                <a:solidFill>
                  <a:srgbClr val="FFFF00"/>
                </a:solidFill>
                <a:latin typeface="Calibri"/>
              </a:rPr>
              <a:t>primogénito</a:t>
            </a:r>
            <a:r>
              <a:rPr lang="es-ES" sz="2300" dirty="0">
                <a:solidFill>
                  <a:srgbClr val="FFFF00"/>
                </a:solidFill>
                <a:latin typeface="Calibri"/>
              </a:rPr>
              <a:t>, </a:t>
            </a:r>
            <a:r>
              <a:rPr lang="es-ES" sz="2300" dirty="0">
                <a:solidFill>
                  <a:srgbClr val="00B0F0"/>
                </a:solidFill>
                <a:latin typeface="Calibri"/>
              </a:rPr>
              <a:t>el más excelso de los reyes de la tierra.</a:t>
            </a:r>
          </a:p>
        </p:txBody>
      </p:sp>
      <p:sp>
        <p:nvSpPr>
          <p:cNvPr id="11" name="1 CuadroTexto">
            <a:extLst>
              <a:ext uri="{FF2B5EF4-FFF2-40B4-BE49-F238E27FC236}">
                <a16:creationId xmlns:a16="http://schemas.microsoft.com/office/drawing/2014/main" id="{D8E6066E-E230-E1A0-7035-E609ADE1A92C}"/>
              </a:ext>
            </a:extLst>
          </p:cNvPr>
          <p:cNvSpPr txBox="1"/>
          <p:nvPr/>
        </p:nvSpPr>
        <p:spPr>
          <a:xfrm>
            <a:off x="2483768" y="569966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4:22</a:t>
            </a:r>
          </a:p>
        </p:txBody>
      </p:sp>
      <p:sp>
        <p:nvSpPr>
          <p:cNvPr id="14" name="2 CuadroTexto">
            <a:extLst>
              <a:ext uri="{FF2B5EF4-FFF2-40B4-BE49-F238E27FC236}">
                <a16:creationId xmlns:a16="http://schemas.microsoft.com/office/drawing/2014/main" id="{D30C2175-9F6F-1BA3-76E9-C5F361C18949}"/>
              </a:ext>
            </a:extLst>
          </p:cNvPr>
          <p:cNvSpPr txBox="1"/>
          <p:nvPr/>
        </p:nvSpPr>
        <p:spPr>
          <a:xfrm>
            <a:off x="42673" y="6228528"/>
            <a:ext cx="9081521" cy="3817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dirás a Faraón: Jehová ha dicho así: </a:t>
            </a:r>
            <a:r>
              <a:rPr lang="es-ES" sz="2300" dirty="0">
                <a:latin typeface="Calibri"/>
              </a:rPr>
              <a:t>Israel es mi hijo, mi primogénito. </a:t>
            </a:r>
          </a:p>
        </p:txBody>
      </p:sp>
    </p:spTree>
    <p:extLst>
      <p:ext uri="{BB962C8B-B14F-4D97-AF65-F5344CB8AC3E}">
        <p14:creationId xmlns:p14="http://schemas.microsoft.com/office/powerpoint/2010/main" val="186007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E08A-1CB2-5501-7837-09DF1F51286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EEA8500-1B1C-5763-D1C7-FF486530F76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4BA8D75-AF65-B2C4-5F24-97CB6031442A}"/>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a:t>
            </a:r>
            <a:r>
              <a:rPr lang="es-ES" sz="2400" u="sng" dirty="0">
                <a:latin typeface="Calibri"/>
              </a:rPr>
              <a:t>el primogénito de toda la creación</a:t>
            </a:r>
            <a:r>
              <a:rPr lang="es-ES" sz="2400" dirty="0">
                <a:latin typeface="Calibri"/>
              </a:rPr>
              <a:t>.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696DB8C5-5D5E-A4A5-F328-5A77C86AC472}"/>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8E97B10E-D8A5-3CE4-DECC-F3F8BC4F0434}"/>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A8659E7F-EA1F-DC85-790D-64E7DF0D30ED}"/>
              </a:ext>
            </a:extLst>
          </p:cNvPr>
          <p:cNvSpPr txBox="1"/>
          <p:nvPr/>
        </p:nvSpPr>
        <p:spPr>
          <a:xfrm>
            <a:off x="4607496" y="33569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3C1ED4CD-3382-F1E4-B17E-F99E9553C426}"/>
              </a:ext>
            </a:extLst>
          </p:cNvPr>
          <p:cNvSpPr txBox="1"/>
          <p:nvPr/>
        </p:nvSpPr>
        <p:spPr>
          <a:xfrm>
            <a:off x="4607496" y="36717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1A377888-5312-4F6D-1DA9-B725C327959D}"/>
              </a:ext>
            </a:extLst>
          </p:cNvPr>
          <p:cNvSpPr txBox="1"/>
          <p:nvPr/>
        </p:nvSpPr>
        <p:spPr>
          <a:xfrm>
            <a:off x="4602982" y="423815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402048C3-386D-2A7C-BFAA-C29947147EC7}"/>
              </a:ext>
            </a:extLst>
          </p:cNvPr>
          <p:cNvSpPr txBox="1"/>
          <p:nvPr/>
        </p:nvSpPr>
        <p:spPr>
          <a:xfrm>
            <a:off x="4615120" y="302080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3" name="1 CuadroTexto">
            <a:extLst>
              <a:ext uri="{FF2B5EF4-FFF2-40B4-BE49-F238E27FC236}">
                <a16:creationId xmlns:a16="http://schemas.microsoft.com/office/drawing/2014/main" id="{40B00658-AFC7-D526-584C-1356F5481171}"/>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6" name="2 CuadroTexto">
            <a:extLst>
              <a:ext uri="{FF2B5EF4-FFF2-40B4-BE49-F238E27FC236}">
                <a16:creationId xmlns:a16="http://schemas.microsoft.com/office/drawing/2014/main" id="{270FF8F0-40CD-BA9A-A200-19716EA809FF}"/>
              </a:ext>
            </a:extLst>
          </p:cNvPr>
          <p:cNvSpPr txBox="1"/>
          <p:nvPr/>
        </p:nvSpPr>
        <p:spPr>
          <a:xfrm>
            <a:off x="42673" y="2700280"/>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9" name="1 CuadroTexto">
            <a:extLst>
              <a:ext uri="{FF2B5EF4-FFF2-40B4-BE49-F238E27FC236}">
                <a16:creationId xmlns:a16="http://schemas.microsoft.com/office/drawing/2014/main" id="{6CE2BB30-DDFB-5934-4E0C-981D96A1D9DC}"/>
              </a:ext>
            </a:extLst>
          </p:cNvPr>
          <p:cNvSpPr txBox="1"/>
          <p:nvPr/>
        </p:nvSpPr>
        <p:spPr>
          <a:xfrm>
            <a:off x="-17534" y="414512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Salmos 89:27</a:t>
            </a:r>
          </a:p>
        </p:txBody>
      </p:sp>
      <p:sp>
        <p:nvSpPr>
          <p:cNvPr id="10" name="2 CuadroTexto">
            <a:extLst>
              <a:ext uri="{FF2B5EF4-FFF2-40B4-BE49-F238E27FC236}">
                <a16:creationId xmlns:a16="http://schemas.microsoft.com/office/drawing/2014/main" id="{EEB8FA52-504A-148D-754D-A7682340F06B}"/>
              </a:ext>
            </a:extLst>
          </p:cNvPr>
          <p:cNvSpPr txBox="1"/>
          <p:nvPr/>
        </p:nvSpPr>
        <p:spPr>
          <a:xfrm>
            <a:off x="251520" y="4571390"/>
            <a:ext cx="3744416"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también le pondré por </a:t>
            </a:r>
            <a:r>
              <a:rPr lang="es-ES" sz="2300" u="sng" dirty="0">
                <a:solidFill>
                  <a:srgbClr val="FFFF00"/>
                </a:solidFill>
                <a:latin typeface="Calibri"/>
              </a:rPr>
              <a:t>primogénito</a:t>
            </a:r>
            <a:r>
              <a:rPr lang="es-ES" sz="2300" dirty="0">
                <a:solidFill>
                  <a:srgbClr val="FFFF00"/>
                </a:solidFill>
                <a:latin typeface="Calibri"/>
              </a:rPr>
              <a:t>, </a:t>
            </a:r>
            <a:r>
              <a:rPr lang="es-ES" sz="2300" dirty="0">
                <a:solidFill>
                  <a:srgbClr val="00B0F0"/>
                </a:solidFill>
                <a:latin typeface="Calibri"/>
              </a:rPr>
              <a:t>el más excelso de los reyes de la tierra.</a:t>
            </a:r>
          </a:p>
        </p:txBody>
      </p:sp>
      <p:sp>
        <p:nvSpPr>
          <p:cNvPr id="11" name="1 CuadroTexto">
            <a:extLst>
              <a:ext uri="{FF2B5EF4-FFF2-40B4-BE49-F238E27FC236}">
                <a16:creationId xmlns:a16="http://schemas.microsoft.com/office/drawing/2014/main" id="{AA19AF69-8E7C-F05B-6FD4-AE8F0ED3B0F7}"/>
              </a:ext>
            </a:extLst>
          </p:cNvPr>
          <p:cNvSpPr txBox="1"/>
          <p:nvPr/>
        </p:nvSpPr>
        <p:spPr>
          <a:xfrm>
            <a:off x="2483768" y="569966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4:22</a:t>
            </a:r>
          </a:p>
        </p:txBody>
      </p:sp>
      <p:sp>
        <p:nvSpPr>
          <p:cNvPr id="14" name="2 CuadroTexto">
            <a:extLst>
              <a:ext uri="{FF2B5EF4-FFF2-40B4-BE49-F238E27FC236}">
                <a16:creationId xmlns:a16="http://schemas.microsoft.com/office/drawing/2014/main" id="{E3145C8B-EB51-3AB8-02C2-61498BABAF35}"/>
              </a:ext>
            </a:extLst>
          </p:cNvPr>
          <p:cNvSpPr txBox="1"/>
          <p:nvPr/>
        </p:nvSpPr>
        <p:spPr>
          <a:xfrm>
            <a:off x="42673" y="6228528"/>
            <a:ext cx="9081521" cy="3817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dirás a Faraón: Jehová ha dicho así: </a:t>
            </a:r>
            <a:r>
              <a:rPr lang="es-ES" sz="2300" dirty="0">
                <a:solidFill>
                  <a:srgbClr val="00B0F0"/>
                </a:solidFill>
                <a:latin typeface="Calibri"/>
              </a:rPr>
              <a:t>Israel es mi hijo, mi primogénito</a:t>
            </a:r>
            <a:r>
              <a:rPr lang="es-ES" sz="2300" dirty="0">
                <a:latin typeface="Calibri"/>
              </a:rPr>
              <a:t>. </a:t>
            </a:r>
          </a:p>
        </p:txBody>
      </p:sp>
      <p:sp>
        <p:nvSpPr>
          <p:cNvPr id="15" name="TextBox 14">
            <a:extLst>
              <a:ext uri="{FF2B5EF4-FFF2-40B4-BE49-F238E27FC236}">
                <a16:creationId xmlns:a16="http://schemas.microsoft.com/office/drawing/2014/main" id="{3E738116-772A-6429-65E2-97681DFEF5BB}"/>
              </a:ext>
            </a:extLst>
          </p:cNvPr>
          <p:cNvSpPr txBox="1"/>
          <p:nvPr/>
        </p:nvSpPr>
        <p:spPr>
          <a:xfrm>
            <a:off x="4602982" y="48212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Tree>
    <p:extLst>
      <p:ext uri="{BB962C8B-B14F-4D97-AF65-F5344CB8AC3E}">
        <p14:creationId xmlns:p14="http://schemas.microsoft.com/office/powerpoint/2010/main" val="33312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5CF11-C28B-B0C8-BD9E-F9B1DE64FE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BC900C-DF31-A384-62BB-37A5EA39B65D}"/>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A2655A0E-FCFC-9F01-6CC1-7F5B2D94FD47}"/>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CC483F15-561B-8B43-757C-C1B2DBF89008}"/>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A0E9CCFB-7C57-32B7-6234-7A22697B37B7}"/>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404C9A44-66A4-B255-49C4-257C20383853}"/>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A6040FAF-DEA5-38D2-1B18-9BDDA8DFA7CD}"/>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0A2F819A-607A-5BB4-A6DF-08557B7B32E4}"/>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478D904A-E25A-EBB5-B5FB-DD3DFDC8CA02}"/>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C3DC6296-8DFF-8481-0CAF-A291B4D78670}"/>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752095FD-4226-BED9-BE2B-42F91947CEF0}"/>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él es la cabeza del cuerpo que es la iglesia,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Tree>
    <p:extLst>
      <p:ext uri="{BB962C8B-B14F-4D97-AF65-F5344CB8AC3E}">
        <p14:creationId xmlns:p14="http://schemas.microsoft.com/office/powerpoint/2010/main" val="38620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6" grpId="0" animBg="1"/>
      <p:bldP spid="15" grpId="0" animBg="1"/>
      <p:bldP spid="17" grpId="0" animBg="1"/>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DBDC-A78B-9044-7001-C24AFF4E01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4E3879-2097-E64F-A423-AA2B9903F948}"/>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2DBCEB0A-2B17-5A84-6AF4-876F0914424B}"/>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70063C78-E3D8-6ECC-C77F-5165F3F23BE9}"/>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74EE01B0-E544-0CA9-FCD8-2B1F625A761E}"/>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C99F0359-3C00-FFF0-830D-8C44113AEA0C}"/>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B04A3C4E-888F-A65D-E939-7AFB18E5EFBD}"/>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E7374767-4ABE-B092-9E45-6AFD1D57F7D0}"/>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CC0ABE76-8682-A7E4-856C-97E2F8F0D83D}"/>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BBE24E6C-8BA6-3BB7-DB7F-97A08D258926}"/>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3F9EB3D1-D0ED-7758-0396-5A6B80A6D762}"/>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286EE4E5-2062-B28F-1658-BB21E6852392}"/>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8EBCB463-6825-8941-43D4-A667684761C2}"/>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Escogió Moisés varones de virtud de entre todo Israel, y los puso por jefes sobre el pueblo, sobre mil, sobre ciento, sobre cincuenta, y sobre diez. </a:t>
            </a:r>
          </a:p>
        </p:txBody>
      </p:sp>
    </p:spTree>
    <p:extLst>
      <p:ext uri="{BB962C8B-B14F-4D97-AF65-F5344CB8AC3E}">
        <p14:creationId xmlns:p14="http://schemas.microsoft.com/office/powerpoint/2010/main" val="32628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4BE27-41BE-300A-6941-3E99DD0FE3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23F8F4-D768-483D-0BCF-676FE75B057E}"/>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D299BBCD-7DF3-4F73-7ACF-26230A3022E7}"/>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E401D5BC-C652-9129-D7B6-8387A37E31C2}"/>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B2329445-339D-D0D1-AC2F-9210D6D9268A}"/>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54280289-67AF-70E9-9FA7-A679CC659A30}"/>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5931B6F3-4A92-AC45-5477-FA68A9684233}"/>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215F84A1-3144-1714-6922-DCEC344DB6D4}"/>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777A5C49-6D22-A7E7-3631-897797A3F3B3}"/>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AF0B3A17-E1B2-D665-BB19-80C8BAA7911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59B63193-22C2-E0CD-9F9D-89474F5F1F8E}"/>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EB09A7EA-55D1-2C0A-2A97-135470B7FA77}"/>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4927424E-5AE0-123C-EEF7-A809D49CF2F1}"/>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Escogió Moisés varones de virtud de entre todo Israel,</a:t>
            </a:r>
            <a:r>
              <a:rPr lang="es-ES" sz="2300" dirty="0">
                <a:latin typeface="Calibri"/>
              </a:rPr>
              <a:t> y los puso por jefes sobre el pueblo, sobre mil, sobre ciento, sobre cincuenta, y sobre diez. </a:t>
            </a:r>
          </a:p>
        </p:txBody>
      </p:sp>
    </p:spTree>
    <p:extLst>
      <p:ext uri="{BB962C8B-B14F-4D97-AF65-F5344CB8AC3E}">
        <p14:creationId xmlns:p14="http://schemas.microsoft.com/office/powerpoint/2010/main" val="312123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7F92-1447-C7FA-4F28-2A0E29E367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AB4701-8B6E-A2FF-D38F-04E38ABB4F9B}"/>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4CCBC84E-4872-1D43-C092-40733CB316C3}"/>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AA872532-F662-3426-0B1F-3A7D7A8FD373}"/>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41F39ADC-6A1D-D228-7C4F-B9AE1C648251}"/>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81E14DF8-D9BF-E830-269C-B403ABFD6465}"/>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0300BA90-514D-C0EC-70E8-082BC50F4757}"/>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03E22945-563B-6421-6ADE-FEE2CA58283B}"/>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C1316144-1A87-A41E-3CDE-BD32B52F16BC}"/>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24112382-A929-67D7-0F3C-4B870F207AC0}"/>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59809B56-1B7B-368B-F698-33E7CD46936A}"/>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143EC636-6E08-3FCB-4B84-BA43777C6275}"/>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8A90DB00-EE97-561E-1248-E94AE7B7D1B8}"/>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Escogió Moisés varones de virtud de entre todo Israel,</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los puso por jefes </a:t>
            </a:r>
            <a:r>
              <a:rPr lang="es-ES" sz="2300" dirty="0">
                <a:solidFill>
                  <a:srgbClr val="00B0F0"/>
                </a:solidFill>
                <a:latin typeface="Calibri"/>
              </a:rPr>
              <a:t>sobre el pueblo, sobre mil, sobre ciento, sobre cincuenta, y sobre diez. </a:t>
            </a:r>
          </a:p>
        </p:txBody>
      </p:sp>
      <p:sp>
        <p:nvSpPr>
          <p:cNvPr id="5" name="2 CuadroTexto">
            <a:extLst>
              <a:ext uri="{FF2B5EF4-FFF2-40B4-BE49-F238E27FC236}">
                <a16:creationId xmlns:a16="http://schemas.microsoft.com/office/drawing/2014/main" id="{D0A66D27-7DE2-5365-FA16-D7FE0B583707}"/>
              </a:ext>
            </a:extLst>
          </p:cNvPr>
          <p:cNvSpPr txBox="1"/>
          <p:nvPr/>
        </p:nvSpPr>
        <p:spPr>
          <a:xfrm>
            <a:off x="35496" y="5585219"/>
            <a:ext cx="4536504" cy="1224822"/>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escogió Moisés hombres capaces de entre todo Israel, y </a:t>
            </a:r>
            <a:r>
              <a:rPr lang="es-ES" sz="2200" dirty="0">
                <a:solidFill>
                  <a:srgbClr val="FFFF00"/>
                </a:solidFill>
                <a:latin typeface="Calibri"/>
              </a:rPr>
              <a:t>los puso por cabezas del pueblo</a:t>
            </a:r>
            <a:r>
              <a:rPr lang="es-ES" sz="2200" dirty="0">
                <a:latin typeface="Calibri"/>
              </a:rPr>
              <a:t>, como jefes de mil, de cien, de cincuenta y de diez (LBLA).</a:t>
            </a:r>
          </a:p>
        </p:txBody>
      </p:sp>
      <p:sp>
        <p:nvSpPr>
          <p:cNvPr id="10" name="1 CuadroTexto">
            <a:extLst>
              <a:ext uri="{FF2B5EF4-FFF2-40B4-BE49-F238E27FC236}">
                <a16:creationId xmlns:a16="http://schemas.microsoft.com/office/drawing/2014/main" id="{3B01ADC3-F619-1833-1AB3-890103ED00A1}"/>
              </a:ext>
            </a:extLst>
          </p:cNvPr>
          <p:cNvSpPr txBox="1"/>
          <p:nvPr/>
        </p:nvSpPr>
        <p:spPr>
          <a:xfrm>
            <a:off x="4932040" y="3645024"/>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Oseas 1:11</a:t>
            </a:r>
          </a:p>
        </p:txBody>
      </p:sp>
      <p:sp>
        <p:nvSpPr>
          <p:cNvPr id="11" name="2 CuadroTexto">
            <a:extLst>
              <a:ext uri="{FF2B5EF4-FFF2-40B4-BE49-F238E27FC236}">
                <a16:creationId xmlns:a16="http://schemas.microsoft.com/office/drawing/2014/main" id="{CD38927B-00E4-2797-D119-A00A387CCE47}"/>
              </a:ext>
            </a:extLst>
          </p:cNvPr>
          <p:cNvSpPr txBox="1"/>
          <p:nvPr/>
        </p:nvSpPr>
        <p:spPr>
          <a:xfrm>
            <a:off x="4860032" y="4069946"/>
            <a:ext cx="424847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se congregarán los hijos de Judá y de Israel, y nombrarán un solo jefe, y subirán de la tierra; porque el día de Jezreel será grande. </a:t>
            </a:r>
          </a:p>
        </p:txBody>
      </p:sp>
    </p:spTree>
    <p:extLst>
      <p:ext uri="{BB962C8B-B14F-4D97-AF65-F5344CB8AC3E}">
        <p14:creationId xmlns:p14="http://schemas.microsoft.com/office/powerpoint/2010/main" val="16992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BDE9-77B2-0D1B-E5AE-BF6C09282B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B41D21-8726-54A6-8B65-8FA19FE46857}"/>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87C3178D-837A-4130-6B30-135D1E72F535}"/>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31EAECB5-BDA3-0551-5B21-B2AFF4638B01}"/>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3D4F6E4A-2D39-DC95-A469-C8209B08AE25}"/>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7406F4AF-907B-B14F-7BD7-9F96C2A9F498}"/>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061D66D1-D02D-38FC-8556-327599CB045A}"/>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A759807A-58C2-0451-5A71-5248AD3BDFBD}"/>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AD68C915-B336-75EB-6C0F-11D66CB67BC9}"/>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EF4E16C4-52FA-5385-32AC-8629FAACFA7A}"/>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FAD423BA-67EA-CF6B-73B0-339049EF9984}"/>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C16BD9CB-D9B6-5431-61A2-807B149F640D}"/>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3E447B70-7022-DFD4-9AFC-87BFCFFDA87E}"/>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Escogió Moisés varones de virtud de entre todo Israel,</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los puso por jefes </a:t>
            </a:r>
            <a:r>
              <a:rPr lang="es-ES" sz="2300" dirty="0">
                <a:solidFill>
                  <a:srgbClr val="00B0F0"/>
                </a:solidFill>
                <a:latin typeface="Calibri"/>
              </a:rPr>
              <a:t>sobre el pueblo, sobre mil, sobre ciento, sobre cincuenta, y sobre diez. </a:t>
            </a:r>
          </a:p>
        </p:txBody>
      </p:sp>
      <p:sp>
        <p:nvSpPr>
          <p:cNvPr id="5" name="2 CuadroTexto">
            <a:extLst>
              <a:ext uri="{FF2B5EF4-FFF2-40B4-BE49-F238E27FC236}">
                <a16:creationId xmlns:a16="http://schemas.microsoft.com/office/drawing/2014/main" id="{4EA4A44C-E430-8A21-44E3-62E11C907833}"/>
              </a:ext>
            </a:extLst>
          </p:cNvPr>
          <p:cNvSpPr txBox="1"/>
          <p:nvPr/>
        </p:nvSpPr>
        <p:spPr>
          <a:xfrm>
            <a:off x="35496" y="5585219"/>
            <a:ext cx="4536504" cy="1224822"/>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escogió Moisés hombres capaces de entre todo Israel, y </a:t>
            </a:r>
            <a:r>
              <a:rPr lang="es-ES" sz="2200" dirty="0">
                <a:solidFill>
                  <a:srgbClr val="FFFF00"/>
                </a:solidFill>
                <a:latin typeface="Calibri"/>
              </a:rPr>
              <a:t>los puso por cabezas del pueblo</a:t>
            </a:r>
            <a:r>
              <a:rPr lang="es-ES" sz="2200" dirty="0">
                <a:latin typeface="Calibri"/>
              </a:rPr>
              <a:t>, como jefes de mil, de cien, de cincuenta y de diez (LBLA).</a:t>
            </a:r>
          </a:p>
        </p:txBody>
      </p:sp>
      <p:sp>
        <p:nvSpPr>
          <p:cNvPr id="10" name="1 CuadroTexto">
            <a:extLst>
              <a:ext uri="{FF2B5EF4-FFF2-40B4-BE49-F238E27FC236}">
                <a16:creationId xmlns:a16="http://schemas.microsoft.com/office/drawing/2014/main" id="{884A4C3E-B09A-9840-6E03-84E418C2BF71}"/>
              </a:ext>
            </a:extLst>
          </p:cNvPr>
          <p:cNvSpPr txBox="1"/>
          <p:nvPr/>
        </p:nvSpPr>
        <p:spPr>
          <a:xfrm>
            <a:off x="4932040" y="3645024"/>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Oseas 1:11</a:t>
            </a:r>
          </a:p>
        </p:txBody>
      </p:sp>
      <p:sp>
        <p:nvSpPr>
          <p:cNvPr id="11" name="2 CuadroTexto">
            <a:extLst>
              <a:ext uri="{FF2B5EF4-FFF2-40B4-BE49-F238E27FC236}">
                <a16:creationId xmlns:a16="http://schemas.microsoft.com/office/drawing/2014/main" id="{832CDA53-EA89-DEA9-EA9E-67AEEA0BA5CB}"/>
              </a:ext>
            </a:extLst>
          </p:cNvPr>
          <p:cNvSpPr txBox="1"/>
          <p:nvPr/>
        </p:nvSpPr>
        <p:spPr>
          <a:xfrm>
            <a:off x="4860032" y="4069946"/>
            <a:ext cx="424847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se congregarán los hijos de Judá y de Israel,</a:t>
            </a:r>
            <a:r>
              <a:rPr lang="es-ES" sz="2300" dirty="0">
                <a:latin typeface="Calibri"/>
              </a:rPr>
              <a:t> y nombrarán un solo jefe, y subirán de la tierra; porque el día de Jezreel será grande. </a:t>
            </a:r>
          </a:p>
        </p:txBody>
      </p:sp>
    </p:spTree>
    <p:extLst>
      <p:ext uri="{BB962C8B-B14F-4D97-AF65-F5344CB8AC3E}">
        <p14:creationId xmlns:p14="http://schemas.microsoft.com/office/powerpoint/2010/main" val="2383670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9D47-83B1-D36A-AF23-00132D106C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B39D62-BF90-CF94-DA26-35099D80FE31}"/>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B4819A02-13E3-FE39-E632-2A2FC2391234}"/>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7D950622-2F02-B149-16CA-78AC1217D8DF}"/>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31447F08-C6DA-CDD4-4E53-8D77FC1F3124}"/>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8C933F6E-E877-DAE8-13E0-2F42F96B26B0}"/>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D082E0A8-754D-C282-A2BD-FC1669B1CC80}"/>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CE80BF81-8F48-0368-C3A9-671E64977E91}"/>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2F4BD778-A6F6-C776-06A6-375D4638E60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60C5089D-67A5-6E6C-29B5-92A9EE4FD0AB}"/>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3B8773EC-6798-28B8-CEDA-81839D2A2668}"/>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AF4BBB73-00A8-F590-C0E9-91D2FE4276B4}"/>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EAB59FF2-36AC-9221-5235-3F82C12E732A}"/>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Escogió Moisés varones de virtud de entre todo Israel,</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los puso por jefes </a:t>
            </a:r>
            <a:r>
              <a:rPr lang="es-ES" sz="2300" dirty="0">
                <a:solidFill>
                  <a:srgbClr val="00B0F0"/>
                </a:solidFill>
                <a:latin typeface="Calibri"/>
              </a:rPr>
              <a:t>sobre el pueblo, sobre mil, sobre ciento, sobre cincuenta, y sobre diez. </a:t>
            </a:r>
          </a:p>
        </p:txBody>
      </p:sp>
      <p:sp>
        <p:nvSpPr>
          <p:cNvPr id="5" name="2 CuadroTexto">
            <a:extLst>
              <a:ext uri="{FF2B5EF4-FFF2-40B4-BE49-F238E27FC236}">
                <a16:creationId xmlns:a16="http://schemas.microsoft.com/office/drawing/2014/main" id="{1F534900-A074-E3FC-D7FA-E2E4C3CE4087}"/>
              </a:ext>
            </a:extLst>
          </p:cNvPr>
          <p:cNvSpPr txBox="1"/>
          <p:nvPr/>
        </p:nvSpPr>
        <p:spPr>
          <a:xfrm>
            <a:off x="35496" y="5585219"/>
            <a:ext cx="4536504" cy="1224822"/>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escogió Moisés hombres capaces de entre todo Israel, y </a:t>
            </a:r>
            <a:r>
              <a:rPr lang="es-ES" sz="2200" dirty="0">
                <a:solidFill>
                  <a:srgbClr val="FFFF00"/>
                </a:solidFill>
                <a:latin typeface="Calibri"/>
              </a:rPr>
              <a:t>los puso por cabezas del pueblo</a:t>
            </a:r>
            <a:r>
              <a:rPr lang="es-ES" sz="2200" dirty="0">
                <a:latin typeface="Calibri"/>
              </a:rPr>
              <a:t>, como jefes de mil, de cien, de cincuenta y de diez (LBLA).</a:t>
            </a:r>
          </a:p>
        </p:txBody>
      </p:sp>
      <p:sp>
        <p:nvSpPr>
          <p:cNvPr id="6" name="1 CuadroTexto">
            <a:extLst>
              <a:ext uri="{FF2B5EF4-FFF2-40B4-BE49-F238E27FC236}">
                <a16:creationId xmlns:a16="http://schemas.microsoft.com/office/drawing/2014/main" id="{E9EC1A3F-1CA3-1CBA-A685-326E55A484E3}"/>
              </a:ext>
            </a:extLst>
          </p:cNvPr>
          <p:cNvSpPr txBox="1"/>
          <p:nvPr/>
        </p:nvSpPr>
        <p:spPr>
          <a:xfrm>
            <a:off x="4932040" y="3645024"/>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Oseas 1:11</a:t>
            </a:r>
          </a:p>
        </p:txBody>
      </p:sp>
      <p:sp>
        <p:nvSpPr>
          <p:cNvPr id="9" name="2 CuadroTexto">
            <a:extLst>
              <a:ext uri="{FF2B5EF4-FFF2-40B4-BE49-F238E27FC236}">
                <a16:creationId xmlns:a16="http://schemas.microsoft.com/office/drawing/2014/main" id="{07998325-F256-41C4-D13C-53380DF190DB}"/>
              </a:ext>
            </a:extLst>
          </p:cNvPr>
          <p:cNvSpPr txBox="1"/>
          <p:nvPr/>
        </p:nvSpPr>
        <p:spPr>
          <a:xfrm>
            <a:off x="4860032" y="4069946"/>
            <a:ext cx="424847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se congregarán los hijos de Judá y de Israel,</a:t>
            </a:r>
            <a:r>
              <a:rPr lang="es-ES" sz="2300" dirty="0">
                <a:latin typeface="Calibri"/>
              </a:rPr>
              <a:t> </a:t>
            </a:r>
            <a:r>
              <a:rPr lang="es-ES" sz="2300" dirty="0">
                <a:solidFill>
                  <a:srgbClr val="00B0F0"/>
                </a:solidFill>
                <a:latin typeface="Calibri"/>
              </a:rPr>
              <a:t>y nombrarán </a:t>
            </a:r>
            <a:r>
              <a:rPr lang="es-ES" sz="2300" u="sng" dirty="0">
                <a:solidFill>
                  <a:srgbClr val="00B0F0"/>
                </a:solidFill>
                <a:latin typeface="Calibri"/>
              </a:rPr>
              <a:t>un solo jefe</a:t>
            </a:r>
            <a:r>
              <a:rPr lang="es-ES" sz="2300" dirty="0">
                <a:solidFill>
                  <a:srgbClr val="00B0F0"/>
                </a:solidFill>
                <a:latin typeface="Calibri"/>
              </a:rPr>
              <a:t>, y subirán de la tierra; porque el día de Jezreel será grande. </a:t>
            </a:r>
          </a:p>
        </p:txBody>
      </p:sp>
      <p:sp>
        <p:nvSpPr>
          <p:cNvPr id="10" name="2 CuadroTexto">
            <a:extLst>
              <a:ext uri="{FF2B5EF4-FFF2-40B4-BE49-F238E27FC236}">
                <a16:creationId xmlns:a16="http://schemas.microsoft.com/office/drawing/2014/main" id="{498B72BD-DCF6-A0AA-71A2-85BA5BE3D7F5}"/>
              </a:ext>
            </a:extLst>
          </p:cNvPr>
          <p:cNvSpPr txBox="1"/>
          <p:nvPr/>
        </p:nvSpPr>
        <p:spPr>
          <a:xfrm>
            <a:off x="5004048" y="5306425"/>
            <a:ext cx="4067944" cy="1506951"/>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los hijos de Judá y de Israel serán congregados en uno, y </a:t>
            </a:r>
            <a:r>
              <a:rPr lang="es-ES" sz="2200" dirty="0">
                <a:solidFill>
                  <a:srgbClr val="FFFF00"/>
                </a:solidFill>
                <a:latin typeface="Calibri"/>
              </a:rPr>
              <a:t>levantarán para sí una cabeza</a:t>
            </a:r>
            <a:r>
              <a:rPr lang="es-ES" sz="2200" dirty="0">
                <a:latin typeface="Calibri"/>
              </a:rPr>
              <a:t>, y subirán de la tierra: porque el día de Jezreel será grande (RVA).</a:t>
            </a:r>
          </a:p>
        </p:txBody>
      </p:sp>
      <p:sp>
        <p:nvSpPr>
          <p:cNvPr id="11" name="1 CuadroTexto">
            <a:extLst>
              <a:ext uri="{FF2B5EF4-FFF2-40B4-BE49-F238E27FC236}">
                <a16:creationId xmlns:a16="http://schemas.microsoft.com/office/drawing/2014/main" id="{20A590B2-ECC1-9ED4-A668-41174E30C4FC}"/>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0C20D187-925E-3269-25B6-4787EECDC266}"/>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sometió todas las cosas bajo sus pies, y lo dio por cabeza sobre todas las cosas a la iglesia.</a:t>
            </a:r>
          </a:p>
        </p:txBody>
      </p:sp>
    </p:spTree>
    <p:extLst>
      <p:ext uri="{BB962C8B-B14F-4D97-AF65-F5344CB8AC3E}">
        <p14:creationId xmlns:p14="http://schemas.microsoft.com/office/powerpoint/2010/main" val="8017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A77E4-C3F2-9AE8-7CC9-94CF032D13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07890C-BA03-0F76-4540-6AA9D64BE119}"/>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4CEA3638-35D0-15E4-5351-CA355F06F3D5}"/>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F020653B-403A-EE4E-52E1-66565E333F70}"/>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45C55F0B-047F-F3A8-FDFA-2126D67B274B}"/>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FDC43164-4DA6-06CF-2D57-CBF38DF9506B}"/>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073B9BD1-FB8A-302F-5DDD-7321644F29ED}"/>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56997E26-5D53-9DC3-E27D-1C9EECB584B6}"/>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F1597496-01E0-7D29-7EE6-A632940CC3F5}"/>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B96178D0-D7C5-402A-DA9B-735463FAA93B}"/>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8A18C31D-7A20-9944-1A3C-32991C355B15}"/>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113F11F3-FF53-DB58-8050-D747C7201F53}"/>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CEB5B0DE-74A6-0180-9C24-AA4AC9AE9435}"/>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Escogió Moisés varones de virtud de entre todo Israel,</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los puso por jefes </a:t>
            </a:r>
            <a:r>
              <a:rPr lang="es-ES" sz="2300" dirty="0">
                <a:solidFill>
                  <a:srgbClr val="00B0F0"/>
                </a:solidFill>
                <a:latin typeface="Calibri"/>
              </a:rPr>
              <a:t>sobre el pueblo, sobre mil, sobre ciento, sobre cincuenta, y sobre diez. </a:t>
            </a:r>
          </a:p>
        </p:txBody>
      </p:sp>
      <p:sp>
        <p:nvSpPr>
          <p:cNvPr id="5" name="2 CuadroTexto">
            <a:extLst>
              <a:ext uri="{FF2B5EF4-FFF2-40B4-BE49-F238E27FC236}">
                <a16:creationId xmlns:a16="http://schemas.microsoft.com/office/drawing/2014/main" id="{1DCB6169-0775-B325-6449-C9A732F95EC9}"/>
              </a:ext>
            </a:extLst>
          </p:cNvPr>
          <p:cNvSpPr txBox="1"/>
          <p:nvPr/>
        </p:nvSpPr>
        <p:spPr>
          <a:xfrm>
            <a:off x="35496" y="5585219"/>
            <a:ext cx="4536504" cy="1224822"/>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escogió Moisés hombres capaces de entre todo Israel, y </a:t>
            </a:r>
            <a:r>
              <a:rPr lang="es-ES" sz="2200" dirty="0">
                <a:solidFill>
                  <a:srgbClr val="FFFF00"/>
                </a:solidFill>
                <a:latin typeface="Calibri"/>
              </a:rPr>
              <a:t>los puso por cabezas del pueblo</a:t>
            </a:r>
            <a:r>
              <a:rPr lang="es-ES" sz="2200" dirty="0">
                <a:latin typeface="Calibri"/>
              </a:rPr>
              <a:t>, como jefes de mil, de cien, de cincuenta y de diez (LBLA).</a:t>
            </a:r>
          </a:p>
        </p:txBody>
      </p:sp>
      <p:sp>
        <p:nvSpPr>
          <p:cNvPr id="6" name="1 CuadroTexto">
            <a:extLst>
              <a:ext uri="{FF2B5EF4-FFF2-40B4-BE49-F238E27FC236}">
                <a16:creationId xmlns:a16="http://schemas.microsoft.com/office/drawing/2014/main" id="{44335A47-7F9C-2BA1-CAEC-A66CA4EFAB0E}"/>
              </a:ext>
            </a:extLst>
          </p:cNvPr>
          <p:cNvSpPr txBox="1"/>
          <p:nvPr/>
        </p:nvSpPr>
        <p:spPr>
          <a:xfrm>
            <a:off x="4932040" y="3645024"/>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Oseas 1:11</a:t>
            </a:r>
          </a:p>
        </p:txBody>
      </p:sp>
      <p:sp>
        <p:nvSpPr>
          <p:cNvPr id="9" name="2 CuadroTexto">
            <a:extLst>
              <a:ext uri="{FF2B5EF4-FFF2-40B4-BE49-F238E27FC236}">
                <a16:creationId xmlns:a16="http://schemas.microsoft.com/office/drawing/2014/main" id="{E3EF2455-2B3F-F03C-F037-640DD4E43812}"/>
              </a:ext>
            </a:extLst>
          </p:cNvPr>
          <p:cNvSpPr txBox="1"/>
          <p:nvPr/>
        </p:nvSpPr>
        <p:spPr>
          <a:xfrm>
            <a:off x="4860032" y="4069946"/>
            <a:ext cx="424847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se congregarán los hijos de Judá y de Israel,</a:t>
            </a:r>
            <a:r>
              <a:rPr lang="es-ES" sz="2300" dirty="0">
                <a:latin typeface="Calibri"/>
              </a:rPr>
              <a:t> </a:t>
            </a:r>
            <a:r>
              <a:rPr lang="es-ES" sz="2300" dirty="0">
                <a:solidFill>
                  <a:srgbClr val="00B0F0"/>
                </a:solidFill>
                <a:latin typeface="Calibri"/>
              </a:rPr>
              <a:t>y nombrarán </a:t>
            </a:r>
            <a:r>
              <a:rPr lang="es-ES" sz="2300" u="sng" dirty="0">
                <a:solidFill>
                  <a:srgbClr val="00B0F0"/>
                </a:solidFill>
                <a:latin typeface="Calibri"/>
              </a:rPr>
              <a:t>un solo jefe</a:t>
            </a:r>
            <a:r>
              <a:rPr lang="es-ES" sz="2300" dirty="0">
                <a:solidFill>
                  <a:srgbClr val="00B0F0"/>
                </a:solidFill>
                <a:latin typeface="Calibri"/>
              </a:rPr>
              <a:t>, y subirán de la tierra; porque el día de Jezreel será grande. </a:t>
            </a:r>
          </a:p>
        </p:txBody>
      </p:sp>
      <p:sp>
        <p:nvSpPr>
          <p:cNvPr id="10" name="2 CuadroTexto">
            <a:extLst>
              <a:ext uri="{FF2B5EF4-FFF2-40B4-BE49-F238E27FC236}">
                <a16:creationId xmlns:a16="http://schemas.microsoft.com/office/drawing/2014/main" id="{402F6DD1-62DD-ADC1-A99D-A10C426FE2DD}"/>
              </a:ext>
            </a:extLst>
          </p:cNvPr>
          <p:cNvSpPr txBox="1"/>
          <p:nvPr/>
        </p:nvSpPr>
        <p:spPr>
          <a:xfrm>
            <a:off x="5004048" y="5306425"/>
            <a:ext cx="4067944" cy="1506951"/>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los hijos de Judá y de Israel serán congregados en uno, y </a:t>
            </a:r>
            <a:r>
              <a:rPr lang="es-ES" sz="2200" dirty="0">
                <a:solidFill>
                  <a:srgbClr val="FFFF00"/>
                </a:solidFill>
                <a:latin typeface="Calibri"/>
              </a:rPr>
              <a:t>levantarán para sí una cabeza</a:t>
            </a:r>
            <a:r>
              <a:rPr lang="es-ES" sz="2200" dirty="0">
                <a:latin typeface="Calibri"/>
              </a:rPr>
              <a:t>, y subirán de la tierra: porque el día de Jezreel será grande (RVA).</a:t>
            </a:r>
          </a:p>
        </p:txBody>
      </p:sp>
      <p:sp>
        <p:nvSpPr>
          <p:cNvPr id="11" name="1 CuadroTexto">
            <a:extLst>
              <a:ext uri="{FF2B5EF4-FFF2-40B4-BE49-F238E27FC236}">
                <a16:creationId xmlns:a16="http://schemas.microsoft.com/office/drawing/2014/main" id="{56629477-5FDF-8211-EBC6-30A94D5171A2}"/>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E7FBDDA1-C7D2-EDC1-EC6A-C105A1847B3A}"/>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y lo dio por cabeza sobre todas las cosas a la iglesia.</a:t>
            </a:r>
          </a:p>
        </p:txBody>
      </p:sp>
    </p:spTree>
    <p:extLst>
      <p:ext uri="{BB962C8B-B14F-4D97-AF65-F5344CB8AC3E}">
        <p14:creationId xmlns:p14="http://schemas.microsoft.com/office/powerpoint/2010/main" val="1195854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20CD0-407E-ED8F-E240-12A672A8FC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85AB7D-DFAA-B687-DE3A-352D22F45200}"/>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E4E7D65A-D4B1-C7AA-6DBE-E6DE85107C83}"/>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2ED0CA82-1BB3-9795-A667-C91E1B1537E7}"/>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53E79C33-EAE4-E613-A2A5-E82212508DB8}"/>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ABC13F60-9591-D8CD-B25B-EABA83B03B4B}"/>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76241AD1-7827-3D4E-D77D-529EF4CF7AE5}"/>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3BE77908-2B4D-5C79-B98A-43A3FA6C9E3A}"/>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AE975BC1-84F6-FE12-7DE2-EC580704E340}"/>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3F687676-8C7F-EDA4-2738-3C108CC9740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1B14A897-0A35-C22B-6916-955DD12A88A3}"/>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FE9C9593-0D30-EA62-BD72-D98DBC1DC016}"/>
              </a:ext>
            </a:extLst>
          </p:cNvPr>
          <p:cNvSpPr txBox="1"/>
          <p:nvPr/>
        </p:nvSpPr>
        <p:spPr>
          <a:xfrm>
            <a:off x="251520" y="3913892"/>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Éxodo 18:25</a:t>
            </a:r>
          </a:p>
        </p:txBody>
      </p:sp>
      <p:sp>
        <p:nvSpPr>
          <p:cNvPr id="4" name="2 CuadroTexto">
            <a:extLst>
              <a:ext uri="{FF2B5EF4-FFF2-40B4-BE49-F238E27FC236}">
                <a16:creationId xmlns:a16="http://schemas.microsoft.com/office/drawing/2014/main" id="{2053BA4D-E943-4902-FDE3-20D829A96DE5}"/>
              </a:ext>
            </a:extLst>
          </p:cNvPr>
          <p:cNvSpPr txBox="1"/>
          <p:nvPr/>
        </p:nvSpPr>
        <p:spPr>
          <a:xfrm>
            <a:off x="12138" y="4361083"/>
            <a:ext cx="460298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Escogió Moisés varones de virtud de entre todo Israel,</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los puso por jefes </a:t>
            </a:r>
            <a:r>
              <a:rPr lang="es-ES" sz="2300" dirty="0">
                <a:solidFill>
                  <a:srgbClr val="00B0F0"/>
                </a:solidFill>
                <a:latin typeface="Calibri"/>
              </a:rPr>
              <a:t>sobre el pueblo, sobre mil, sobre ciento, sobre cincuenta, y sobre diez. </a:t>
            </a:r>
          </a:p>
        </p:txBody>
      </p:sp>
      <p:sp>
        <p:nvSpPr>
          <p:cNvPr id="5" name="2 CuadroTexto">
            <a:extLst>
              <a:ext uri="{FF2B5EF4-FFF2-40B4-BE49-F238E27FC236}">
                <a16:creationId xmlns:a16="http://schemas.microsoft.com/office/drawing/2014/main" id="{E86BBE19-347C-3F60-C1E7-0405B471ABD6}"/>
              </a:ext>
            </a:extLst>
          </p:cNvPr>
          <p:cNvSpPr txBox="1"/>
          <p:nvPr/>
        </p:nvSpPr>
        <p:spPr>
          <a:xfrm>
            <a:off x="35496" y="5585219"/>
            <a:ext cx="4536504" cy="1224822"/>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escogió Moisés hombres capaces de entre todo Israel, y </a:t>
            </a:r>
            <a:r>
              <a:rPr lang="es-ES" sz="2200" dirty="0">
                <a:solidFill>
                  <a:srgbClr val="FFFF00"/>
                </a:solidFill>
                <a:latin typeface="Calibri"/>
              </a:rPr>
              <a:t>los puso por cabezas del pueblo</a:t>
            </a:r>
            <a:r>
              <a:rPr lang="es-ES" sz="2200" dirty="0">
                <a:latin typeface="Calibri"/>
              </a:rPr>
              <a:t>, como jefes de mil, de cien, de cincuenta y de diez (LBLA).</a:t>
            </a:r>
          </a:p>
        </p:txBody>
      </p:sp>
      <p:sp>
        <p:nvSpPr>
          <p:cNvPr id="6" name="1 CuadroTexto">
            <a:extLst>
              <a:ext uri="{FF2B5EF4-FFF2-40B4-BE49-F238E27FC236}">
                <a16:creationId xmlns:a16="http://schemas.microsoft.com/office/drawing/2014/main" id="{2CE5E23E-0678-7009-432A-0FA7CA99FDF3}"/>
              </a:ext>
            </a:extLst>
          </p:cNvPr>
          <p:cNvSpPr txBox="1"/>
          <p:nvPr/>
        </p:nvSpPr>
        <p:spPr>
          <a:xfrm>
            <a:off x="4932040" y="3645024"/>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Oseas 1:11</a:t>
            </a:r>
          </a:p>
        </p:txBody>
      </p:sp>
      <p:sp>
        <p:nvSpPr>
          <p:cNvPr id="9" name="2 CuadroTexto">
            <a:extLst>
              <a:ext uri="{FF2B5EF4-FFF2-40B4-BE49-F238E27FC236}">
                <a16:creationId xmlns:a16="http://schemas.microsoft.com/office/drawing/2014/main" id="{5EE5E9C3-0DCF-5F0F-918D-80C49C4A77A2}"/>
              </a:ext>
            </a:extLst>
          </p:cNvPr>
          <p:cNvSpPr txBox="1"/>
          <p:nvPr/>
        </p:nvSpPr>
        <p:spPr>
          <a:xfrm>
            <a:off x="4860032" y="4069946"/>
            <a:ext cx="4248472"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se congregarán los hijos de Judá y de Israel,</a:t>
            </a:r>
            <a:r>
              <a:rPr lang="es-ES" sz="2300" dirty="0">
                <a:latin typeface="Calibri"/>
              </a:rPr>
              <a:t> </a:t>
            </a:r>
            <a:r>
              <a:rPr lang="es-ES" sz="2300" dirty="0">
                <a:solidFill>
                  <a:srgbClr val="00B0F0"/>
                </a:solidFill>
                <a:latin typeface="Calibri"/>
              </a:rPr>
              <a:t>y nombrarán </a:t>
            </a:r>
            <a:r>
              <a:rPr lang="es-ES" sz="2300" u="sng" dirty="0">
                <a:solidFill>
                  <a:srgbClr val="00B0F0"/>
                </a:solidFill>
                <a:latin typeface="Calibri"/>
              </a:rPr>
              <a:t>un solo jefe</a:t>
            </a:r>
            <a:r>
              <a:rPr lang="es-ES" sz="2300" dirty="0">
                <a:solidFill>
                  <a:srgbClr val="00B0F0"/>
                </a:solidFill>
                <a:latin typeface="Calibri"/>
              </a:rPr>
              <a:t>, y subirán de la tierra; porque el día de Jezreel será grande. </a:t>
            </a:r>
          </a:p>
        </p:txBody>
      </p:sp>
      <p:sp>
        <p:nvSpPr>
          <p:cNvPr id="10" name="2 CuadroTexto">
            <a:extLst>
              <a:ext uri="{FF2B5EF4-FFF2-40B4-BE49-F238E27FC236}">
                <a16:creationId xmlns:a16="http://schemas.microsoft.com/office/drawing/2014/main" id="{5D0B0017-01C7-9285-7E81-FDB13F386E50}"/>
              </a:ext>
            </a:extLst>
          </p:cNvPr>
          <p:cNvSpPr txBox="1"/>
          <p:nvPr/>
        </p:nvSpPr>
        <p:spPr>
          <a:xfrm>
            <a:off x="5004048" y="5306425"/>
            <a:ext cx="4067944" cy="1506951"/>
          </a:xfrm>
          <a:prstGeom prst="rect">
            <a:avLst/>
          </a:prstGeom>
          <a:solidFill>
            <a:schemeClr val="bg1">
              <a:lumMod val="50000"/>
            </a:schemeClr>
          </a:solidFill>
          <a:ln>
            <a:solidFill>
              <a:schemeClr val="tx1"/>
            </a:solidFill>
          </a:ln>
        </p:spPr>
        <p:txBody>
          <a:bodyPr wrap="square" rtlCol="0">
            <a:spAutoFit/>
          </a:bodyPr>
          <a:lstStyle/>
          <a:p>
            <a:pPr algn="ctr" fontAlgn="auto">
              <a:lnSpc>
                <a:spcPts val="2200"/>
              </a:lnSpc>
              <a:spcBef>
                <a:spcPts val="0"/>
              </a:spcBef>
              <a:spcAft>
                <a:spcPts val="0"/>
              </a:spcAft>
            </a:pPr>
            <a:r>
              <a:rPr lang="es-ES" sz="2200" dirty="0">
                <a:latin typeface="Calibri"/>
              </a:rPr>
              <a:t>Y los hijos de Judá y de Israel serán congregados en uno, y </a:t>
            </a:r>
            <a:r>
              <a:rPr lang="es-ES" sz="2200" dirty="0">
                <a:solidFill>
                  <a:srgbClr val="FFFF00"/>
                </a:solidFill>
                <a:latin typeface="Calibri"/>
              </a:rPr>
              <a:t>levantarán para sí una cabeza</a:t>
            </a:r>
            <a:r>
              <a:rPr lang="es-ES" sz="2200" dirty="0">
                <a:latin typeface="Calibri"/>
              </a:rPr>
              <a:t>, y subirán de la tierra: porque el día de Jezreel será grande (RVA).</a:t>
            </a:r>
          </a:p>
        </p:txBody>
      </p:sp>
      <p:sp>
        <p:nvSpPr>
          <p:cNvPr id="11" name="1 CuadroTexto">
            <a:extLst>
              <a:ext uri="{FF2B5EF4-FFF2-40B4-BE49-F238E27FC236}">
                <a16:creationId xmlns:a16="http://schemas.microsoft.com/office/drawing/2014/main" id="{4EACE8B5-5892-DECB-4E66-F7E58CFD77EF}"/>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9A52EBD4-FDB6-6AC4-F844-8825CDC3AE8D}"/>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 dio por cabeza</a:t>
            </a:r>
            <a:r>
              <a:rPr lang="es-ES" sz="2300" dirty="0">
                <a:solidFill>
                  <a:srgbClr val="00B0F0"/>
                </a:solidFill>
                <a:latin typeface="Calibri"/>
              </a:rPr>
              <a:t> sobre todas las cosas a la iglesia.</a:t>
            </a:r>
          </a:p>
        </p:txBody>
      </p:sp>
      <p:sp>
        <p:nvSpPr>
          <p:cNvPr id="21" name="TextBox 20">
            <a:extLst>
              <a:ext uri="{FF2B5EF4-FFF2-40B4-BE49-F238E27FC236}">
                <a16:creationId xmlns:a16="http://schemas.microsoft.com/office/drawing/2014/main" id="{D8A3DCC5-2AA5-4B73-CF29-AF5F79D60729}"/>
              </a:ext>
            </a:extLst>
          </p:cNvPr>
          <p:cNvSpPr txBox="1"/>
          <p:nvPr/>
        </p:nvSpPr>
        <p:spPr>
          <a:xfrm>
            <a:off x="4595755" y="3464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Tree>
    <p:extLst>
      <p:ext uri="{BB962C8B-B14F-4D97-AF65-F5344CB8AC3E}">
        <p14:creationId xmlns:p14="http://schemas.microsoft.com/office/powerpoint/2010/main" val="30199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“Cristo es la imagen del Dios invisible, el primogénito de toda la creación. Por él fueron creadas todas las cosas, las que están en los cielos y las que están en la tierra, visibles e invisibles; sean tronos, dominios, principados o autoridades. Todo fue creado por medio de él y para él. Porque Cristo existía antes de todas las cosas, y todas las cosas subsisten en él”.</a:t>
            </a:r>
          </a:p>
        </p:txBody>
      </p:sp>
      <p:sp>
        <p:nvSpPr>
          <p:cNvPr id="2" name="TextBox 1">
            <a:extLst>
              <a:ext uri="{FF2B5EF4-FFF2-40B4-BE49-F238E27FC236}">
                <a16:creationId xmlns:a16="http://schemas.microsoft.com/office/drawing/2014/main" id="{94EA0154-1EF3-653E-578A-CC395D8C3BBE}"/>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6" name="TextBox 5">
            <a:extLst>
              <a:ext uri="{FF2B5EF4-FFF2-40B4-BE49-F238E27FC236}">
                <a16:creationId xmlns:a16="http://schemas.microsoft.com/office/drawing/2014/main" id="{15CB71F6-CF28-95F0-66AC-7001F24766A9}"/>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84F54-B320-0F92-34E3-86C48BE47D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770536-8344-6E02-6F39-5D15DCCF9B87}"/>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03C6538E-EC3B-E2F4-ABF9-B0D3CE6A4E72}"/>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11F2F176-8256-D961-9A2A-8E4CF5715514}"/>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9A3ED448-3CEE-C551-CC27-F1777979A351}"/>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DDE7BD8D-8104-57C4-7C90-69564D3F6C92}"/>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460BDB63-BED2-006D-A56D-D3F4E70CE8C6}"/>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8510C7C5-C263-4496-1F4B-D71B81F4539D}"/>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62EEEF05-318E-752C-04B7-13DCEADA380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D6029E2D-1977-3432-E2D8-EFEE2F539AD1}"/>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4338C376-2E44-6894-9AFF-30171135AC85}"/>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F1486CE6-6A23-6B08-08D9-915F8FAC9791}"/>
              </a:ext>
            </a:extLst>
          </p:cNvPr>
          <p:cNvSpPr txBox="1"/>
          <p:nvPr/>
        </p:nvSpPr>
        <p:spPr>
          <a:xfrm>
            <a:off x="251520" y="3276709"/>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12:27</a:t>
            </a:r>
          </a:p>
        </p:txBody>
      </p:sp>
      <p:sp>
        <p:nvSpPr>
          <p:cNvPr id="4" name="2 CuadroTexto">
            <a:extLst>
              <a:ext uri="{FF2B5EF4-FFF2-40B4-BE49-F238E27FC236}">
                <a16:creationId xmlns:a16="http://schemas.microsoft.com/office/drawing/2014/main" id="{4C09ACC1-E475-35C1-FB97-96A9E490B7D9}"/>
              </a:ext>
            </a:extLst>
          </p:cNvPr>
          <p:cNvSpPr txBox="1"/>
          <p:nvPr/>
        </p:nvSpPr>
        <p:spPr>
          <a:xfrm>
            <a:off x="131829" y="3779116"/>
            <a:ext cx="412781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Vosotros, pues, sois el cuerpo de Cristo, y miembros cada uno en particular. </a:t>
            </a:r>
          </a:p>
        </p:txBody>
      </p:sp>
      <p:sp>
        <p:nvSpPr>
          <p:cNvPr id="11" name="1 CuadroTexto">
            <a:extLst>
              <a:ext uri="{FF2B5EF4-FFF2-40B4-BE49-F238E27FC236}">
                <a16:creationId xmlns:a16="http://schemas.microsoft.com/office/drawing/2014/main" id="{67123E97-674B-164C-3859-BC5530BD962E}"/>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431C5A8D-FAE2-B5AD-96F9-269D0EA345A1}"/>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 dio por cabeza</a:t>
            </a:r>
            <a:r>
              <a:rPr lang="es-ES" sz="2300" dirty="0">
                <a:solidFill>
                  <a:srgbClr val="00B0F0"/>
                </a:solidFill>
                <a:latin typeface="Calibri"/>
              </a:rPr>
              <a:t> sobre todas las cosas a la iglesia.</a:t>
            </a:r>
          </a:p>
        </p:txBody>
      </p:sp>
      <p:sp>
        <p:nvSpPr>
          <p:cNvPr id="21" name="TextBox 20">
            <a:extLst>
              <a:ext uri="{FF2B5EF4-FFF2-40B4-BE49-F238E27FC236}">
                <a16:creationId xmlns:a16="http://schemas.microsoft.com/office/drawing/2014/main" id="{08635A22-243B-9AAF-1CDD-7966BC023A5D}"/>
              </a:ext>
            </a:extLst>
          </p:cNvPr>
          <p:cNvSpPr txBox="1"/>
          <p:nvPr/>
        </p:nvSpPr>
        <p:spPr>
          <a:xfrm>
            <a:off x="4595755" y="3464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Tree>
    <p:extLst>
      <p:ext uri="{BB962C8B-B14F-4D97-AF65-F5344CB8AC3E}">
        <p14:creationId xmlns:p14="http://schemas.microsoft.com/office/powerpoint/2010/main" val="4827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3445-B14D-A52D-0F55-21E4BF5314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4515DC-E9EE-CECC-F602-0991A22A436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001F683-1030-B86B-4B00-58479668D77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2AE9E3A0-5767-054A-6D1C-61B748CF02EF}"/>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FECD82AD-098F-B45B-3342-AE8F2C788F02}"/>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2B767A12-A458-90F9-1744-3E6F89CE687A}"/>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562728EB-B9D0-C96E-CC09-624FFC0C2B9F}"/>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6A06DFB0-8868-96C5-B980-7DE047604E4B}"/>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D0F585FE-4C4E-4B0E-C7C6-F279E74D6070}"/>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C773B6F8-4DAF-F1A2-5975-CC9C4737A92D}"/>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959E761D-C028-C4F0-0762-F7A9C57AE286}"/>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2A7918AD-211C-8C05-EB2F-252C37297A40}"/>
              </a:ext>
            </a:extLst>
          </p:cNvPr>
          <p:cNvSpPr txBox="1"/>
          <p:nvPr/>
        </p:nvSpPr>
        <p:spPr>
          <a:xfrm>
            <a:off x="251520" y="3276709"/>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12:27</a:t>
            </a:r>
          </a:p>
        </p:txBody>
      </p:sp>
      <p:sp>
        <p:nvSpPr>
          <p:cNvPr id="4" name="2 CuadroTexto">
            <a:extLst>
              <a:ext uri="{FF2B5EF4-FFF2-40B4-BE49-F238E27FC236}">
                <a16:creationId xmlns:a16="http://schemas.microsoft.com/office/drawing/2014/main" id="{204C08CD-E638-879A-B434-24C49D8B5C40}"/>
              </a:ext>
            </a:extLst>
          </p:cNvPr>
          <p:cNvSpPr txBox="1"/>
          <p:nvPr/>
        </p:nvSpPr>
        <p:spPr>
          <a:xfrm>
            <a:off x="131829" y="3779116"/>
            <a:ext cx="412781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Vosotros, pues, sois el cuerpo de Cristo,</a:t>
            </a:r>
            <a:r>
              <a:rPr lang="es-ES" sz="2300" dirty="0">
                <a:latin typeface="Calibri"/>
              </a:rPr>
              <a:t> y miembros cada uno en particular. </a:t>
            </a:r>
          </a:p>
        </p:txBody>
      </p:sp>
      <p:sp>
        <p:nvSpPr>
          <p:cNvPr id="11" name="1 CuadroTexto">
            <a:extLst>
              <a:ext uri="{FF2B5EF4-FFF2-40B4-BE49-F238E27FC236}">
                <a16:creationId xmlns:a16="http://schemas.microsoft.com/office/drawing/2014/main" id="{5503A39C-782C-4031-617F-716C3D01B767}"/>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E1397322-A65C-69E7-6107-90EED5396DCD}"/>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 dio por cabeza</a:t>
            </a:r>
            <a:r>
              <a:rPr lang="es-ES" sz="2300" dirty="0">
                <a:solidFill>
                  <a:srgbClr val="00B0F0"/>
                </a:solidFill>
                <a:latin typeface="Calibri"/>
              </a:rPr>
              <a:t> sobre todas las cosas a la iglesia.</a:t>
            </a:r>
          </a:p>
        </p:txBody>
      </p:sp>
      <p:sp>
        <p:nvSpPr>
          <p:cNvPr id="5" name="TextBox 4">
            <a:extLst>
              <a:ext uri="{FF2B5EF4-FFF2-40B4-BE49-F238E27FC236}">
                <a16:creationId xmlns:a16="http://schemas.microsoft.com/office/drawing/2014/main" id="{D163D4ED-1F37-8548-D6B0-676CCC2B39C8}"/>
              </a:ext>
            </a:extLst>
          </p:cNvPr>
          <p:cNvSpPr txBox="1"/>
          <p:nvPr/>
        </p:nvSpPr>
        <p:spPr>
          <a:xfrm>
            <a:off x="4595755" y="3464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Tree>
    <p:extLst>
      <p:ext uri="{BB962C8B-B14F-4D97-AF65-F5344CB8AC3E}">
        <p14:creationId xmlns:p14="http://schemas.microsoft.com/office/powerpoint/2010/main" val="3465182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B276-2C01-B675-E164-DB816A7C4A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A45FF5-2D05-F2BE-6090-04BF11133481}"/>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97D83C9E-74B4-B367-E5F9-4F6878472B43}"/>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2EC47DDF-042F-E656-257D-6638279D97A7}"/>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88571DEE-C8B2-5D99-52B8-647AD7BD0ED0}"/>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19E720BF-421A-24B3-AB96-42CD16947036}"/>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4CFE6D22-8D9F-767E-D090-516BF6855282}"/>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0DCC422E-CD37-96AF-E01B-DD51D6812EBF}"/>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B6B864F9-A582-9503-33FC-8177F3F6C64D}"/>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599ABE79-034B-D4CD-5838-92B07FE3A799}"/>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2FBA8536-BD91-3576-56ED-B6C5BEF923C6}"/>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BCC8CEBD-E2E4-F2D4-D46F-8FA5BDFD5FC1}"/>
              </a:ext>
            </a:extLst>
          </p:cNvPr>
          <p:cNvSpPr txBox="1"/>
          <p:nvPr/>
        </p:nvSpPr>
        <p:spPr>
          <a:xfrm>
            <a:off x="251520" y="3276709"/>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12:27</a:t>
            </a:r>
          </a:p>
        </p:txBody>
      </p:sp>
      <p:sp>
        <p:nvSpPr>
          <p:cNvPr id="4" name="2 CuadroTexto">
            <a:extLst>
              <a:ext uri="{FF2B5EF4-FFF2-40B4-BE49-F238E27FC236}">
                <a16:creationId xmlns:a16="http://schemas.microsoft.com/office/drawing/2014/main" id="{73F63A48-BFAD-5001-F37B-ED7065301ED5}"/>
              </a:ext>
            </a:extLst>
          </p:cNvPr>
          <p:cNvSpPr txBox="1"/>
          <p:nvPr/>
        </p:nvSpPr>
        <p:spPr>
          <a:xfrm>
            <a:off x="131829" y="3779116"/>
            <a:ext cx="412781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Vosotros, pues, sois el cuerpo de Cristo,</a:t>
            </a:r>
            <a:r>
              <a:rPr lang="es-ES" sz="2300" dirty="0">
                <a:latin typeface="Calibri"/>
              </a:rPr>
              <a:t> </a:t>
            </a:r>
            <a:r>
              <a:rPr lang="es-ES" sz="2300" dirty="0">
                <a:solidFill>
                  <a:srgbClr val="00B0F0"/>
                </a:solidFill>
                <a:latin typeface="Calibri"/>
              </a:rPr>
              <a:t>y miembros cada uno en particular. </a:t>
            </a:r>
          </a:p>
        </p:txBody>
      </p:sp>
      <p:sp>
        <p:nvSpPr>
          <p:cNvPr id="11" name="1 CuadroTexto">
            <a:extLst>
              <a:ext uri="{FF2B5EF4-FFF2-40B4-BE49-F238E27FC236}">
                <a16:creationId xmlns:a16="http://schemas.microsoft.com/office/drawing/2014/main" id="{075786D8-C2B1-B397-C3BA-90D489955FBB}"/>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FE9DAAEB-B7E8-444C-3799-E9B986234D6F}"/>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 dio por cabeza</a:t>
            </a:r>
            <a:r>
              <a:rPr lang="es-ES" sz="2300" dirty="0">
                <a:solidFill>
                  <a:srgbClr val="00B0F0"/>
                </a:solidFill>
                <a:latin typeface="Calibri"/>
              </a:rPr>
              <a:t> sobre todas las cosas a la iglesia.</a:t>
            </a:r>
          </a:p>
        </p:txBody>
      </p:sp>
      <p:sp>
        <p:nvSpPr>
          <p:cNvPr id="6" name="1 CuadroTexto">
            <a:extLst>
              <a:ext uri="{FF2B5EF4-FFF2-40B4-BE49-F238E27FC236}">
                <a16:creationId xmlns:a16="http://schemas.microsoft.com/office/drawing/2014/main" id="{515076B8-676A-4008-251A-5B39779E9AD9}"/>
              </a:ext>
            </a:extLst>
          </p:cNvPr>
          <p:cNvSpPr txBox="1"/>
          <p:nvPr/>
        </p:nvSpPr>
        <p:spPr>
          <a:xfrm>
            <a:off x="2555776" y="4771276"/>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4:15, 16</a:t>
            </a:r>
          </a:p>
        </p:txBody>
      </p:sp>
      <p:sp>
        <p:nvSpPr>
          <p:cNvPr id="9" name="2 CuadroTexto">
            <a:extLst>
              <a:ext uri="{FF2B5EF4-FFF2-40B4-BE49-F238E27FC236}">
                <a16:creationId xmlns:a16="http://schemas.microsoft.com/office/drawing/2014/main" id="{8DEE1898-BA08-C8C9-B13A-78258D706F6E}"/>
              </a:ext>
            </a:extLst>
          </p:cNvPr>
          <p:cNvSpPr txBox="1"/>
          <p:nvPr/>
        </p:nvSpPr>
        <p:spPr>
          <a:xfrm>
            <a:off x="47237" y="5222488"/>
            <a:ext cx="909676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Sino que siguiendo la verdad en amor, crezcamos en todo en aquel que es la cabeza, esto es, Cristo, de quien todo el cuerpo, bien concertado y unido entre sí por todas las coyunturas que se ayudan mutuamente, según la actividad propia de cada miembro, recibe su crecimiento para ir edificándose en amor.</a:t>
            </a:r>
          </a:p>
        </p:txBody>
      </p:sp>
      <p:sp>
        <p:nvSpPr>
          <p:cNvPr id="10" name="TextBox 9">
            <a:extLst>
              <a:ext uri="{FF2B5EF4-FFF2-40B4-BE49-F238E27FC236}">
                <a16:creationId xmlns:a16="http://schemas.microsoft.com/office/drawing/2014/main" id="{F72EA87F-557C-44BA-A9C6-F33A064F0CAC}"/>
              </a:ext>
            </a:extLst>
          </p:cNvPr>
          <p:cNvSpPr txBox="1"/>
          <p:nvPr/>
        </p:nvSpPr>
        <p:spPr>
          <a:xfrm>
            <a:off x="4595755" y="3464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21" name="TextBox 20">
            <a:extLst>
              <a:ext uri="{FF2B5EF4-FFF2-40B4-BE49-F238E27FC236}">
                <a16:creationId xmlns:a16="http://schemas.microsoft.com/office/drawing/2014/main" id="{5D93D432-FEEA-63DE-7CAD-4F00D54F8B38}"/>
              </a:ext>
            </a:extLst>
          </p:cNvPr>
          <p:cNvSpPr txBox="1"/>
          <p:nvPr/>
        </p:nvSpPr>
        <p:spPr>
          <a:xfrm>
            <a:off x="4615120" y="405123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iglesia es un cuerpo vivo, unido a Cristo</a:t>
            </a:r>
          </a:p>
        </p:txBody>
      </p:sp>
    </p:spTree>
    <p:extLst>
      <p:ext uri="{BB962C8B-B14F-4D97-AF65-F5344CB8AC3E}">
        <p14:creationId xmlns:p14="http://schemas.microsoft.com/office/powerpoint/2010/main" val="25435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DE82-489C-E61D-B3F4-D295298CB8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C57391-6E43-F069-B945-574085BE9A75}"/>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02BD61EB-60F3-2DFD-B471-37A2703C72D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EA0BFCA6-DFDD-1114-5791-16A8009E969D}"/>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577F0591-0131-F188-6378-A72DE9930881}"/>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E6107F93-156E-4CAF-62A0-610291AE29EB}"/>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A373BEB0-48E3-B925-48FC-062890EFF51A}"/>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CE17F97E-609D-409E-6BFF-9678FEF79F72}"/>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F4E22EF6-D483-FA15-0F65-B2ADDD08990A}"/>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892B070A-84D2-77A8-9CA6-AD405501D232}"/>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6E736D8B-CEBE-2EA0-6837-1FBE6DA6D9ED}"/>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D1105CB1-37E2-68D5-70CD-89C6EB9658F4}"/>
              </a:ext>
            </a:extLst>
          </p:cNvPr>
          <p:cNvSpPr txBox="1"/>
          <p:nvPr/>
        </p:nvSpPr>
        <p:spPr>
          <a:xfrm>
            <a:off x="251520" y="3276709"/>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12:27</a:t>
            </a:r>
          </a:p>
        </p:txBody>
      </p:sp>
      <p:sp>
        <p:nvSpPr>
          <p:cNvPr id="4" name="2 CuadroTexto">
            <a:extLst>
              <a:ext uri="{FF2B5EF4-FFF2-40B4-BE49-F238E27FC236}">
                <a16:creationId xmlns:a16="http://schemas.microsoft.com/office/drawing/2014/main" id="{E0EE27CD-A847-BDD0-4E6C-6340E12817D7}"/>
              </a:ext>
            </a:extLst>
          </p:cNvPr>
          <p:cNvSpPr txBox="1"/>
          <p:nvPr/>
        </p:nvSpPr>
        <p:spPr>
          <a:xfrm>
            <a:off x="131829" y="3779116"/>
            <a:ext cx="412781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Vosotros, pues, sois el cuerpo de Cristo,</a:t>
            </a:r>
            <a:r>
              <a:rPr lang="es-ES" sz="2300" dirty="0">
                <a:latin typeface="Calibri"/>
              </a:rPr>
              <a:t> </a:t>
            </a:r>
            <a:r>
              <a:rPr lang="es-ES" sz="2300" dirty="0">
                <a:solidFill>
                  <a:srgbClr val="00B0F0"/>
                </a:solidFill>
                <a:latin typeface="Calibri"/>
              </a:rPr>
              <a:t>y miembros cada uno en particular. </a:t>
            </a:r>
          </a:p>
        </p:txBody>
      </p:sp>
      <p:sp>
        <p:nvSpPr>
          <p:cNvPr id="11" name="1 CuadroTexto">
            <a:extLst>
              <a:ext uri="{FF2B5EF4-FFF2-40B4-BE49-F238E27FC236}">
                <a16:creationId xmlns:a16="http://schemas.microsoft.com/office/drawing/2014/main" id="{B458DB9E-B6F8-C44E-885D-FDFEC8E79392}"/>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9E1B4C1F-64C7-3149-5CDE-5BEC7518E105}"/>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 dio por cabeza</a:t>
            </a:r>
            <a:r>
              <a:rPr lang="es-ES" sz="2300" dirty="0">
                <a:solidFill>
                  <a:srgbClr val="00B0F0"/>
                </a:solidFill>
                <a:latin typeface="Calibri"/>
              </a:rPr>
              <a:t> sobre todas las cosas a la iglesia.</a:t>
            </a:r>
          </a:p>
        </p:txBody>
      </p:sp>
      <p:sp>
        <p:nvSpPr>
          <p:cNvPr id="6" name="1 CuadroTexto">
            <a:extLst>
              <a:ext uri="{FF2B5EF4-FFF2-40B4-BE49-F238E27FC236}">
                <a16:creationId xmlns:a16="http://schemas.microsoft.com/office/drawing/2014/main" id="{FDD91362-3C6E-D20B-32D0-705C5789683B}"/>
              </a:ext>
            </a:extLst>
          </p:cNvPr>
          <p:cNvSpPr txBox="1"/>
          <p:nvPr/>
        </p:nvSpPr>
        <p:spPr>
          <a:xfrm>
            <a:off x="2555776" y="4771276"/>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4:15, 16</a:t>
            </a:r>
          </a:p>
        </p:txBody>
      </p:sp>
      <p:sp>
        <p:nvSpPr>
          <p:cNvPr id="9" name="2 CuadroTexto">
            <a:extLst>
              <a:ext uri="{FF2B5EF4-FFF2-40B4-BE49-F238E27FC236}">
                <a16:creationId xmlns:a16="http://schemas.microsoft.com/office/drawing/2014/main" id="{8088E02D-828A-6094-CE71-7B5AF61E561A}"/>
              </a:ext>
            </a:extLst>
          </p:cNvPr>
          <p:cNvSpPr txBox="1"/>
          <p:nvPr/>
        </p:nvSpPr>
        <p:spPr>
          <a:xfrm>
            <a:off x="47237" y="5222488"/>
            <a:ext cx="909676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Sino que siguiendo la verdad en amor, crezcamos en todo </a:t>
            </a:r>
            <a:r>
              <a:rPr lang="es-ES" sz="2400" u="sng" dirty="0">
                <a:solidFill>
                  <a:srgbClr val="FFFF00"/>
                </a:solidFill>
                <a:latin typeface="Calibri"/>
              </a:rPr>
              <a:t>en aquel que es la cabeza, esto es, Cristo</a:t>
            </a:r>
            <a:r>
              <a:rPr lang="es-ES" sz="2400" dirty="0">
                <a:solidFill>
                  <a:srgbClr val="FFFF00"/>
                </a:solidFill>
                <a:latin typeface="Calibri"/>
              </a:rPr>
              <a:t>, de quien todo el cuerpo, bien concertado y unido entre sí por todas las coyunturas que se ayudan mutuamente, </a:t>
            </a:r>
            <a:r>
              <a:rPr lang="es-ES" sz="2400" dirty="0">
                <a:latin typeface="Calibri"/>
              </a:rPr>
              <a:t>según la actividad propia de cada miembro, recibe su crecimiento para ir edificándose en amor.</a:t>
            </a:r>
          </a:p>
        </p:txBody>
      </p:sp>
      <p:sp>
        <p:nvSpPr>
          <p:cNvPr id="10" name="TextBox 9">
            <a:extLst>
              <a:ext uri="{FF2B5EF4-FFF2-40B4-BE49-F238E27FC236}">
                <a16:creationId xmlns:a16="http://schemas.microsoft.com/office/drawing/2014/main" id="{276B9C6C-DC75-8413-FC41-D162F997ED93}"/>
              </a:ext>
            </a:extLst>
          </p:cNvPr>
          <p:cNvSpPr txBox="1"/>
          <p:nvPr/>
        </p:nvSpPr>
        <p:spPr>
          <a:xfrm>
            <a:off x="4595755" y="3464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21" name="TextBox 20">
            <a:extLst>
              <a:ext uri="{FF2B5EF4-FFF2-40B4-BE49-F238E27FC236}">
                <a16:creationId xmlns:a16="http://schemas.microsoft.com/office/drawing/2014/main" id="{7ACB4CB4-4B40-3DD4-ECCA-3E958D42A032}"/>
              </a:ext>
            </a:extLst>
          </p:cNvPr>
          <p:cNvSpPr txBox="1"/>
          <p:nvPr/>
        </p:nvSpPr>
        <p:spPr>
          <a:xfrm>
            <a:off x="4615120" y="405123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iglesia es un cuerpo vivo, unido a Cristo</a:t>
            </a:r>
          </a:p>
        </p:txBody>
      </p:sp>
    </p:spTree>
    <p:extLst>
      <p:ext uri="{BB962C8B-B14F-4D97-AF65-F5344CB8AC3E}">
        <p14:creationId xmlns:p14="http://schemas.microsoft.com/office/powerpoint/2010/main" val="3403456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6F623-7239-8B17-4967-25229A0D5E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7C958B-2DAE-B244-C8F6-989C828F6855}"/>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AB5C6E5-A810-7E6E-E0BA-D22804FE0FBD}"/>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7F87CDC6-51DF-E600-F5B8-6A83916D936F}"/>
              </a:ext>
            </a:extLst>
          </p:cNvPr>
          <p:cNvSpPr txBox="1"/>
          <p:nvPr/>
        </p:nvSpPr>
        <p:spPr>
          <a:xfrm>
            <a:off x="4607496" y="141277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E56EAB1E-E82B-56A9-CFE7-E4553175342C}"/>
              </a:ext>
            </a:extLst>
          </p:cNvPr>
          <p:cNvSpPr txBox="1"/>
          <p:nvPr/>
        </p:nvSpPr>
        <p:spPr>
          <a:xfrm>
            <a:off x="4607496" y="17274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568E0874-11C7-D3E1-4851-0B983D6F6926}"/>
              </a:ext>
            </a:extLst>
          </p:cNvPr>
          <p:cNvSpPr txBox="1"/>
          <p:nvPr/>
        </p:nvSpPr>
        <p:spPr>
          <a:xfrm>
            <a:off x="4602982" y="229393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0018AEED-2550-440B-1A9F-71DB89B15144}"/>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398273B5-6168-1EB1-2CCE-D7E1EFEDC4F6}"/>
              </a:ext>
            </a:extLst>
          </p:cNvPr>
          <p:cNvSpPr txBox="1"/>
          <p:nvPr/>
        </p:nvSpPr>
        <p:spPr>
          <a:xfrm>
            <a:off x="4602982" y="28770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65B6033D-4654-39DE-ADE9-67525EFA8946}"/>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2C4185F9-B280-255E-3749-BE2AC20032AA}"/>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3B7FB87B-C596-1034-C848-2299F73FB95B}"/>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3" name="1 CuadroTexto">
            <a:extLst>
              <a:ext uri="{FF2B5EF4-FFF2-40B4-BE49-F238E27FC236}">
                <a16:creationId xmlns:a16="http://schemas.microsoft.com/office/drawing/2014/main" id="{9EFF73D9-7029-7E42-8B52-B2234F297001}"/>
              </a:ext>
            </a:extLst>
          </p:cNvPr>
          <p:cNvSpPr txBox="1"/>
          <p:nvPr/>
        </p:nvSpPr>
        <p:spPr>
          <a:xfrm>
            <a:off x="251520" y="3276709"/>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12:27</a:t>
            </a:r>
          </a:p>
        </p:txBody>
      </p:sp>
      <p:sp>
        <p:nvSpPr>
          <p:cNvPr id="4" name="2 CuadroTexto">
            <a:extLst>
              <a:ext uri="{FF2B5EF4-FFF2-40B4-BE49-F238E27FC236}">
                <a16:creationId xmlns:a16="http://schemas.microsoft.com/office/drawing/2014/main" id="{1F6D6CD4-CE69-DEBC-8540-782AD80FE6E1}"/>
              </a:ext>
            </a:extLst>
          </p:cNvPr>
          <p:cNvSpPr txBox="1"/>
          <p:nvPr/>
        </p:nvSpPr>
        <p:spPr>
          <a:xfrm>
            <a:off x="131829" y="3779116"/>
            <a:ext cx="412781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Vosotros, pues, sois el cuerpo de Cristo,</a:t>
            </a:r>
            <a:r>
              <a:rPr lang="es-ES" sz="2300" dirty="0">
                <a:latin typeface="Calibri"/>
              </a:rPr>
              <a:t> </a:t>
            </a:r>
            <a:r>
              <a:rPr lang="es-ES" sz="2300" dirty="0">
                <a:solidFill>
                  <a:srgbClr val="00B0F0"/>
                </a:solidFill>
                <a:latin typeface="Calibri"/>
              </a:rPr>
              <a:t>y miembros cada uno en particular. </a:t>
            </a:r>
          </a:p>
        </p:txBody>
      </p:sp>
      <p:sp>
        <p:nvSpPr>
          <p:cNvPr id="11" name="1 CuadroTexto">
            <a:extLst>
              <a:ext uri="{FF2B5EF4-FFF2-40B4-BE49-F238E27FC236}">
                <a16:creationId xmlns:a16="http://schemas.microsoft.com/office/drawing/2014/main" id="{20EF6C06-CB6A-F2E3-79D8-6F715C8CA5F3}"/>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a:t>
            </a:r>
          </a:p>
        </p:txBody>
      </p:sp>
      <p:sp>
        <p:nvSpPr>
          <p:cNvPr id="14" name="2 CuadroTexto">
            <a:extLst>
              <a:ext uri="{FF2B5EF4-FFF2-40B4-BE49-F238E27FC236}">
                <a16:creationId xmlns:a16="http://schemas.microsoft.com/office/drawing/2014/main" id="{CAC6A170-D2DE-A52A-95C0-EA0915E7EAD2}"/>
              </a:ext>
            </a:extLst>
          </p:cNvPr>
          <p:cNvSpPr txBox="1"/>
          <p:nvPr/>
        </p:nvSpPr>
        <p:spPr>
          <a:xfrm>
            <a:off x="35496" y="2410964"/>
            <a:ext cx="4536504"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a:t>
            </a:r>
            <a:r>
              <a:rPr lang="es-ES" sz="2300" dirty="0">
                <a:latin typeface="Calibri"/>
              </a:rPr>
              <a:t> </a:t>
            </a:r>
            <a:r>
              <a:rPr lang="es-ES" sz="2300" dirty="0">
                <a:solidFill>
                  <a:srgbClr val="00B0F0"/>
                </a:solidFill>
                <a:latin typeface="Calibri"/>
              </a:rPr>
              <a:t>y </a:t>
            </a:r>
            <a:r>
              <a:rPr lang="es-ES" sz="2300" u="sng" dirty="0">
                <a:solidFill>
                  <a:srgbClr val="00B0F0"/>
                </a:solidFill>
                <a:latin typeface="Calibri"/>
              </a:rPr>
              <a:t>lo dio por cabeza</a:t>
            </a:r>
            <a:r>
              <a:rPr lang="es-ES" sz="2300" dirty="0">
                <a:solidFill>
                  <a:srgbClr val="00B0F0"/>
                </a:solidFill>
                <a:latin typeface="Calibri"/>
              </a:rPr>
              <a:t> sobre todas las cosas a la iglesia.</a:t>
            </a:r>
          </a:p>
        </p:txBody>
      </p:sp>
      <p:sp>
        <p:nvSpPr>
          <p:cNvPr id="20" name="TextBox 19">
            <a:extLst>
              <a:ext uri="{FF2B5EF4-FFF2-40B4-BE49-F238E27FC236}">
                <a16:creationId xmlns:a16="http://schemas.microsoft.com/office/drawing/2014/main" id="{3EFC1888-B84E-44BE-064E-1B1A17544C9B}"/>
              </a:ext>
            </a:extLst>
          </p:cNvPr>
          <p:cNvSpPr txBox="1"/>
          <p:nvPr/>
        </p:nvSpPr>
        <p:spPr>
          <a:xfrm>
            <a:off x="4595755" y="3464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5" name="TextBox 4">
            <a:extLst>
              <a:ext uri="{FF2B5EF4-FFF2-40B4-BE49-F238E27FC236}">
                <a16:creationId xmlns:a16="http://schemas.microsoft.com/office/drawing/2014/main" id="{742261AE-433F-D2C3-FE5A-7E2F7046895B}"/>
              </a:ext>
            </a:extLst>
          </p:cNvPr>
          <p:cNvSpPr txBox="1"/>
          <p:nvPr/>
        </p:nvSpPr>
        <p:spPr>
          <a:xfrm>
            <a:off x="4615120" y="405123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iglesia es un cuerpo vivo, unido a Cristo</a:t>
            </a:r>
          </a:p>
        </p:txBody>
      </p:sp>
      <p:sp>
        <p:nvSpPr>
          <p:cNvPr id="6" name="1 CuadroTexto">
            <a:extLst>
              <a:ext uri="{FF2B5EF4-FFF2-40B4-BE49-F238E27FC236}">
                <a16:creationId xmlns:a16="http://schemas.microsoft.com/office/drawing/2014/main" id="{D064785E-63E8-EA60-DBC0-2D0E1311B13F}"/>
              </a:ext>
            </a:extLst>
          </p:cNvPr>
          <p:cNvSpPr txBox="1"/>
          <p:nvPr/>
        </p:nvSpPr>
        <p:spPr>
          <a:xfrm>
            <a:off x="2555776" y="4771276"/>
            <a:ext cx="388843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4:15, 16</a:t>
            </a:r>
          </a:p>
        </p:txBody>
      </p:sp>
      <p:sp>
        <p:nvSpPr>
          <p:cNvPr id="9" name="2 CuadroTexto">
            <a:extLst>
              <a:ext uri="{FF2B5EF4-FFF2-40B4-BE49-F238E27FC236}">
                <a16:creationId xmlns:a16="http://schemas.microsoft.com/office/drawing/2014/main" id="{EE77C767-523A-69A7-DAB9-E229F30941D0}"/>
              </a:ext>
            </a:extLst>
          </p:cNvPr>
          <p:cNvSpPr txBox="1"/>
          <p:nvPr/>
        </p:nvSpPr>
        <p:spPr>
          <a:xfrm>
            <a:off x="47237" y="5222488"/>
            <a:ext cx="909676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Sino que siguiendo la verdad en amor, crezcamos en todo </a:t>
            </a:r>
            <a:r>
              <a:rPr lang="es-ES" sz="2400" u="sng" dirty="0">
                <a:solidFill>
                  <a:srgbClr val="FFFF00"/>
                </a:solidFill>
                <a:latin typeface="Calibri"/>
              </a:rPr>
              <a:t>en aquel que es la cabeza, esto es, Cristo</a:t>
            </a:r>
            <a:r>
              <a:rPr lang="es-ES" sz="2400" dirty="0">
                <a:solidFill>
                  <a:srgbClr val="FFFF00"/>
                </a:solidFill>
                <a:latin typeface="Calibri"/>
              </a:rPr>
              <a:t>, de quien todo el cuerpo, bien concertado y unido entre sí por todas las coyunturas que se ayudan mutuamente, </a:t>
            </a:r>
            <a:r>
              <a:rPr lang="es-ES" sz="2400" dirty="0">
                <a:solidFill>
                  <a:srgbClr val="00B0F0"/>
                </a:solidFill>
                <a:latin typeface="Calibri"/>
              </a:rPr>
              <a:t>según la actividad propia de cada miembro, </a:t>
            </a:r>
            <a:r>
              <a:rPr lang="es-ES" sz="2400" u="sng" dirty="0">
                <a:solidFill>
                  <a:srgbClr val="00B0F0"/>
                </a:solidFill>
                <a:latin typeface="Calibri"/>
              </a:rPr>
              <a:t>recibe su crecimiento para ir edificándose en amor</a:t>
            </a:r>
            <a:r>
              <a:rPr lang="es-ES" sz="2400" dirty="0">
                <a:solidFill>
                  <a:srgbClr val="00B0F0"/>
                </a:solidFill>
                <a:latin typeface="Calibri"/>
              </a:rPr>
              <a:t>.</a:t>
            </a:r>
          </a:p>
        </p:txBody>
      </p:sp>
      <p:sp>
        <p:nvSpPr>
          <p:cNvPr id="10" name="TextBox 9">
            <a:extLst>
              <a:ext uri="{FF2B5EF4-FFF2-40B4-BE49-F238E27FC236}">
                <a16:creationId xmlns:a16="http://schemas.microsoft.com/office/drawing/2014/main" id="{57978184-A309-3A1A-9DF7-BCD177605CEA}"/>
              </a:ext>
            </a:extLst>
          </p:cNvPr>
          <p:cNvSpPr txBox="1"/>
          <p:nvPr/>
        </p:nvSpPr>
        <p:spPr>
          <a:xfrm>
            <a:off x="4607496" y="4385692"/>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dirige y da vida al cuerpo</a:t>
            </a:r>
          </a:p>
        </p:txBody>
      </p:sp>
    </p:spTree>
    <p:extLst>
      <p:ext uri="{BB962C8B-B14F-4D97-AF65-F5344CB8AC3E}">
        <p14:creationId xmlns:p14="http://schemas.microsoft.com/office/powerpoint/2010/main" val="10595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F7C1-3640-C583-84D3-CD1B31560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457793-4B1E-0E36-F934-BEF41F095FA1}"/>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27AC3DC-7E6F-2513-F2C4-F2F160EF0B6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8333E154-6F66-57BE-D4C4-2A5ED72B4723}"/>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52BC6349-37A1-8D6B-51E5-EBE1CFDE7128}"/>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B6AFB828-77C1-52F9-E78C-6F955344A1DF}"/>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2B83B70C-1755-B77C-BC57-3F356DF7FC62}"/>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7631B29A-1260-A44D-AB1A-10D45A02EA43}"/>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44D584D9-4AA5-AD8A-674B-75F1DF7DAE8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EC7B401F-159D-CA22-F62D-3CDB83004682}"/>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6C557B65-63DC-8288-924A-02ADFCFFB666}"/>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él que es el principio,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59E81A8C-4571-4D83-1E7B-0FDC53FCD84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B7488617-4673-8217-1827-B77452223459}"/>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Tree>
    <p:extLst>
      <p:ext uri="{BB962C8B-B14F-4D97-AF65-F5344CB8AC3E}">
        <p14:creationId xmlns:p14="http://schemas.microsoft.com/office/powerpoint/2010/main" val="28570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6" grpId="0" animBg="1"/>
      <p:bldP spid="15" grpId="0" animBg="1"/>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6928-6612-6B13-C1A1-019638698A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144A03-EC1B-0969-9F4E-9EE9873120C3}"/>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A7FF1646-72A2-038B-FE9A-733974941BAF}"/>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D8EEE905-0F1C-AB4C-57F7-603AD17E189B}"/>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6085ECF5-5B69-40C1-8325-D9A79856D2CA}"/>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1C866466-885D-94BC-B02F-41292129C324}"/>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884879DF-2E68-8761-EC30-B06EB38CC53C}"/>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3DAC093C-DA95-2721-DCAD-67756D0D3643}"/>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C4C351C9-1A3F-7F0F-79D2-44270897D89E}"/>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AF8DFFEB-3A46-275D-AA6C-B09ADFACC678}"/>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ADE7B16E-AEF2-E20E-5B36-4035ED4FBB48}"/>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47DA1638-3771-5482-F2D2-3BFFFDABB689}"/>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ECBBD052-523D-7C66-067A-03D776E71CB6}"/>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D3962ADD-C0B2-9EB3-F1E2-6AC94C98B1F7}"/>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AD91C7C6-A94D-ECE7-C77F-057878CC6D45}"/>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En el principio era el Verbo, y el Verbo era con Dios, y el Verbo era Dios. Este era en el principio con Dios. </a:t>
            </a:r>
          </a:p>
        </p:txBody>
      </p:sp>
      <p:sp>
        <p:nvSpPr>
          <p:cNvPr id="5" name="TextBox 4">
            <a:extLst>
              <a:ext uri="{FF2B5EF4-FFF2-40B4-BE49-F238E27FC236}">
                <a16:creationId xmlns:a16="http://schemas.microsoft.com/office/drawing/2014/main" id="{DAD96DB3-12C6-1341-0E40-B3F2C746B924}"/>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Tree>
    <p:extLst>
      <p:ext uri="{BB962C8B-B14F-4D97-AF65-F5344CB8AC3E}">
        <p14:creationId xmlns:p14="http://schemas.microsoft.com/office/powerpoint/2010/main" val="21813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0CF42-93E9-3B79-468A-914FE5B9DB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858519-F996-280D-6D33-FAF89226E49E}"/>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A5065ECA-7AC6-C10E-E51A-30E7383B4FFD}"/>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A3BAC658-9834-7B46-B184-91A3EC0712E1}"/>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54EAFE02-EC41-0343-EECE-4523A6EC52A1}"/>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CB1EF280-B029-DBB4-5980-D0F6C00290A6}"/>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A0903427-E91F-0077-3FBA-68E4DA76ED88}"/>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08B68F0A-017E-21BF-C9D1-1D5AFA92F57D}"/>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EF158C97-A617-A99A-2643-250E5764E433}"/>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E681EE9B-9AAC-1309-B78E-2D352F191598}"/>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E5B660D3-5694-10A8-4DE4-49E8E0B13E38}"/>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65BAA47C-18AA-DDF8-37C1-326736E04F0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C6E071F4-CCC8-81F0-B562-51A3A9A7C142}"/>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FDD445BA-D553-B1C8-5EC2-2EB9F5E5601C}"/>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0E251024-DEC6-F8D7-7C87-AC2614CE33BE}"/>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y el Verbo era con Dios, y el Verbo era Dios. Este era en el principio con Dios. </a:t>
            </a:r>
          </a:p>
        </p:txBody>
      </p:sp>
      <p:sp>
        <p:nvSpPr>
          <p:cNvPr id="5" name="TextBox 4">
            <a:extLst>
              <a:ext uri="{FF2B5EF4-FFF2-40B4-BE49-F238E27FC236}">
                <a16:creationId xmlns:a16="http://schemas.microsoft.com/office/drawing/2014/main" id="{D44E591A-469C-A83C-7199-BE1C33BEC849}"/>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Tree>
    <p:extLst>
      <p:ext uri="{BB962C8B-B14F-4D97-AF65-F5344CB8AC3E}">
        <p14:creationId xmlns:p14="http://schemas.microsoft.com/office/powerpoint/2010/main" val="4143469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B6D9F-97A9-AC90-C20C-40CB83B12D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3D408C-46FB-DE1E-ABF2-AF5019738575}"/>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DCA2E2B4-4FD5-138A-1E6F-ABED8CD2F667}"/>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1D0A5A8C-BE35-3211-BC75-A92E23DA073D}"/>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E22C8EA2-8C41-9625-1A26-D2CDD6897352}"/>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13190545-BC0E-7338-8D71-0515FA2308B6}"/>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83F77A98-F547-AE3C-1FB7-BEA5198E539F}"/>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91A5D6B1-5197-2D05-CBF6-4BF8056D9F01}"/>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FCD39B96-4696-8FCD-4533-A944DD9E8FE3}"/>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8414EBE0-8CE7-D3EC-9AC8-A48B067958D4}"/>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2E486022-2241-87BC-BB46-CFF9094E06A0}"/>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C64FC872-7A29-D6F5-B20A-822E5AB4DB97}"/>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62F6D653-2B60-F57A-C0EE-6E8A0DCC1246}"/>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D0B33752-7CBD-F850-D94A-75F6A9C7D345}"/>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AA506C07-F96C-D789-3F6B-DA3DBF14DEA1}"/>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7D25005C-7D22-CD47-B6CD-B3D4AB3D0C82}"/>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C387D77E-3F0A-CF6F-E579-E2C75FF5A429}"/>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767E9FF4-EB1A-808A-5AA3-17D12CBFAEDF}"/>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Yo soy el Alfa y la Omega, el principio y el fin, el primero y el último.</a:t>
            </a:r>
          </a:p>
        </p:txBody>
      </p:sp>
    </p:spTree>
    <p:extLst>
      <p:ext uri="{BB962C8B-B14F-4D97-AF65-F5344CB8AC3E}">
        <p14:creationId xmlns:p14="http://schemas.microsoft.com/office/powerpoint/2010/main" val="42302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AFE3A-24B3-CA53-9716-35D298FEB7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C16C2E-FB2A-F6D6-9407-4BF569EF01D7}"/>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49272514-64A0-9C27-04C2-5720936C5C7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3971ADEB-C9CB-81A9-6202-488225B4CDAB}"/>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4858A0BB-E620-D3DA-8412-FF6668A3AC10}"/>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77F18F9B-99F1-625B-8182-6009262E4F6D}"/>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22C71743-1562-0616-DEFA-ED46F4D472DE}"/>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90825048-BD2E-5F74-2DFA-80CEAC922434}"/>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4CA16493-A922-7F9A-085D-CB91CCCB4A36}"/>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204F2274-4983-6E50-A695-89D05EC97F3F}"/>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46DB25C2-ADD2-3CA6-E1EF-A0E3B304F1D9}"/>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595EFC49-318C-124D-3BFB-EF5F609006A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31201B52-E186-E86E-2A90-6CFF761DC07E}"/>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9003A2C7-15B2-74F1-B8F0-704F06D5EDE1}"/>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1853F556-E725-4DAC-434A-BDF2867683D0}"/>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B01563EA-E99E-6D5A-F561-F4274A271430}"/>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E505CD91-02AC-A353-6821-C4189E65A1E5}"/>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55D63A6B-10D3-E42C-A6B6-04744A70ADB9}"/>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soy el Alfa y la Omega, el principio y el fin,</a:t>
            </a:r>
            <a:r>
              <a:rPr lang="es-ES" sz="2300" dirty="0">
                <a:latin typeface="Calibri"/>
              </a:rPr>
              <a:t> el primero y el último.</a:t>
            </a:r>
          </a:p>
        </p:txBody>
      </p:sp>
    </p:spTree>
    <p:extLst>
      <p:ext uri="{BB962C8B-B14F-4D97-AF65-F5344CB8AC3E}">
        <p14:creationId xmlns:p14="http://schemas.microsoft.com/office/powerpoint/2010/main" val="7457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AFF61-509A-FB1F-D3FF-692965FA95A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C5CCD80-DEC5-22B4-8274-FF2A6449D19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7B586B4-D09B-AF7C-F653-3F477A7E54C2}"/>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Por él fueron creadas todas las cosas, las que están en los cielos y las que están en la tierra, visibles e invisibles; sean tronos, dominios, principados o autoridades. Todo fue creado por medio de él y para él. Porque Cristo existía antes de todas las cosas, y todas las cosas subsisten en él”.</a:t>
            </a:r>
          </a:p>
        </p:txBody>
      </p:sp>
      <p:sp>
        <p:nvSpPr>
          <p:cNvPr id="2" name="TextBox 1">
            <a:extLst>
              <a:ext uri="{FF2B5EF4-FFF2-40B4-BE49-F238E27FC236}">
                <a16:creationId xmlns:a16="http://schemas.microsoft.com/office/drawing/2014/main" id="{EB430F08-2385-1FA7-C280-32FFF49D99E9}"/>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3" name="TextBox 2">
            <a:extLst>
              <a:ext uri="{FF2B5EF4-FFF2-40B4-BE49-F238E27FC236}">
                <a16:creationId xmlns:a16="http://schemas.microsoft.com/office/drawing/2014/main" id="{6F7C88DB-9872-E0CB-18E1-FD3D37C77A5B}"/>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3443923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BA2A-62A7-23DF-FB87-9F8A99E3BC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E40FD8-F9DF-0035-FA39-8ED40BDAD96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8BC6D8D2-3947-2EEB-5138-AA9DADF5BD79}"/>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C4A47549-29D0-14E3-C99F-2FC5BD48EEC9}"/>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BF05B24A-C22F-4A56-7C9F-2E593967AA81}"/>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E299FBD5-3D7B-3DDB-25BB-45A7F0AADFA9}"/>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13A7B5F7-B38A-DBB3-7888-B776001362E4}"/>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0EBED3BA-69AF-BC48-2125-826283CCFEB7}"/>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3AE06E0F-44A7-1B87-023B-0477C39BA89F}"/>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D74596FE-0EC3-35E4-F414-DD20839746C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F4A959F2-65A5-269A-A965-3BE00586399D}"/>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09A93DF6-BB69-F43A-6FB4-78863A8825EC}"/>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3BAB5330-A198-B29C-0432-D1D769076EAA}"/>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C402AE98-08DC-49C9-C31F-44C8D8766FD8}"/>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72337606-38EE-0B09-9EC4-543320587761}"/>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18109723-93D6-D5F8-C20D-B153094B1E8C}"/>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44049DDC-BB07-DB9A-FE65-9D03046069F5}"/>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B2CDC115-1534-723A-5838-5EBC9F7B6836}"/>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soy el Alfa y la Omega, el principio y el fin,</a:t>
            </a:r>
            <a:r>
              <a:rPr lang="es-ES" sz="2300" dirty="0">
                <a:latin typeface="Calibri"/>
              </a:rPr>
              <a:t> </a:t>
            </a:r>
            <a:r>
              <a:rPr lang="es-ES" sz="2300" dirty="0">
                <a:solidFill>
                  <a:srgbClr val="00B0F0"/>
                </a:solidFill>
                <a:latin typeface="Calibri"/>
              </a:rPr>
              <a:t>el primero y el último.</a:t>
            </a:r>
          </a:p>
        </p:txBody>
      </p:sp>
      <p:sp>
        <p:nvSpPr>
          <p:cNvPr id="11" name="1 CuadroTexto">
            <a:extLst>
              <a:ext uri="{FF2B5EF4-FFF2-40B4-BE49-F238E27FC236}">
                <a16:creationId xmlns:a16="http://schemas.microsoft.com/office/drawing/2014/main" id="{B7DF6965-A866-AD7B-6AFF-ADD520D5E5B9}"/>
              </a:ext>
            </a:extLst>
          </p:cNvPr>
          <p:cNvSpPr txBox="1"/>
          <p:nvPr/>
        </p:nvSpPr>
        <p:spPr>
          <a:xfrm>
            <a:off x="100327" y="48691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2 Corintios 5:17</a:t>
            </a:r>
          </a:p>
        </p:txBody>
      </p:sp>
      <p:sp>
        <p:nvSpPr>
          <p:cNvPr id="14" name="2 CuadroTexto">
            <a:extLst>
              <a:ext uri="{FF2B5EF4-FFF2-40B4-BE49-F238E27FC236}">
                <a16:creationId xmlns:a16="http://schemas.microsoft.com/office/drawing/2014/main" id="{1F75F9FF-4937-6E03-6AA9-9696B5E118DA}"/>
              </a:ext>
            </a:extLst>
          </p:cNvPr>
          <p:cNvSpPr txBox="1"/>
          <p:nvPr/>
        </p:nvSpPr>
        <p:spPr>
          <a:xfrm>
            <a:off x="35496" y="5363292"/>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De modo que si alguno está en Cristo, nueva criatura es; las cosas viejas pasaron; he aquí todas son hechas nuevas. </a:t>
            </a:r>
          </a:p>
        </p:txBody>
      </p:sp>
      <p:sp>
        <p:nvSpPr>
          <p:cNvPr id="20" name="TextBox 19">
            <a:extLst>
              <a:ext uri="{FF2B5EF4-FFF2-40B4-BE49-F238E27FC236}">
                <a16:creationId xmlns:a16="http://schemas.microsoft.com/office/drawing/2014/main" id="{79BA4301-C679-2B36-BB28-ADC123E1229A}"/>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Tree>
    <p:extLst>
      <p:ext uri="{BB962C8B-B14F-4D97-AF65-F5344CB8AC3E}">
        <p14:creationId xmlns:p14="http://schemas.microsoft.com/office/powerpoint/2010/main" val="187038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3CCD-781C-D0E9-BE30-E5784CA210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49BD8E-ABB5-EBA0-BB74-D4E1517E7891}"/>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58E5B824-181F-64C1-397F-D533B00D77F5}"/>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747991CC-8261-A762-F7ED-A8C0FF752DAE}"/>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8EFB0405-F774-DD2B-484F-B2C96B6EEE38}"/>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28C4E5B7-4436-5C3C-76E9-43AFE17BD405}"/>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AD1EA535-CE49-734C-DC7F-66097F9B0332}"/>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799B71A9-659A-870D-26DC-3689BFEBDCFC}"/>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27566720-475C-4510-4679-6AA2AAEDC8AB}"/>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04A898BA-A53A-CDE5-5E50-272F65B74C2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078DE714-2253-3759-2DDC-A9985FBB92AB}"/>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86462368-6935-E2ED-8BFD-1998392935CF}"/>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A2C14F24-E092-FFBD-4A40-8FFEC6894353}"/>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4424FC84-B094-75A8-D234-39BB21A2A0CA}"/>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480CFDA9-2729-9A11-C694-C7F4FC4D2427}"/>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EBB12846-FEF3-25ED-C48B-E18051388DA6}"/>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7AC494CE-C1E2-8427-09CF-16C9F5BDA9D3}"/>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F5D69960-FE61-3DAF-532B-FC9EE5FA6282}"/>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soy el Alfa y la Omega, el principio y el fin,</a:t>
            </a:r>
            <a:r>
              <a:rPr lang="es-ES" sz="2300" dirty="0">
                <a:latin typeface="Calibri"/>
              </a:rPr>
              <a:t> </a:t>
            </a:r>
            <a:r>
              <a:rPr lang="es-ES" sz="2300" dirty="0">
                <a:solidFill>
                  <a:srgbClr val="00B0F0"/>
                </a:solidFill>
                <a:latin typeface="Calibri"/>
              </a:rPr>
              <a:t>el primero y el último.</a:t>
            </a:r>
          </a:p>
        </p:txBody>
      </p:sp>
      <p:sp>
        <p:nvSpPr>
          <p:cNvPr id="11" name="1 CuadroTexto">
            <a:extLst>
              <a:ext uri="{FF2B5EF4-FFF2-40B4-BE49-F238E27FC236}">
                <a16:creationId xmlns:a16="http://schemas.microsoft.com/office/drawing/2014/main" id="{28ADB096-A41B-04F9-7887-52C07A230CE3}"/>
              </a:ext>
            </a:extLst>
          </p:cNvPr>
          <p:cNvSpPr txBox="1"/>
          <p:nvPr/>
        </p:nvSpPr>
        <p:spPr>
          <a:xfrm>
            <a:off x="100327" y="48691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2 Corintios 5:17</a:t>
            </a:r>
          </a:p>
        </p:txBody>
      </p:sp>
      <p:sp>
        <p:nvSpPr>
          <p:cNvPr id="14" name="2 CuadroTexto">
            <a:extLst>
              <a:ext uri="{FF2B5EF4-FFF2-40B4-BE49-F238E27FC236}">
                <a16:creationId xmlns:a16="http://schemas.microsoft.com/office/drawing/2014/main" id="{414E678E-8680-FC4B-031E-D37D6E68405E}"/>
              </a:ext>
            </a:extLst>
          </p:cNvPr>
          <p:cNvSpPr txBox="1"/>
          <p:nvPr/>
        </p:nvSpPr>
        <p:spPr>
          <a:xfrm>
            <a:off x="35496" y="5363292"/>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De modo que si alguno está en Cristo, </a:t>
            </a:r>
            <a:r>
              <a:rPr lang="es-ES" sz="2300" u="sng" dirty="0">
                <a:solidFill>
                  <a:srgbClr val="FFFF00"/>
                </a:solidFill>
                <a:latin typeface="Calibri"/>
              </a:rPr>
              <a:t>nueva criatura es</a:t>
            </a:r>
            <a:r>
              <a:rPr lang="es-ES" sz="2300" dirty="0">
                <a:solidFill>
                  <a:srgbClr val="FFFF00"/>
                </a:solidFill>
                <a:latin typeface="Calibri"/>
              </a:rPr>
              <a:t>; </a:t>
            </a:r>
            <a:r>
              <a:rPr lang="es-ES" sz="2300" dirty="0">
                <a:latin typeface="Calibri"/>
              </a:rPr>
              <a:t>las cosas viejas pasaron; he aquí todas son hechas nuevas. </a:t>
            </a:r>
          </a:p>
        </p:txBody>
      </p:sp>
      <p:sp>
        <p:nvSpPr>
          <p:cNvPr id="20" name="TextBox 19">
            <a:extLst>
              <a:ext uri="{FF2B5EF4-FFF2-40B4-BE49-F238E27FC236}">
                <a16:creationId xmlns:a16="http://schemas.microsoft.com/office/drawing/2014/main" id="{0D49F604-D946-E300-911D-FD408BEF34C0}"/>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Tree>
    <p:extLst>
      <p:ext uri="{BB962C8B-B14F-4D97-AF65-F5344CB8AC3E}">
        <p14:creationId xmlns:p14="http://schemas.microsoft.com/office/powerpoint/2010/main" val="301121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4618-A891-A882-2C19-23DFF113A5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F4E09D-05DD-27BA-9BB0-E21737965D3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786233D-EB1F-062C-7E3E-B9A429A30B54}"/>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6275B679-6B0F-6B80-6C1E-96433DF38AAD}"/>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2300DD78-1A69-C24B-BE25-39E70347246A}"/>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B3899787-5502-6EA3-598A-8390A1CCC383}"/>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6A671A50-16B6-364F-24F6-99FD9FC6AA79}"/>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A3D50A01-0CE8-0442-0C43-BF03AA69D301}"/>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365724CB-3BEA-89ED-46FB-F43D45504A3D}"/>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D80218CB-B7B3-6867-5660-559772BBF5F7}"/>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E80E94FC-5B13-16D2-6AB2-4F72DAE8934D}"/>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74CC1AA7-442B-EFC2-0F08-739C2292F1E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2A26FFFF-F8EF-CA73-6C89-51A7A322F8FE}"/>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2B9277C7-FAA3-87DA-8276-ADE7EC52EC56}"/>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CA0DDC7A-5CD9-A9DC-79A9-B3A42C3D2375}"/>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41827ED2-5650-C2C0-3635-D6B821836F53}"/>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1B8368E1-83D7-EB9C-07C4-3AD2FE64245F}"/>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EFC85C78-D320-CC90-EF2C-D634A38B908A}"/>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soy el Alfa y la Omega, el principio y el fin,</a:t>
            </a:r>
            <a:r>
              <a:rPr lang="es-ES" sz="2300" dirty="0">
                <a:latin typeface="Calibri"/>
              </a:rPr>
              <a:t> </a:t>
            </a:r>
            <a:r>
              <a:rPr lang="es-ES" sz="2300" dirty="0">
                <a:solidFill>
                  <a:srgbClr val="00B0F0"/>
                </a:solidFill>
                <a:latin typeface="Calibri"/>
              </a:rPr>
              <a:t>el primero y el último.</a:t>
            </a:r>
          </a:p>
        </p:txBody>
      </p:sp>
      <p:sp>
        <p:nvSpPr>
          <p:cNvPr id="11" name="1 CuadroTexto">
            <a:extLst>
              <a:ext uri="{FF2B5EF4-FFF2-40B4-BE49-F238E27FC236}">
                <a16:creationId xmlns:a16="http://schemas.microsoft.com/office/drawing/2014/main" id="{086477B1-1263-97E5-7A97-ABC610BB8E9A}"/>
              </a:ext>
            </a:extLst>
          </p:cNvPr>
          <p:cNvSpPr txBox="1"/>
          <p:nvPr/>
        </p:nvSpPr>
        <p:spPr>
          <a:xfrm>
            <a:off x="100327" y="48691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2 Corintios 5:17</a:t>
            </a:r>
          </a:p>
        </p:txBody>
      </p:sp>
      <p:sp>
        <p:nvSpPr>
          <p:cNvPr id="14" name="2 CuadroTexto">
            <a:extLst>
              <a:ext uri="{FF2B5EF4-FFF2-40B4-BE49-F238E27FC236}">
                <a16:creationId xmlns:a16="http://schemas.microsoft.com/office/drawing/2014/main" id="{5ED2EEE8-8B9D-524E-5A61-C775D77188CC}"/>
              </a:ext>
            </a:extLst>
          </p:cNvPr>
          <p:cNvSpPr txBox="1"/>
          <p:nvPr/>
        </p:nvSpPr>
        <p:spPr>
          <a:xfrm>
            <a:off x="35496" y="5363292"/>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De modo que si alguno está en Cristo, </a:t>
            </a:r>
            <a:r>
              <a:rPr lang="es-ES" sz="2300" u="sng" dirty="0">
                <a:solidFill>
                  <a:srgbClr val="FFFF00"/>
                </a:solidFill>
                <a:latin typeface="Calibri"/>
              </a:rPr>
              <a:t>nueva criatura es</a:t>
            </a:r>
            <a:r>
              <a:rPr lang="es-ES" sz="2300" dirty="0">
                <a:solidFill>
                  <a:srgbClr val="FFFF00"/>
                </a:solidFill>
                <a:latin typeface="Calibri"/>
              </a:rPr>
              <a:t>; </a:t>
            </a:r>
            <a:r>
              <a:rPr lang="es-ES" sz="2300" dirty="0">
                <a:solidFill>
                  <a:srgbClr val="00B0F0"/>
                </a:solidFill>
                <a:latin typeface="Calibri"/>
              </a:rPr>
              <a:t>las cosas viejas pasaron; he aquí todas son hechas nuevas. </a:t>
            </a:r>
          </a:p>
        </p:txBody>
      </p:sp>
      <p:sp>
        <p:nvSpPr>
          <p:cNvPr id="20" name="1 CuadroTexto">
            <a:extLst>
              <a:ext uri="{FF2B5EF4-FFF2-40B4-BE49-F238E27FC236}">
                <a16:creationId xmlns:a16="http://schemas.microsoft.com/office/drawing/2014/main" id="{E27CB050-A892-5331-AE7E-F9A742D26FCB}"/>
              </a:ext>
            </a:extLst>
          </p:cNvPr>
          <p:cNvSpPr txBox="1"/>
          <p:nvPr/>
        </p:nvSpPr>
        <p:spPr>
          <a:xfrm>
            <a:off x="4572000" y="54260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2:5</a:t>
            </a:r>
          </a:p>
        </p:txBody>
      </p:sp>
      <p:sp>
        <p:nvSpPr>
          <p:cNvPr id="23" name="2 CuadroTexto">
            <a:extLst>
              <a:ext uri="{FF2B5EF4-FFF2-40B4-BE49-F238E27FC236}">
                <a16:creationId xmlns:a16="http://schemas.microsoft.com/office/drawing/2014/main" id="{16DE18F7-8177-9562-A71F-13CB9D17D5E9}"/>
              </a:ext>
            </a:extLst>
          </p:cNvPr>
          <p:cNvSpPr txBox="1"/>
          <p:nvPr/>
        </p:nvSpPr>
        <p:spPr>
          <a:xfrm>
            <a:off x="4579177" y="5867348"/>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Aun estando nosotros muertos en pecados, nos dio vida juntamente con Cristo (por gracia sois salvos), </a:t>
            </a:r>
          </a:p>
        </p:txBody>
      </p:sp>
      <p:sp>
        <p:nvSpPr>
          <p:cNvPr id="24" name="TextBox 23">
            <a:extLst>
              <a:ext uri="{FF2B5EF4-FFF2-40B4-BE49-F238E27FC236}">
                <a16:creationId xmlns:a16="http://schemas.microsoft.com/office/drawing/2014/main" id="{4A0DC041-7133-1747-AF31-2AC085E88ADC}"/>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Tree>
    <p:extLst>
      <p:ext uri="{BB962C8B-B14F-4D97-AF65-F5344CB8AC3E}">
        <p14:creationId xmlns:p14="http://schemas.microsoft.com/office/powerpoint/2010/main" val="25891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AB71-1936-E49E-9764-DBECCF3643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3FA890-D0BE-7C58-84CB-95800B2593B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F23DD356-8899-1C14-3557-803558901231}"/>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6C45410B-308C-9B28-7D61-25D8D0EFF70E}"/>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7C6F83F5-164A-1F4A-9524-C226D7415AB5}"/>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6899A5F5-4257-6700-82C4-4C6E4DE1B613}"/>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F13B79DB-AB1B-C05B-F80F-CBCB4DC3FEC8}"/>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CB820682-22DF-6B2F-A3B8-30FC42F32FBE}"/>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E3350FE2-0B67-2CCA-FB17-2D93C3ADD6C7}"/>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0B59A8B9-177B-A840-92B5-E0C062265D42}"/>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36F63F35-FDA5-3625-BFA0-4822F06A87EB}"/>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078D7D37-9CD2-A07C-FC20-956DFAED2893}"/>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13497276-F680-F369-FF9A-EF0F52A272D2}"/>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824683FB-EC07-D436-B4E8-30F6685AE089}"/>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25770C01-CFD4-BD47-1B02-42AF86056A72}"/>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E8190AE7-B424-2407-F1CA-81B97D5BFC53}"/>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DE38226B-25B0-AF3B-4F64-3A1FD0E3A64D}"/>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F1F895A3-4048-263E-8C4F-75CAED80649A}"/>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soy el Alfa y la Omega, el principio y el fin,</a:t>
            </a:r>
            <a:r>
              <a:rPr lang="es-ES" sz="2300" dirty="0">
                <a:latin typeface="Calibri"/>
              </a:rPr>
              <a:t> </a:t>
            </a:r>
            <a:r>
              <a:rPr lang="es-ES" sz="2300" dirty="0">
                <a:solidFill>
                  <a:srgbClr val="00B0F0"/>
                </a:solidFill>
                <a:latin typeface="Calibri"/>
              </a:rPr>
              <a:t>el primero y el último.</a:t>
            </a:r>
          </a:p>
        </p:txBody>
      </p:sp>
      <p:sp>
        <p:nvSpPr>
          <p:cNvPr id="11" name="1 CuadroTexto">
            <a:extLst>
              <a:ext uri="{FF2B5EF4-FFF2-40B4-BE49-F238E27FC236}">
                <a16:creationId xmlns:a16="http://schemas.microsoft.com/office/drawing/2014/main" id="{D9928B06-438B-EF49-9CFA-73EC74916E6C}"/>
              </a:ext>
            </a:extLst>
          </p:cNvPr>
          <p:cNvSpPr txBox="1"/>
          <p:nvPr/>
        </p:nvSpPr>
        <p:spPr>
          <a:xfrm>
            <a:off x="100327" y="48691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2 Corintios 5:17</a:t>
            </a:r>
          </a:p>
        </p:txBody>
      </p:sp>
      <p:sp>
        <p:nvSpPr>
          <p:cNvPr id="14" name="2 CuadroTexto">
            <a:extLst>
              <a:ext uri="{FF2B5EF4-FFF2-40B4-BE49-F238E27FC236}">
                <a16:creationId xmlns:a16="http://schemas.microsoft.com/office/drawing/2014/main" id="{81EB15C5-6D09-17CE-4D97-5E5398F7745C}"/>
              </a:ext>
            </a:extLst>
          </p:cNvPr>
          <p:cNvSpPr txBox="1"/>
          <p:nvPr/>
        </p:nvSpPr>
        <p:spPr>
          <a:xfrm>
            <a:off x="35496" y="5363292"/>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De modo que si alguno está en Cristo, </a:t>
            </a:r>
            <a:r>
              <a:rPr lang="es-ES" sz="2300" u="sng" dirty="0">
                <a:solidFill>
                  <a:srgbClr val="FFFF00"/>
                </a:solidFill>
                <a:latin typeface="Calibri"/>
              </a:rPr>
              <a:t>nueva criatura es</a:t>
            </a:r>
            <a:r>
              <a:rPr lang="es-ES" sz="2300" dirty="0">
                <a:solidFill>
                  <a:srgbClr val="FFFF00"/>
                </a:solidFill>
                <a:latin typeface="Calibri"/>
              </a:rPr>
              <a:t>; </a:t>
            </a:r>
            <a:r>
              <a:rPr lang="es-ES" sz="2300" dirty="0">
                <a:solidFill>
                  <a:srgbClr val="00B0F0"/>
                </a:solidFill>
                <a:latin typeface="Calibri"/>
              </a:rPr>
              <a:t>las cosas viejas pasaron; he aquí todas son hechas nuevas. </a:t>
            </a:r>
          </a:p>
        </p:txBody>
      </p:sp>
      <p:sp>
        <p:nvSpPr>
          <p:cNvPr id="20" name="1 CuadroTexto">
            <a:extLst>
              <a:ext uri="{FF2B5EF4-FFF2-40B4-BE49-F238E27FC236}">
                <a16:creationId xmlns:a16="http://schemas.microsoft.com/office/drawing/2014/main" id="{2A7C6CE5-4081-7195-F088-BE0B904478DA}"/>
              </a:ext>
            </a:extLst>
          </p:cNvPr>
          <p:cNvSpPr txBox="1"/>
          <p:nvPr/>
        </p:nvSpPr>
        <p:spPr>
          <a:xfrm>
            <a:off x="4572000" y="54260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2:5</a:t>
            </a:r>
          </a:p>
        </p:txBody>
      </p:sp>
      <p:sp>
        <p:nvSpPr>
          <p:cNvPr id="23" name="2 CuadroTexto">
            <a:extLst>
              <a:ext uri="{FF2B5EF4-FFF2-40B4-BE49-F238E27FC236}">
                <a16:creationId xmlns:a16="http://schemas.microsoft.com/office/drawing/2014/main" id="{5E557E41-DA71-437F-3744-22EC6D39EC04}"/>
              </a:ext>
            </a:extLst>
          </p:cNvPr>
          <p:cNvSpPr txBox="1"/>
          <p:nvPr/>
        </p:nvSpPr>
        <p:spPr>
          <a:xfrm>
            <a:off x="4579177" y="5867348"/>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Aun estando nosotros muertos en pecados, </a:t>
            </a:r>
            <a:r>
              <a:rPr lang="es-ES" sz="2300" dirty="0">
                <a:latin typeface="Calibri"/>
              </a:rPr>
              <a:t>nos dio vida juntamente con Cristo (por gracia sois salvos), </a:t>
            </a:r>
          </a:p>
        </p:txBody>
      </p:sp>
      <p:sp>
        <p:nvSpPr>
          <p:cNvPr id="24" name="TextBox 23">
            <a:extLst>
              <a:ext uri="{FF2B5EF4-FFF2-40B4-BE49-F238E27FC236}">
                <a16:creationId xmlns:a16="http://schemas.microsoft.com/office/drawing/2014/main" id="{F481169D-46D7-7765-8885-2EA1FEF8DBE7}"/>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Tree>
    <p:extLst>
      <p:ext uri="{BB962C8B-B14F-4D97-AF65-F5344CB8AC3E}">
        <p14:creationId xmlns:p14="http://schemas.microsoft.com/office/powerpoint/2010/main" val="2158200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1D26-DF9C-DF1C-7344-9CEC599329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660D7D-BA21-228D-D332-85DB00D61CC0}"/>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53C37120-F3C5-39EE-4CCF-6206E641DA09}"/>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0AF20EC3-7D9C-6E4F-4C5F-AA92E979C158}"/>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F7D0E2A9-D335-90DF-23B0-56B4186462F3}"/>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58EDC13B-FB26-CED4-809F-1BF5B096C2A7}"/>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416AD660-53EB-4B14-75DF-CDBB7EB2FD61}"/>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52B19C52-0623-333B-7D8D-DAFABFB9401B}"/>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4E9E8C87-C750-4F44-E5BF-D32A8BD39F68}"/>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BCF6017B-75A2-C5B7-5C4C-4FA7B49D519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1205131B-F1FB-96B1-C33C-2077E9D69865}"/>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a:t>
            </a:r>
            <a:r>
              <a:rPr lang="es-ES" sz="2300" u="sng" dirty="0">
                <a:solidFill>
                  <a:srgbClr val="FFFF00"/>
                </a:solidFill>
                <a:latin typeface="Calibri"/>
              </a:rPr>
              <a:t>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a:t>
            </a:r>
            <a:r>
              <a:rPr lang="es-ES" sz="2300" u="sng" dirty="0">
                <a:solidFill>
                  <a:srgbClr val="FFFF00"/>
                </a:solidFill>
                <a:latin typeface="Calibri"/>
              </a:rPr>
              <a:t>primogénito</a:t>
            </a:r>
            <a:r>
              <a:rPr lang="es-ES" sz="2300" dirty="0">
                <a:solidFill>
                  <a:srgbClr val="FFFF00"/>
                </a:solidFill>
                <a:latin typeface="Calibri"/>
              </a:rPr>
              <a:t> de entre los muertos</a:t>
            </a:r>
            <a:r>
              <a:rPr lang="es-ES" sz="2300" dirty="0">
                <a:latin typeface="Calibri"/>
              </a:rPr>
              <a:t>, </a:t>
            </a:r>
            <a:r>
              <a:rPr lang="es-ES" sz="2300" dirty="0">
                <a:solidFill>
                  <a:srgbClr val="00B0F0"/>
                </a:solidFill>
                <a:latin typeface="Calibri"/>
              </a:rPr>
              <a:t>para que en todo tenga la </a:t>
            </a:r>
            <a:r>
              <a:rPr lang="es-ES" sz="2300" u="sng" dirty="0">
                <a:solidFill>
                  <a:srgbClr val="00B0F0"/>
                </a:solidFill>
                <a:latin typeface="Calibri"/>
              </a:rPr>
              <a:t>preeminencia</a:t>
            </a:r>
            <a:r>
              <a:rPr lang="es-ES" sz="2300" dirty="0">
                <a:latin typeface="Calibri"/>
              </a:rPr>
              <a:t>;</a:t>
            </a:r>
          </a:p>
        </p:txBody>
      </p:sp>
      <p:sp>
        <p:nvSpPr>
          <p:cNvPr id="21" name="TextBox 20">
            <a:extLst>
              <a:ext uri="{FF2B5EF4-FFF2-40B4-BE49-F238E27FC236}">
                <a16:creationId xmlns:a16="http://schemas.microsoft.com/office/drawing/2014/main" id="{F63E379F-4155-6C18-ECE8-6A360A568AD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EA12C7B1-87D4-4109-3DBF-7F91E5344C7F}"/>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DA0F1F4D-5896-B4FE-B2F2-9BAB3A402BA4}"/>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 2</a:t>
            </a:r>
          </a:p>
        </p:txBody>
      </p:sp>
      <p:sp>
        <p:nvSpPr>
          <p:cNvPr id="4" name="2 CuadroTexto">
            <a:extLst>
              <a:ext uri="{FF2B5EF4-FFF2-40B4-BE49-F238E27FC236}">
                <a16:creationId xmlns:a16="http://schemas.microsoft.com/office/drawing/2014/main" id="{9DB259FC-4470-71A6-BD24-60716A516846}"/>
              </a:ext>
            </a:extLst>
          </p:cNvPr>
          <p:cNvSpPr txBox="1"/>
          <p:nvPr/>
        </p:nvSpPr>
        <p:spPr>
          <a:xfrm>
            <a:off x="35496" y="2410964"/>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u="sng" dirty="0">
                <a:solidFill>
                  <a:srgbClr val="FFFF00"/>
                </a:solidFill>
                <a:latin typeface="Calibri"/>
              </a:rPr>
              <a:t>En el principio</a:t>
            </a:r>
            <a:r>
              <a:rPr lang="es-ES" sz="2300" dirty="0">
                <a:solidFill>
                  <a:srgbClr val="FFFF00"/>
                </a:solidFill>
                <a:latin typeface="Calibri"/>
              </a:rPr>
              <a:t> era el Verbo,</a:t>
            </a:r>
            <a:r>
              <a:rPr lang="es-ES" sz="2300" dirty="0">
                <a:latin typeface="Calibri"/>
              </a:rPr>
              <a:t> </a:t>
            </a:r>
            <a:r>
              <a:rPr lang="es-ES" sz="2300" dirty="0">
                <a:solidFill>
                  <a:srgbClr val="00B0F0"/>
                </a:solidFill>
                <a:latin typeface="Calibri"/>
              </a:rPr>
              <a:t>y el Verbo era con Dios, y el Verbo era Dios. Este era en el principio con Dios. </a:t>
            </a:r>
          </a:p>
        </p:txBody>
      </p:sp>
      <p:sp>
        <p:nvSpPr>
          <p:cNvPr id="5" name="TextBox 4">
            <a:extLst>
              <a:ext uri="{FF2B5EF4-FFF2-40B4-BE49-F238E27FC236}">
                <a16:creationId xmlns:a16="http://schemas.microsoft.com/office/drawing/2014/main" id="{7B848617-B06B-1647-FC37-43D196663305}"/>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6" name="1 CuadroTexto">
            <a:extLst>
              <a:ext uri="{FF2B5EF4-FFF2-40B4-BE49-F238E27FC236}">
                <a16:creationId xmlns:a16="http://schemas.microsoft.com/office/drawing/2014/main" id="{581560ED-C806-73D7-641C-599C5EAEC1AA}"/>
              </a:ext>
            </a:extLst>
          </p:cNvPr>
          <p:cNvSpPr txBox="1"/>
          <p:nvPr/>
        </p:nvSpPr>
        <p:spPr>
          <a:xfrm>
            <a:off x="100327" y="3506911"/>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Apocalipsis 22:13</a:t>
            </a:r>
          </a:p>
        </p:txBody>
      </p:sp>
      <p:sp>
        <p:nvSpPr>
          <p:cNvPr id="9" name="2 CuadroTexto">
            <a:extLst>
              <a:ext uri="{FF2B5EF4-FFF2-40B4-BE49-F238E27FC236}">
                <a16:creationId xmlns:a16="http://schemas.microsoft.com/office/drawing/2014/main" id="{4FDE6E3F-FBAE-0082-2E0A-8B2928B11C93}"/>
              </a:ext>
            </a:extLst>
          </p:cNvPr>
          <p:cNvSpPr txBox="1"/>
          <p:nvPr/>
        </p:nvSpPr>
        <p:spPr>
          <a:xfrm>
            <a:off x="35496" y="4001043"/>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Yo soy el Alfa y la Omega, el principio y el fin,</a:t>
            </a:r>
            <a:r>
              <a:rPr lang="es-ES" sz="2300" dirty="0">
                <a:latin typeface="Calibri"/>
              </a:rPr>
              <a:t> </a:t>
            </a:r>
            <a:r>
              <a:rPr lang="es-ES" sz="2300" dirty="0">
                <a:solidFill>
                  <a:srgbClr val="00B0F0"/>
                </a:solidFill>
                <a:latin typeface="Calibri"/>
              </a:rPr>
              <a:t>el primero y el último.</a:t>
            </a:r>
          </a:p>
        </p:txBody>
      </p:sp>
      <p:sp>
        <p:nvSpPr>
          <p:cNvPr id="10" name="TextBox 9">
            <a:extLst>
              <a:ext uri="{FF2B5EF4-FFF2-40B4-BE49-F238E27FC236}">
                <a16:creationId xmlns:a16="http://schemas.microsoft.com/office/drawing/2014/main" id="{866DA4A7-B028-F164-9F7D-0B911492C7C3}"/>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11" name="1 CuadroTexto">
            <a:extLst>
              <a:ext uri="{FF2B5EF4-FFF2-40B4-BE49-F238E27FC236}">
                <a16:creationId xmlns:a16="http://schemas.microsoft.com/office/drawing/2014/main" id="{A28BA015-2116-1373-C0B4-2FC65034E510}"/>
              </a:ext>
            </a:extLst>
          </p:cNvPr>
          <p:cNvSpPr txBox="1"/>
          <p:nvPr/>
        </p:nvSpPr>
        <p:spPr>
          <a:xfrm>
            <a:off x="100327" y="48691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2 Corintios 5:17</a:t>
            </a:r>
          </a:p>
        </p:txBody>
      </p:sp>
      <p:sp>
        <p:nvSpPr>
          <p:cNvPr id="14" name="2 CuadroTexto">
            <a:extLst>
              <a:ext uri="{FF2B5EF4-FFF2-40B4-BE49-F238E27FC236}">
                <a16:creationId xmlns:a16="http://schemas.microsoft.com/office/drawing/2014/main" id="{CA795B17-0C2A-3394-1A23-E380C1FAE6E0}"/>
              </a:ext>
            </a:extLst>
          </p:cNvPr>
          <p:cNvSpPr txBox="1"/>
          <p:nvPr/>
        </p:nvSpPr>
        <p:spPr>
          <a:xfrm>
            <a:off x="35496" y="5363292"/>
            <a:ext cx="4543681"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De modo que si alguno está en Cristo, </a:t>
            </a:r>
            <a:r>
              <a:rPr lang="es-ES" sz="2300" u="sng" dirty="0">
                <a:solidFill>
                  <a:srgbClr val="FFFF00"/>
                </a:solidFill>
                <a:latin typeface="Calibri"/>
              </a:rPr>
              <a:t>nueva criatura es</a:t>
            </a:r>
            <a:r>
              <a:rPr lang="es-ES" sz="2300" dirty="0">
                <a:solidFill>
                  <a:srgbClr val="FFFF00"/>
                </a:solidFill>
                <a:latin typeface="Calibri"/>
              </a:rPr>
              <a:t>; </a:t>
            </a:r>
            <a:r>
              <a:rPr lang="es-ES" sz="2300" dirty="0">
                <a:solidFill>
                  <a:srgbClr val="00B0F0"/>
                </a:solidFill>
                <a:latin typeface="Calibri"/>
              </a:rPr>
              <a:t>las cosas viejas pasaron; he aquí todas son hechas nuevas. </a:t>
            </a:r>
          </a:p>
        </p:txBody>
      </p:sp>
      <p:sp>
        <p:nvSpPr>
          <p:cNvPr id="20" name="1 CuadroTexto">
            <a:extLst>
              <a:ext uri="{FF2B5EF4-FFF2-40B4-BE49-F238E27FC236}">
                <a16:creationId xmlns:a16="http://schemas.microsoft.com/office/drawing/2014/main" id="{BDCB2B9C-21E5-B088-801D-012595F94D49}"/>
              </a:ext>
            </a:extLst>
          </p:cNvPr>
          <p:cNvSpPr txBox="1"/>
          <p:nvPr/>
        </p:nvSpPr>
        <p:spPr>
          <a:xfrm>
            <a:off x="4572000" y="542606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2:5</a:t>
            </a:r>
          </a:p>
        </p:txBody>
      </p:sp>
      <p:sp>
        <p:nvSpPr>
          <p:cNvPr id="23" name="2 CuadroTexto">
            <a:extLst>
              <a:ext uri="{FF2B5EF4-FFF2-40B4-BE49-F238E27FC236}">
                <a16:creationId xmlns:a16="http://schemas.microsoft.com/office/drawing/2014/main" id="{EE42E42A-57EE-5C3C-7E07-1C1DFE698789}"/>
              </a:ext>
            </a:extLst>
          </p:cNvPr>
          <p:cNvSpPr txBox="1"/>
          <p:nvPr/>
        </p:nvSpPr>
        <p:spPr>
          <a:xfrm>
            <a:off x="4579177" y="5867348"/>
            <a:ext cx="4543681" cy="946028"/>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p>
        </p:txBody>
      </p:sp>
    </p:spTree>
    <p:extLst>
      <p:ext uri="{BB962C8B-B14F-4D97-AF65-F5344CB8AC3E}">
        <p14:creationId xmlns:p14="http://schemas.microsoft.com/office/powerpoint/2010/main" val="353672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1ACD-AEE8-FAA6-A94F-949C3209C3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379B63-2FDC-CE44-218F-95E69FA5D43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C1522BF5-DDAB-153E-6548-5E2C562F3AEB}"/>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45A714DB-4EC1-5E09-49F8-B6B9DE980D7F}"/>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E5B4C1B3-3C9B-9DAB-9D45-F76DFD0809C7}"/>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011BCB0D-9637-A279-2123-2A858F311193}"/>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08BA60C9-5F4C-A92E-997A-051213EDF048}"/>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A8CB9314-B6A1-055C-CBC0-B7D9EEFB5E93}"/>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0E3BE433-5D49-3AD8-9EE5-18170865A628}"/>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04AB8BCA-8027-7BF4-CF08-8C87E7B7F5BA}"/>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4176969D-64F6-BDDF-C073-07443F965D76}"/>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696E89EF-EA2D-9DC7-E6DD-42DD46DB1A8E}"/>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94842141-A57B-12B8-1267-F576134C9589}"/>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ED9C902A-0A06-98A8-F24C-33383BE18396}"/>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15:20, 21</a:t>
            </a:r>
          </a:p>
        </p:txBody>
      </p:sp>
      <p:sp>
        <p:nvSpPr>
          <p:cNvPr id="4" name="2 CuadroTexto">
            <a:extLst>
              <a:ext uri="{FF2B5EF4-FFF2-40B4-BE49-F238E27FC236}">
                <a16:creationId xmlns:a16="http://schemas.microsoft.com/office/drawing/2014/main" id="{E0FB931E-BB9D-21C6-6B78-0C2E4B95C101}"/>
              </a:ext>
            </a:extLst>
          </p:cNvPr>
          <p:cNvSpPr txBox="1"/>
          <p:nvPr/>
        </p:nvSpPr>
        <p:spPr>
          <a:xfrm>
            <a:off x="47010" y="2420888"/>
            <a:ext cx="4543681"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Mas ahora Cristo ha resucitado de los muertos; primicias de los que durmieron es hecho. Porque por cuanto la muerte entró por un hombre, también por un hombre la resurrección de los muertos. </a:t>
            </a:r>
          </a:p>
        </p:txBody>
      </p:sp>
      <p:sp>
        <p:nvSpPr>
          <p:cNvPr id="5" name="TextBox 4">
            <a:extLst>
              <a:ext uri="{FF2B5EF4-FFF2-40B4-BE49-F238E27FC236}">
                <a16:creationId xmlns:a16="http://schemas.microsoft.com/office/drawing/2014/main" id="{7BFA74F3-5EF0-5307-5820-727FC0996AA4}"/>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A069DAD6-F8A7-41F5-6535-291255E7EF10}"/>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F361E2DD-84A4-573D-0EE9-DC64BEC8D02B}"/>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069E125D-2A4B-B3FD-E3A0-99FFF4559160}"/>
              </a:ext>
            </a:extLst>
          </p:cNvPr>
          <p:cNvCxnSpPr/>
          <p:nvPr/>
        </p:nvCxnSpPr>
        <p:spPr>
          <a:xfrm>
            <a:off x="251520" y="1340768"/>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94DB-ABB5-C039-134D-F0D3E73A26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511956-4D4E-55F2-69C5-9B7CCDE92F9E}"/>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DEB8D9B-6947-8444-F6A9-AB1EA56664DD}"/>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7C1F7F85-7AB1-6AC8-EBBA-3B0E004547B1}"/>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D54577D6-41CF-21CC-8B7B-86DAA395F930}"/>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849030ED-2A92-E30F-1577-3A408B7ADBFB}"/>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6489D4EC-0BEC-849F-1E68-FB01E302FBF0}"/>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E5D969DF-B981-5E9E-3446-30AFA451AD87}"/>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C5BB0CC5-E214-D378-ABE8-AD7914F22AA6}"/>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EB71CB5F-EC37-B5B8-5C60-F46F50C1A7D1}"/>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08170930-2ED9-8406-DB91-C611DF7D52F0}"/>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C81D79CB-F2A8-0EC8-7518-A7FF18828605}"/>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F9079585-CB9D-F313-1044-3F21F2182101}"/>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5DD6189B-E739-8EA3-1E15-3A5FFE8C71EE}"/>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15:20, 21</a:t>
            </a:r>
          </a:p>
        </p:txBody>
      </p:sp>
      <p:sp>
        <p:nvSpPr>
          <p:cNvPr id="4" name="2 CuadroTexto">
            <a:extLst>
              <a:ext uri="{FF2B5EF4-FFF2-40B4-BE49-F238E27FC236}">
                <a16:creationId xmlns:a16="http://schemas.microsoft.com/office/drawing/2014/main" id="{5657038E-CFC5-4AB8-4628-A95180384B22}"/>
              </a:ext>
            </a:extLst>
          </p:cNvPr>
          <p:cNvSpPr txBox="1"/>
          <p:nvPr/>
        </p:nvSpPr>
        <p:spPr>
          <a:xfrm>
            <a:off x="47010" y="2420888"/>
            <a:ext cx="4543681"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ahora Cristo ha resucitado de los muertos;</a:t>
            </a:r>
            <a:r>
              <a:rPr lang="es-ES" sz="2300" dirty="0">
                <a:latin typeface="Calibri"/>
              </a:rPr>
              <a:t> primicias de los que durmieron es hecho. Porque por cuanto la muerte entró por un hombre, también por un hombre la resurrección de los muertos. </a:t>
            </a:r>
          </a:p>
        </p:txBody>
      </p:sp>
      <p:sp>
        <p:nvSpPr>
          <p:cNvPr id="5" name="TextBox 4">
            <a:extLst>
              <a:ext uri="{FF2B5EF4-FFF2-40B4-BE49-F238E27FC236}">
                <a16:creationId xmlns:a16="http://schemas.microsoft.com/office/drawing/2014/main" id="{049F3996-CA9E-57C6-A5E6-6A97BE20334B}"/>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F842E6F1-D01F-3A58-82E5-5252DD1707A6}"/>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75BAAB97-B202-8BBA-8809-E88CBACE5BFB}"/>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8C47BCB9-353E-67B5-70AD-B93A91186629}"/>
              </a:ext>
            </a:extLst>
          </p:cNvPr>
          <p:cNvCxnSpPr/>
          <p:nvPr/>
        </p:nvCxnSpPr>
        <p:spPr>
          <a:xfrm>
            <a:off x="251520" y="1340768"/>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225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F4D7-2B03-1300-ADB8-38AB504BF9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B58F55-DBF4-611B-4199-F1BC7551663C}"/>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8FE00129-FBE6-D43E-332C-E4240B576698}"/>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0AEDC1D9-15E4-0E62-7CFF-34B16E54E568}"/>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E6B6A902-BD74-494C-37EA-C82E64AC92CB}"/>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5097D6BA-0259-994F-F149-7D0B7DE9DCD1}"/>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0E67C167-AEDF-2584-E18E-A1C17792B783}"/>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BDBE5490-D6E7-F28B-8532-88C80A52D237}"/>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E4E664FE-ED4F-05FF-5A51-FA4317C8FEEE}"/>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8569B68F-B8F2-BD12-2FD6-C73E381E352D}"/>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46173357-96F3-59E4-127B-5C2399708132}"/>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5A344C6A-E167-7E24-3292-77E7249DE3B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66A5AFA5-0A94-7337-604F-D1404EE34D3A}"/>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942EA3A6-1E43-1305-FF72-F2C0968ABE84}"/>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Corintios 15:20, 21</a:t>
            </a:r>
          </a:p>
        </p:txBody>
      </p:sp>
      <p:sp>
        <p:nvSpPr>
          <p:cNvPr id="4" name="2 CuadroTexto">
            <a:extLst>
              <a:ext uri="{FF2B5EF4-FFF2-40B4-BE49-F238E27FC236}">
                <a16:creationId xmlns:a16="http://schemas.microsoft.com/office/drawing/2014/main" id="{6114AB90-BE5A-5986-7E26-91AD4F336508}"/>
              </a:ext>
            </a:extLst>
          </p:cNvPr>
          <p:cNvSpPr txBox="1"/>
          <p:nvPr/>
        </p:nvSpPr>
        <p:spPr>
          <a:xfrm>
            <a:off x="47010" y="2420888"/>
            <a:ext cx="4543681" cy="1792414"/>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ahora Cristo ha resucitado de los muertos;</a:t>
            </a:r>
            <a:r>
              <a:rPr lang="es-ES" sz="2300" dirty="0">
                <a:latin typeface="Calibri"/>
              </a:rPr>
              <a:t> </a:t>
            </a:r>
            <a:r>
              <a:rPr lang="es-ES" sz="2300" dirty="0">
                <a:solidFill>
                  <a:srgbClr val="00B0F0"/>
                </a:solidFill>
                <a:latin typeface="Calibri"/>
              </a:rPr>
              <a:t>primicias de los que durmieron es hecho. </a:t>
            </a:r>
            <a:r>
              <a:rPr lang="es-ES" sz="2300" dirty="0">
                <a:latin typeface="Calibri"/>
              </a:rPr>
              <a:t>Porque por cuanto la muerte entró por un hombre, también por un hombre la resurrección de los muertos. </a:t>
            </a:r>
          </a:p>
        </p:txBody>
      </p:sp>
      <p:sp>
        <p:nvSpPr>
          <p:cNvPr id="5" name="TextBox 4">
            <a:extLst>
              <a:ext uri="{FF2B5EF4-FFF2-40B4-BE49-F238E27FC236}">
                <a16:creationId xmlns:a16="http://schemas.microsoft.com/office/drawing/2014/main" id="{1253A52D-EE3B-3859-F0AB-345F207AFC8E}"/>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411E0DD2-938A-4A81-8D66-2805DD9AF7B8}"/>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80818E9E-F999-8891-A172-63176253EA48}"/>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DB623425-78DB-5211-E4A4-1432786678F0}"/>
              </a:ext>
            </a:extLst>
          </p:cNvPr>
          <p:cNvCxnSpPr/>
          <p:nvPr/>
        </p:nvCxnSpPr>
        <p:spPr>
          <a:xfrm>
            <a:off x="251520" y="1340768"/>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369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2488-D672-DB07-837D-B8FBB93776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CB427D-C8B4-B2F3-7811-27C7B6938CA0}"/>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B555DA3-C328-447B-DBF5-52820DD9A85B}"/>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08E87F60-ED85-5D81-239E-A0DDE877DD18}"/>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2C08BC2F-8954-C1D9-1EE3-E4478EE187EE}"/>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8CF7A1E9-B08F-6871-A470-1449705BE43C}"/>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E9AD37A8-DC0C-4E2F-CB51-68D44F2396A8}"/>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2FC24E77-A159-6207-167F-D8E2E529FFC3}"/>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EF8AF297-30DE-A4BA-56BF-DA150C198FE4}"/>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D314C3AB-DB71-76E5-5F49-C76D85D1C57B}"/>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C7AD90FB-302A-82A0-AB00-B41A8EEACDDF}"/>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068B66E8-E7AB-22D3-11D5-2C199F3C9FE6}"/>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A5E91DD3-CE9D-4F6F-DADF-12463719EEEF}"/>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C475E7F5-C58A-9A02-1BD1-69617CB42D63}"/>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 23</a:t>
            </a:r>
          </a:p>
        </p:txBody>
      </p:sp>
      <p:sp>
        <p:nvSpPr>
          <p:cNvPr id="4" name="2 CuadroTexto">
            <a:extLst>
              <a:ext uri="{FF2B5EF4-FFF2-40B4-BE49-F238E27FC236}">
                <a16:creationId xmlns:a16="http://schemas.microsoft.com/office/drawing/2014/main" id="{68EF02B1-8C10-56EC-680F-A3AAE9E98A03}"/>
              </a:ext>
            </a:extLst>
          </p:cNvPr>
          <p:cNvSpPr txBox="1"/>
          <p:nvPr/>
        </p:nvSpPr>
        <p:spPr>
          <a:xfrm>
            <a:off x="47010" y="2420888"/>
            <a:ext cx="4543681"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sometió todas las cosas bajo sus pies, y lo dio por cabeza sobre todas las cosas a la iglesia, la cual es su cuerpo, la plenitud de Aquel que todo lo llena en todo. </a:t>
            </a:r>
          </a:p>
        </p:txBody>
      </p:sp>
      <p:sp>
        <p:nvSpPr>
          <p:cNvPr id="5" name="TextBox 4">
            <a:extLst>
              <a:ext uri="{FF2B5EF4-FFF2-40B4-BE49-F238E27FC236}">
                <a16:creationId xmlns:a16="http://schemas.microsoft.com/office/drawing/2014/main" id="{6554FFE0-BCA1-8957-EC25-CF3519601073}"/>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806D5D56-D049-9CD1-8108-1614E711E6D1}"/>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D151A846-D490-5BCE-3DEB-DF3A4FAFBE31}"/>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C2B71783-9BB8-E4E3-D274-3B91D9A08969}"/>
              </a:ext>
            </a:extLst>
          </p:cNvPr>
          <p:cNvCxnSpPr/>
          <p:nvPr/>
        </p:nvCxnSpPr>
        <p:spPr>
          <a:xfrm>
            <a:off x="359532" y="764704"/>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2CFEDF-8AF3-CEDF-FA3C-F923E6DD903B}"/>
              </a:ext>
            </a:extLst>
          </p:cNvPr>
          <p:cNvSpPr txBox="1"/>
          <p:nvPr/>
        </p:nvSpPr>
        <p:spPr>
          <a:xfrm>
            <a:off x="4606173" y="56528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la iglesia que nace, vive y crece en Él</a:t>
            </a:r>
          </a:p>
        </p:txBody>
      </p:sp>
      <p:cxnSp>
        <p:nvCxnSpPr>
          <p:cNvPr id="9" name="Straight Connector 8">
            <a:extLst>
              <a:ext uri="{FF2B5EF4-FFF2-40B4-BE49-F238E27FC236}">
                <a16:creationId xmlns:a16="http://schemas.microsoft.com/office/drawing/2014/main" id="{1A743D3B-6842-3EB2-AFDA-820BF2A21770}"/>
              </a:ext>
            </a:extLst>
          </p:cNvPr>
          <p:cNvCxnSpPr>
            <a:cxnSpLocks/>
          </p:cNvCxnSpPr>
          <p:nvPr/>
        </p:nvCxnSpPr>
        <p:spPr>
          <a:xfrm>
            <a:off x="467544" y="1055996"/>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4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F60B-2128-47B4-DAC2-BB31F69E37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5058A6-B7E0-BE5F-F276-4883035FDA3E}"/>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AEFAE00-4BF4-BA04-0130-02A6051E4E7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B5F623F0-47AF-B816-F284-CC645E24B990}"/>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0E3602D1-E89F-EB0A-E641-1B1968946FF1}"/>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9E7AAAE4-456D-8646-EF8E-5443E39ABB37}"/>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10537321-7EC7-D1F1-1096-9125CF91E8F9}"/>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AAE4B181-B97C-5FB0-6939-0A4E2B927AAA}"/>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101EB895-DEEB-90D9-1F0F-0CF747A8862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A57D2B25-E49C-21E1-7AD4-66F64D24649F}"/>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F4FB2264-2BBA-3B4D-588D-CA1053D347CF}"/>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515513E7-5EBF-C7F0-87F2-9345467D0662}"/>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FA67E3C8-1B9D-9810-5513-F3DF42BD6911}"/>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84C3EAD9-DBAC-15CA-FEF4-FA9B09F1E8E6}"/>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 23</a:t>
            </a:r>
          </a:p>
        </p:txBody>
      </p:sp>
      <p:sp>
        <p:nvSpPr>
          <p:cNvPr id="4" name="2 CuadroTexto">
            <a:extLst>
              <a:ext uri="{FF2B5EF4-FFF2-40B4-BE49-F238E27FC236}">
                <a16:creationId xmlns:a16="http://schemas.microsoft.com/office/drawing/2014/main" id="{DCA4F85F-41E9-CE4D-D89F-CBB75F62A963}"/>
              </a:ext>
            </a:extLst>
          </p:cNvPr>
          <p:cNvSpPr txBox="1"/>
          <p:nvPr/>
        </p:nvSpPr>
        <p:spPr>
          <a:xfrm>
            <a:off x="47010" y="2420888"/>
            <a:ext cx="4543681"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 y </a:t>
            </a:r>
            <a:r>
              <a:rPr lang="es-ES" sz="2300" u="sng" dirty="0">
                <a:solidFill>
                  <a:srgbClr val="FFFF00"/>
                </a:solidFill>
                <a:latin typeface="Calibri"/>
              </a:rPr>
              <a:t>lo dio por cabeza sobre todas las cosas a la iglesia</a:t>
            </a:r>
            <a:r>
              <a:rPr lang="es-ES" sz="2300" dirty="0">
                <a:solidFill>
                  <a:srgbClr val="FFFF00"/>
                </a:solidFill>
                <a:latin typeface="Calibri"/>
              </a:rPr>
              <a:t>, </a:t>
            </a:r>
            <a:r>
              <a:rPr lang="es-ES" sz="2300" dirty="0">
                <a:latin typeface="Calibri"/>
              </a:rPr>
              <a:t>la cual es su cuerpo, la plenitud de Aquel que todo lo llena en todo. </a:t>
            </a:r>
          </a:p>
        </p:txBody>
      </p:sp>
      <p:sp>
        <p:nvSpPr>
          <p:cNvPr id="5" name="TextBox 4">
            <a:extLst>
              <a:ext uri="{FF2B5EF4-FFF2-40B4-BE49-F238E27FC236}">
                <a16:creationId xmlns:a16="http://schemas.microsoft.com/office/drawing/2014/main" id="{2262D96C-5A21-54E4-A3D2-E154442304DA}"/>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5C2F92D8-6C76-D289-703F-168A99694C53}"/>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61B66C81-63FC-0182-6D8F-F954C7B592AC}"/>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73D7222B-D211-E383-003D-6F845C049569}"/>
              </a:ext>
            </a:extLst>
          </p:cNvPr>
          <p:cNvCxnSpPr/>
          <p:nvPr/>
        </p:nvCxnSpPr>
        <p:spPr>
          <a:xfrm>
            <a:off x="359532" y="764704"/>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97A5972-D960-401D-7D99-A720D2D82DDC}"/>
              </a:ext>
            </a:extLst>
          </p:cNvPr>
          <p:cNvSpPr txBox="1"/>
          <p:nvPr/>
        </p:nvSpPr>
        <p:spPr>
          <a:xfrm>
            <a:off x="4606173" y="56528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la iglesia que nace, vive y crece en Él</a:t>
            </a:r>
          </a:p>
        </p:txBody>
      </p:sp>
      <p:cxnSp>
        <p:nvCxnSpPr>
          <p:cNvPr id="9" name="Straight Connector 8">
            <a:extLst>
              <a:ext uri="{FF2B5EF4-FFF2-40B4-BE49-F238E27FC236}">
                <a16:creationId xmlns:a16="http://schemas.microsoft.com/office/drawing/2014/main" id="{25CC9AD2-383E-45AB-66D0-D4D02A76E7CB}"/>
              </a:ext>
            </a:extLst>
          </p:cNvPr>
          <p:cNvCxnSpPr>
            <a:cxnSpLocks/>
          </p:cNvCxnSpPr>
          <p:nvPr/>
        </p:nvCxnSpPr>
        <p:spPr>
          <a:xfrm>
            <a:off x="467544" y="1055996"/>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6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CA10-D356-DA64-0E5E-8D1D568EE52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5CD099D-7708-54F5-9F78-59809C61E84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6A812BF-0725-DDE1-3284-BECDD062AC79}"/>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dirty="0">
                <a:latin typeface="Calibri"/>
              </a:rPr>
              <a:t>Todo fue creado por medio de él y para él. Porque Cristo existía antes de todas las cosas, y todas las cosas subsisten en él”.</a:t>
            </a:r>
          </a:p>
        </p:txBody>
      </p:sp>
      <p:sp>
        <p:nvSpPr>
          <p:cNvPr id="2" name="TextBox 1">
            <a:extLst>
              <a:ext uri="{FF2B5EF4-FFF2-40B4-BE49-F238E27FC236}">
                <a16:creationId xmlns:a16="http://schemas.microsoft.com/office/drawing/2014/main" id="{F581F298-9EB4-9D4B-3314-962BA170F33F}"/>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3" name="TextBox 2">
            <a:extLst>
              <a:ext uri="{FF2B5EF4-FFF2-40B4-BE49-F238E27FC236}">
                <a16:creationId xmlns:a16="http://schemas.microsoft.com/office/drawing/2014/main" id="{E4F1F9B6-B979-1875-931D-19F2280AE842}"/>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908129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F2F1-ED62-70C1-4EF6-FDF6BDDAA6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112B49-DDD5-88AA-3FE5-8F2A4C3C6FDC}"/>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529676CE-1DC7-9AA0-88C3-EDF145145207}"/>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5A7E8F85-9038-FB1C-26E9-EDA3A06AED46}"/>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E42423E8-3F2B-9114-C595-DE26DEF8334C}"/>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D20E59B6-8D84-1BCE-C76E-4E520E16399A}"/>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EFEFEED2-6580-B3CC-9B65-DD5A8E658D36}"/>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757CAC17-7525-97AD-CEA3-90E366921220}"/>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68B23D56-CBF9-3987-5A98-8B8E6D32618F}"/>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C17811A1-188F-4074-7C3C-E1D927EFD52F}"/>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C2BD4B00-A380-0135-F9EF-AC7494925B24}"/>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C10C444D-DA07-42E8-C1E3-844F0AD3A5C8}"/>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7BD01881-B4D2-6815-E5EA-4C5D785677FC}"/>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C8B8AFC8-BC34-DC59-B2A4-28762595F735}"/>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 23</a:t>
            </a:r>
          </a:p>
        </p:txBody>
      </p:sp>
      <p:sp>
        <p:nvSpPr>
          <p:cNvPr id="4" name="2 CuadroTexto">
            <a:extLst>
              <a:ext uri="{FF2B5EF4-FFF2-40B4-BE49-F238E27FC236}">
                <a16:creationId xmlns:a16="http://schemas.microsoft.com/office/drawing/2014/main" id="{58AFA92E-E71E-2FCE-A552-7F7450302C63}"/>
              </a:ext>
            </a:extLst>
          </p:cNvPr>
          <p:cNvSpPr txBox="1"/>
          <p:nvPr/>
        </p:nvSpPr>
        <p:spPr>
          <a:xfrm>
            <a:off x="47010" y="2420888"/>
            <a:ext cx="4543681"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 y </a:t>
            </a:r>
            <a:r>
              <a:rPr lang="es-ES" sz="2300" u="sng" dirty="0">
                <a:solidFill>
                  <a:srgbClr val="FFFF00"/>
                </a:solidFill>
                <a:latin typeface="Calibri"/>
              </a:rPr>
              <a:t>lo dio por cabeza sobre todas las cosas a la iglesia</a:t>
            </a:r>
            <a:r>
              <a:rPr lang="es-ES" sz="2300" dirty="0">
                <a:solidFill>
                  <a:srgbClr val="FFFF00"/>
                </a:solidFill>
                <a:latin typeface="Calibri"/>
              </a:rPr>
              <a:t>, </a:t>
            </a:r>
            <a:r>
              <a:rPr lang="es-ES" sz="2300" u="sng" dirty="0">
                <a:solidFill>
                  <a:srgbClr val="00B0F0"/>
                </a:solidFill>
                <a:latin typeface="Calibri"/>
              </a:rPr>
              <a:t>la cual es su cuerpo,</a:t>
            </a:r>
            <a:r>
              <a:rPr lang="es-ES" sz="2300" dirty="0">
                <a:solidFill>
                  <a:srgbClr val="00B0F0"/>
                </a:solidFill>
                <a:latin typeface="Calibri"/>
              </a:rPr>
              <a:t> la plenitud de Aquel que todo lo llena en todo. </a:t>
            </a:r>
          </a:p>
        </p:txBody>
      </p:sp>
      <p:sp>
        <p:nvSpPr>
          <p:cNvPr id="5" name="TextBox 4">
            <a:extLst>
              <a:ext uri="{FF2B5EF4-FFF2-40B4-BE49-F238E27FC236}">
                <a16:creationId xmlns:a16="http://schemas.microsoft.com/office/drawing/2014/main" id="{80248897-4BA5-79B2-D2E0-299624745F4D}"/>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3DB2AAFD-0255-F17E-68DC-2AAA99184853}"/>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8716085E-C476-A052-AFCB-49D9B7DE2C5A}"/>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8FFA4D3A-1722-5117-DF6B-599FFE4C04D7}"/>
              </a:ext>
            </a:extLst>
          </p:cNvPr>
          <p:cNvCxnSpPr/>
          <p:nvPr/>
        </p:nvCxnSpPr>
        <p:spPr>
          <a:xfrm>
            <a:off x="359532" y="764704"/>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37AE4E1-DB45-51C8-3E9A-BE24045D0C97}"/>
              </a:ext>
            </a:extLst>
          </p:cNvPr>
          <p:cNvSpPr txBox="1"/>
          <p:nvPr/>
        </p:nvSpPr>
        <p:spPr>
          <a:xfrm>
            <a:off x="4606173" y="56528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la iglesia que nace, vive y crece en Él</a:t>
            </a:r>
          </a:p>
        </p:txBody>
      </p:sp>
      <p:cxnSp>
        <p:nvCxnSpPr>
          <p:cNvPr id="9" name="Straight Connector 8">
            <a:extLst>
              <a:ext uri="{FF2B5EF4-FFF2-40B4-BE49-F238E27FC236}">
                <a16:creationId xmlns:a16="http://schemas.microsoft.com/office/drawing/2014/main" id="{B22A60D3-4A1C-F834-15A9-AE688CC29F0E}"/>
              </a:ext>
            </a:extLst>
          </p:cNvPr>
          <p:cNvCxnSpPr>
            <a:cxnSpLocks/>
          </p:cNvCxnSpPr>
          <p:nvPr/>
        </p:nvCxnSpPr>
        <p:spPr>
          <a:xfrm>
            <a:off x="467544" y="1055996"/>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9A7B444C-006D-F252-5C9E-7D31BC03A638}"/>
              </a:ext>
            </a:extLst>
          </p:cNvPr>
          <p:cNvSpPr txBox="1"/>
          <p:nvPr/>
        </p:nvSpPr>
        <p:spPr>
          <a:xfrm>
            <a:off x="88813" y="379092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4345D03F-5FBC-36D8-B4D2-06D1A19A26B6}"/>
              </a:ext>
            </a:extLst>
          </p:cNvPr>
          <p:cNvSpPr txBox="1"/>
          <p:nvPr/>
        </p:nvSpPr>
        <p:spPr>
          <a:xfrm>
            <a:off x="215516" y="4221827"/>
            <a:ext cx="417646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Edificados sobre el fundamento de los apóstoles y profetas, siendo la principal piedra del ángulo Jesucristo mismo.</a:t>
            </a:r>
          </a:p>
        </p:txBody>
      </p:sp>
    </p:spTree>
    <p:extLst>
      <p:ext uri="{BB962C8B-B14F-4D97-AF65-F5344CB8AC3E}">
        <p14:creationId xmlns:p14="http://schemas.microsoft.com/office/powerpoint/2010/main" val="5341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97CF-62CA-E582-0FA5-799B228240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B479AC-2BFA-C1D2-CA2A-AF7D34820993}"/>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E43F394A-AECD-A898-F02E-DA0220AE9044}"/>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85A4911E-A2BC-8846-4B69-ED507F9B8611}"/>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BBA9B0C1-748F-F913-7D19-D30491446FA8}"/>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0C4C6A22-E136-E915-19C3-02A02EC48606}"/>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1A952E5E-F1FA-EDDF-04EC-7067362EF353}"/>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7FDAE39C-53E5-BC58-2500-C97FFDAF534E}"/>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4D0F5C73-1057-6538-4335-5F78A69406C9}"/>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D9564794-4C94-BD8C-524C-9B09DEC3158D}"/>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3500AF45-353D-409C-2ABA-3106734A73C8}"/>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62BB7B52-776B-15B9-07DA-2B4C637BC1CC}"/>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D804E005-7D54-9D4E-471A-7AD6BDF991C1}"/>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95402120-3333-1EE2-D49B-FF2D967A152F}"/>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 23</a:t>
            </a:r>
          </a:p>
        </p:txBody>
      </p:sp>
      <p:sp>
        <p:nvSpPr>
          <p:cNvPr id="4" name="2 CuadroTexto">
            <a:extLst>
              <a:ext uri="{FF2B5EF4-FFF2-40B4-BE49-F238E27FC236}">
                <a16:creationId xmlns:a16="http://schemas.microsoft.com/office/drawing/2014/main" id="{219BBF07-6F8E-4BF5-F8BE-D7AD8DB796E7}"/>
              </a:ext>
            </a:extLst>
          </p:cNvPr>
          <p:cNvSpPr txBox="1"/>
          <p:nvPr/>
        </p:nvSpPr>
        <p:spPr>
          <a:xfrm>
            <a:off x="47010" y="2420888"/>
            <a:ext cx="4543681"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 y </a:t>
            </a:r>
            <a:r>
              <a:rPr lang="es-ES" sz="2300" u="sng" dirty="0">
                <a:solidFill>
                  <a:srgbClr val="FFFF00"/>
                </a:solidFill>
                <a:latin typeface="Calibri"/>
              </a:rPr>
              <a:t>lo dio por cabeza sobre todas las cosas a la iglesia</a:t>
            </a:r>
            <a:r>
              <a:rPr lang="es-ES" sz="2300" dirty="0">
                <a:solidFill>
                  <a:srgbClr val="FFFF00"/>
                </a:solidFill>
                <a:latin typeface="Calibri"/>
              </a:rPr>
              <a:t>, </a:t>
            </a:r>
            <a:r>
              <a:rPr lang="es-ES" sz="2300" u="sng" dirty="0">
                <a:solidFill>
                  <a:srgbClr val="00B0F0"/>
                </a:solidFill>
                <a:latin typeface="Calibri"/>
              </a:rPr>
              <a:t>la cual es su cuerpo,</a:t>
            </a:r>
            <a:r>
              <a:rPr lang="es-ES" sz="2300" dirty="0">
                <a:solidFill>
                  <a:srgbClr val="00B0F0"/>
                </a:solidFill>
                <a:latin typeface="Calibri"/>
              </a:rPr>
              <a:t> la plenitud de Aquel que todo lo llena en todo. </a:t>
            </a:r>
          </a:p>
        </p:txBody>
      </p:sp>
      <p:sp>
        <p:nvSpPr>
          <p:cNvPr id="5" name="TextBox 4">
            <a:extLst>
              <a:ext uri="{FF2B5EF4-FFF2-40B4-BE49-F238E27FC236}">
                <a16:creationId xmlns:a16="http://schemas.microsoft.com/office/drawing/2014/main" id="{6B2328C7-6E85-AC42-80C8-4B9974B9E06F}"/>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2D593B95-4B2E-0A69-B3F1-E6485D7B09DD}"/>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486F392D-40FD-0C87-817C-86CDF76CC0DB}"/>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7B63F971-8B3B-2BC9-CC9C-82758CC68121}"/>
              </a:ext>
            </a:extLst>
          </p:cNvPr>
          <p:cNvCxnSpPr/>
          <p:nvPr/>
        </p:nvCxnSpPr>
        <p:spPr>
          <a:xfrm>
            <a:off x="359532" y="764704"/>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1FF7BF3-7641-E4C9-9102-ABB63FFA2450}"/>
              </a:ext>
            </a:extLst>
          </p:cNvPr>
          <p:cNvSpPr txBox="1"/>
          <p:nvPr/>
        </p:nvSpPr>
        <p:spPr>
          <a:xfrm>
            <a:off x="4606173" y="56528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la iglesia que nace, vive y crece en Él</a:t>
            </a:r>
          </a:p>
        </p:txBody>
      </p:sp>
      <p:cxnSp>
        <p:nvCxnSpPr>
          <p:cNvPr id="9" name="Straight Connector 8">
            <a:extLst>
              <a:ext uri="{FF2B5EF4-FFF2-40B4-BE49-F238E27FC236}">
                <a16:creationId xmlns:a16="http://schemas.microsoft.com/office/drawing/2014/main" id="{831A0724-B186-64B1-6DD4-7FC531765184}"/>
              </a:ext>
            </a:extLst>
          </p:cNvPr>
          <p:cNvCxnSpPr>
            <a:cxnSpLocks/>
          </p:cNvCxnSpPr>
          <p:nvPr/>
        </p:nvCxnSpPr>
        <p:spPr>
          <a:xfrm>
            <a:off x="467544" y="1055996"/>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B33BE0C6-1C66-2717-E982-188DD54D4F4C}"/>
              </a:ext>
            </a:extLst>
          </p:cNvPr>
          <p:cNvSpPr txBox="1"/>
          <p:nvPr/>
        </p:nvSpPr>
        <p:spPr>
          <a:xfrm>
            <a:off x="88813" y="379092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6503FED8-5027-DC7B-FF65-25540F46BAB1}"/>
              </a:ext>
            </a:extLst>
          </p:cNvPr>
          <p:cNvSpPr txBox="1"/>
          <p:nvPr/>
        </p:nvSpPr>
        <p:spPr>
          <a:xfrm>
            <a:off x="215516" y="4221827"/>
            <a:ext cx="417646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Edificados sobre el fundamento de los apóstoles y profetas, </a:t>
            </a:r>
            <a:r>
              <a:rPr lang="es-ES" sz="2300" dirty="0">
                <a:latin typeface="Calibri"/>
              </a:rPr>
              <a:t>siendo la principal piedra del ángulo Jesucristo mismo.</a:t>
            </a:r>
          </a:p>
        </p:txBody>
      </p:sp>
    </p:spTree>
    <p:extLst>
      <p:ext uri="{BB962C8B-B14F-4D97-AF65-F5344CB8AC3E}">
        <p14:creationId xmlns:p14="http://schemas.microsoft.com/office/powerpoint/2010/main" val="664055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7CBDD-A5A8-FC9C-EBA0-FC5278893E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868F11-5E3A-5FA5-B62E-9607404D03CF}"/>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F03D7B1-3E13-5D05-A9AA-DF640781D7B4}"/>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13" name="TextBox 12">
            <a:extLst>
              <a:ext uri="{FF2B5EF4-FFF2-40B4-BE49-F238E27FC236}">
                <a16:creationId xmlns:a16="http://schemas.microsoft.com/office/drawing/2014/main" id="{C02FB8AF-6965-4424-A5C4-F45645E15658}"/>
              </a:ext>
            </a:extLst>
          </p:cNvPr>
          <p:cNvSpPr txBox="1"/>
          <p:nvPr/>
        </p:nvSpPr>
        <p:spPr>
          <a:xfrm>
            <a:off x="4607496" y="17572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de todas las cosas</a:t>
            </a:r>
          </a:p>
        </p:txBody>
      </p:sp>
      <p:sp>
        <p:nvSpPr>
          <p:cNvPr id="12" name="TextBox 11">
            <a:extLst>
              <a:ext uri="{FF2B5EF4-FFF2-40B4-BE49-F238E27FC236}">
                <a16:creationId xmlns:a16="http://schemas.microsoft.com/office/drawing/2014/main" id="{C807D32C-EDF1-FF1D-3D25-D567D9C87800}"/>
              </a:ext>
            </a:extLst>
          </p:cNvPr>
          <p:cNvSpPr txBox="1"/>
          <p:nvPr/>
        </p:nvSpPr>
        <p:spPr>
          <a:xfrm>
            <a:off x="4607496" y="207197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se hizo humano para morir por el pecador</a:t>
            </a:r>
          </a:p>
        </p:txBody>
      </p:sp>
      <p:sp>
        <p:nvSpPr>
          <p:cNvPr id="16" name="TextBox 15">
            <a:extLst>
              <a:ext uri="{FF2B5EF4-FFF2-40B4-BE49-F238E27FC236}">
                <a16:creationId xmlns:a16="http://schemas.microsoft.com/office/drawing/2014/main" id="{671550FD-8ACC-108F-806A-379F4B40548A}"/>
              </a:ext>
            </a:extLst>
          </p:cNvPr>
          <p:cNvSpPr txBox="1"/>
          <p:nvPr/>
        </p:nvSpPr>
        <p:spPr>
          <a:xfrm>
            <a:off x="4602982" y="2638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Dios que se hizo humano, “Cristo es la imagen del Dios invisible”</a:t>
            </a:r>
          </a:p>
        </p:txBody>
      </p:sp>
      <p:sp>
        <p:nvSpPr>
          <p:cNvPr id="8" name="TextBox 7">
            <a:extLst>
              <a:ext uri="{FF2B5EF4-FFF2-40B4-BE49-F238E27FC236}">
                <a16:creationId xmlns:a16="http://schemas.microsoft.com/office/drawing/2014/main" id="{8FE7EE4E-2F6E-1811-1595-4CAC6D2CEA63}"/>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5" name="TextBox 14">
            <a:extLst>
              <a:ext uri="{FF2B5EF4-FFF2-40B4-BE49-F238E27FC236}">
                <a16:creationId xmlns:a16="http://schemas.microsoft.com/office/drawing/2014/main" id="{6BF4BA44-5791-F6C8-DC76-956A8762693C}"/>
              </a:ext>
            </a:extLst>
          </p:cNvPr>
          <p:cNvSpPr txBox="1"/>
          <p:nvPr/>
        </p:nvSpPr>
        <p:spPr>
          <a:xfrm>
            <a:off x="4602982" y="32215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Dios creador que es destacado  como preeminente, excelso y superior</a:t>
            </a:r>
          </a:p>
        </p:txBody>
      </p:sp>
      <p:sp>
        <p:nvSpPr>
          <p:cNvPr id="17" name="TextBox 16">
            <a:extLst>
              <a:ext uri="{FF2B5EF4-FFF2-40B4-BE49-F238E27FC236}">
                <a16:creationId xmlns:a16="http://schemas.microsoft.com/office/drawing/2014/main" id="{88F341D5-878D-4FD2-0334-77C9E927F3A7}"/>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586EAA57-5010-203B-823F-AB14F43DF505}"/>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1:18</a:t>
            </a:r>
          </a:p>
        </p:txBody>
      </p:sp>
      <p:sp>
        <p:nvSpPr>
          <p:cNvPr id="19" name="2 CuadroTexto">
            <a:extLst>
              <a:ext uri="{FF2B5EF4-FFF2-40B4-BE49-F238E27FC236}">
                <a16:creationId xmlns:a16="http://schemas.microsoft.com/office/drawing/2014/main" id="{4CFE6513-21AE-9F1F-4ABB-B28B3EDDD06F}"/>
              </a:ext>
            </a:extLst>
          </p:cNvPr>
          <p:cNvSpPr txBox="1"/>
          <p:nvPr/>
        </p:nvSpPr>
        <p:spPr>
          <a:xfrm>
            <a:off x="42673" y="47855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él es la cabeza del cuerpo que es la iglesia</a:t>
            </a:r>
            <a:r>
              <a:rPr lang="es-ES" sz="2300" dirty="0">
                <a:latin typeface="Calibri"/>
              </a:rPr>
              <a:t>, </a:t>
            </a:r>
            <a:r>
              <a:rPr lang="es-ES" sz="2300" dirty="0">
                <a:solidFill>
                  <a:srgbClr val="00B0F0"/>
                </a:solidFill>
                <a:latin typeface="Calibri"/>
              </a:rPr>
              <a:t>él que es el principio</a:t>
            </a:r>
            <a:r>
              <a:rPr lang="es-ES" sz="2300" dirty="0">
                <a:latin typeface="Calibri"/>
              </a:rPr>
              <a:t>, </a:t>
            </a:r>
            <a:r>
              <a:rPr lang="es-ES" sz="2300" dirty="0">
                <a:solidFill>
                  <a:srgbClr val="FFFF00"/>
                </a:solidFill>
                <a:latin typeface="Calibri"/>
              </a:rPr>
              <a:t>el primogénito de entre los muertos</a:t>
            </a:r>
            <a:r>
              <a:rPr lang="es-ES" sz="2300" dirty="0">
                <a:latin typeface="Calibri"/>
              </a:rPr>
              <a:t>, </a:t>
            </a:r>
            <a:r>
              <a:rPr lang="es-ES" sz="2300" dirty="0">
                <a:solidFill>
                  <a:srgbClr val="00B0F0"/>
                </a:solidFill>
                <a:latin typeface="Calibri"/>
              </a:rPr>
              <a:t>para que en todo tenga la preeminencia</a:t>
            </a:r>
            <a:r>
              <a:rPr lang="es-ES" sz="2300" dirty="0">
                <a:latin typeface="Calibri"/>
              </a:rPr>
              <a:t>;</a:t>
            </a:r>
          </a:p>
        </p:txBody>
      </p:sp>
      <p:sp>
        <p:nvSpPr>
          <p:cNvPr id="21" name="TextBox 20">
            <a:extLst>
              <a:ext uri="{FF2B5EF4-FFF2-40B4-BE49-F238E27FC236}">
                <a16:creationId xmlns:a16="http://schemas.microsoft.com/office/drawing/2014/main" id="{1CE95D65-039C-6B99-6742-D0996D8511F8}"/>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2" name="TextBox 21">
            <a:extLst>
              <a:ext uri="{FF2B5EF4-FFF2-40B4-BE49-F238E27FC236}">
                <a16:creationId xmlns:a16="http://schemas.microsoft.com/office/drawing/2014/main" id="{69288865-F8F0-B573-4CE0-304E37C14E6E}"/>
              </a:ext>
            </a:extLst>
          </p:cNvPr>
          <p:cNvSpPr txBox="1"/>
          <p:nvPr/>
        </p:nvSpPr>
        <p:spPr>
          <a:xfrm>
            <a:off x="4607496" y="38046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la cabeza, el líder supremo de la iglesia</a:t>
            </a:r>
          </a:p>
        </p:txBody>
      </p:sp>
      <p:sp>
        <p:nvSpPr>
          <p:cNvPr id="3" name="1 CuadroTexto">
            <a:extLst>
              <a:ext uri="{FF2B5EF4-FFF2-40B4-BE49-F238E27FC236}">
                <a16:creationId xmlns:a16="http://schemas.microsoft.com/office/drawing/2014/main" id="{2A74E6D4-317D-C9A9-583C-6D39F9EBEE85}"/>
              </a:ext>
            </a:extLst>
          </p:cNvPr>
          <p:cNvSpPr txBox="1"/>
          <p:nvPr/>
        </p:nvSpPr>
        <p:spPr>
          <a:xfrm>
            <a:off x="100327" y="1916832"/>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1:22, 23</a:t>
            </a:r>
          </a:p>
        </p:txBody>
      </p:sp>
      <p:sp>
        <p:nvSpPr>
          <p:cNvPr id="4" name="2 CuadroTexto">
            <a:extLst>
              <a:ext uri="{FF2B5EF4-FFF2-40B4-BE49-F238E27FC236}">
                <a16:creationId xmlns:a16="http://schemas.microsoft.com/office/drawing/2014/main" id="{9C27486D-39B7-D5C1-7455-99C3C6E4B11E}"/>
              </a:ext>
            </a:extLst>
          </p:cNvPr>
          <p:cNvSpPr txBox="1"/>
          <p:nvPr/>
        </p:nvSpPr>
        <p:spPr>
          <a:xfrm>
            <a:off x="47010" y="2420888"/>
            <a:ext cx="4543681"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sometió todas las cosas bajo sus pies, y </a:t>
            </a:r>
            <a:r>
              <a:rPr lang="es-ES" sz="2300" u="sng" dirty="0">
                <a:solidFill>
                  <a:srgbClr val="FFFF00"/>
                </a:solidFill>
                <a:latin typeface="Calibri"/>
              </a:rPr>
              <a:t>lo dio por cabeza sobre todas las cosas a la iglesia</a:t>
            </a:r>
            <a:r>
              <a:rPr lang="es-ES" sz="2300" dirty="0">
                <a:solidFill>
                  <a:srgbClr val="FFFF00"/>
                </a:solidFill>
                <a:latin typeface="Calibri"/>
              </a:rPr>
              <a:t>, </a:t>
            </a:r>
            <a:r>
              <a:rPr lang="es-ES" sz="2300" u="sng" dirty="0">
                <a:solidFill>
                  <a:srgbClr val="00B0F0"/>
                </a:solidFill>
                <a:latin typeface="Calibri"/>
              </a:rPr>
              <a:t>la cual es su cuerpo,</a:t>
            </a:r>
            <a:r>
              <a:rPr lang="es-ES" sz="2300" dirty="0">
                <a:solidFill>
                  <a:srgbClr val="00B0F0"/>
                </a:solidFill>
                <a:latin typeface="Calibri"/>
              </a:rPr>
              <a:t> la plenitud de Aquel que todo lo llena en todo. </a:t>
            </a:r>
          </a:p>
        </p:txBody>
      </p:sp>
      <p:sp>
        <p:nvSpPr>
          <p:cNvPr id="5" name="TextBox 4">
            <a:extLst>
              <a:ext uri="{FF2B5EF4-FFF2-40B4-BE49-F238E27FC236}">
                <a16:creationId xmlns:a16="http://schemas.microsoft.com/office/drawing/2014/main" id="{65664931-D3BF-A584-BF47-8B942D9AD442}"/>
              </a:ext>
            </a:extLst>
          </p:cNvPr>
          <p:cNvSpPr txBox="1"/>
          <p:nvPr/>
        </p:nvSpPr>
        <p:spPr>
          <a:xfrm>
            <a:off x="4595755" y="4387744"/>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porque es eterno</a:t>
            </a:r>
          </a:p>
        </p:txBody>
      </p:sp>
      <p:sp>
        <p:nvSpPr>
          <p:cNvPr id="10" name="TextBox 9">
            <a:extLst>
              <a:ext uri="{FF2B5EF4-FFF2-40B4-BE49-F238E27FC236}">
                <a16:creationId xmlns:a16="http://schemas.microsoft.com/office/drawing/2014/main" id="{DFE5188B-F042-FE7C-471E-7467045BE589}"/>
              </a:ext>
            </a:extLst>
          </p:cNvPr>
          <p:cNvSpPr txBox="1"/>
          <p:nvPr/>
        </p:nvSpPr>
        <p:spPr>
          <a:xfrm>
            <a:off x="4607496" y="472719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una vida nueva</a:t>
            </a:r>
          </a:p>
        </p:txBody>
      </p:sp>
      <p:sp>
        <p:nvSpPr>
          <p:cNvPr id="24" name="TextBox 23">
            <a:extLst>
              <a:ext uri="{FF2B5EF4-FFF2-40B4-BE49-F238E27FC236}">
                <a16:creationId xmlns:a16="http://schemas.microsoft.com/office/drawing/2014/main" id="{8DDC04E0-3FE5-8156-F51E-F8EAA8B069A6}"/>
              </a:ext>
            </a:extLst>
          </p:cNvPr>
          <p:cNvSpPr txBox="1"/>
          <p:nvPr/>
        </p:nvSpPr>
        <p:spPr>
          <a:xfrm>
            <a:off x="4607496" y="506976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y la garantía de la resurrección</a:t>
            </a:r>
          </a:p>
        </p:txBody>
      </p:sp>
      <p:cxnSp>
        <p:nvCxnSpPr>
          <p:cNvPr id="26" name="Straight Connector 25">
            <a:extLst>
              <a:ext uri="{FF2B5EF4-FFF2-40B4-BE49-F238E27FC236}">
                <a16:creationId xmlns:a16="http://schemas.microsoft.com/office/drawing/2014/main" id="{BA2A0CAD-FE56-2307-AFEC-9C90044B5097}"/>
              </a:ext>
            </a:extLst>
          </p:cNvPr>
          <p:cNvCxnSpPr/>
          <p:nvPr/>
        </p:nvCxnSpPr>
        <p:spPr>
          <a:xfrm>
            <a:off x="359532" y="764704"/>
            <a:ext cx="40324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08E6BE-5D97-DE41-DDEA-874E3F0C9439}"/>
              </a:ext>
            </a:extLst>
          </p:cNvPr>
          <p:cNvSpPr txBox="1"/>
          <p:nvPr/>
        </p:nvSpPr>
        <p:spPr>
          <a:xfrm>
            <a:off x="4606173" y="56528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es el principio de la iglesia que nace, vive y crece en Él</a:t>
            </a:r>
          </a:p>
        </p:txBody>
      </p:sp>
      <p:cxnSp>
        <p:nvCxnSpPr>
          <p:cNvPr id="9" name="Straight Connector 8">
            <a:extLst>
              <a:ext uri="{FF2B5EF4-FFF2-40B4-BE49-F238E27FC236}">
                <a16:creationId xmlns:a16="http://schemas.microsoft.com/office/drawing/2014/main" id="{D1763F2E-7702-2B78-F118-40A18467A67F}"/>
              </a:ext>
            </a:extLst>
          </p:cNvPr>
          <p:cNvCxnSpPr>
            <a:cxnSpLocks/>
          </p:cNvCxnSpPr>
          <p:nvPr/>
        </p:nvCxnSpPr>
        <p:spPr>
          <a:xfrm>
            <a:off x="467544" y="1055996"/>
            <a:ext cx="33123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0D690988-EAB5-F0A8-84B1-C75CB90F8C9B}"/>
              </a:ext>
            </a:extLst>
          </p:cNvPr>
          <p:cNvSpPr txBox="1"/>
          <p:nvPr/>
        </p:nvSpPr>
        <p:spPr>
          <a:xfrm>
            <a:off x="88813" y="379092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2:20</a:t>
            </a:r>
          </a:p>
        </p:txBody>
      </p:sp>
      <p:sp>
        <p:nvSpPr>
          <p:cNvPr id="14" name="2 CuadroTexto">
            <a:extLst>
              <a:ext uri="{FF2B5EF4-FFF2-40B4-BE49-F238E27FC236}">
                <a16:creationId xmlns:a16="http://schemas.microsoft.com/office/drawing/2014/main" id="{C364564C-3ABF-C298-2A76-8CED55312096}"/>
              </a:ext>
            </a:extLst>
          </p:cNvPr>
          <p:cNvSpPr txBox="1"/>
          <p:nvPr/>
        </p:nvSpPr>
        <p:spPr>
          <a:xfrm>
            <a:off x="215516" y="4221827"/>
            <a:ext cx="417646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Edificados sobre el fundamento de los apóstoles y profetas, </a:t>
            </a:r>
            <a:r>
              <a:rPr lang="es-ES" sz="2300" dirty="0">
                <a:solidFill>
                  <a:srgbClr val="00B0F0"/>
                </a:solidFill>
                <a:latin typeface="Calibri"/>
              </a:rPr>
              <a:t>siendo la principal piedra del ángulo Jesucristo mismo.</a:t>
            </a:r>
          </a:p>
        </p:txBody>
      </p:sp>
    </p:spTree>
    <p:extLst>
      <p:ext uri="{BB962C8B-B14F-4D97-AF65-F5344CB8AC3E}">
        <p14:creationId xmlns:p14="http://schemas.microsoft.com/office/powerpoint/2010/main" val="1576838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E2E34-2CA6-C374-B1C1-F58019CF00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CEE930-262A-F5D2-0A9E-83FDD3E2516E}"/>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84A76590-86CD-F0A9-A51B-DC032C6CE298}"/>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92C2320A-2220-FE66-8A8A-800D0BE8B5FF}"/>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ABB7E768-1A05-A6A5-5CCF-C4F0EE90B268}"/>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FA54C53B-A833-D43D-74FC-542FBE183B4C}"/>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F7F9B6F3-260D-F4EF-413A-B13766E0F09E}"/>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Por cuanto agradó al Padre que en él habitase toda plenitud, y por medio de él reconciliar consigo todas las cosas, así las que están en la tierra como las que están en los cielos, haciendo la paz mediante la sangre de su cruz.</a:t>
            </a:r>
          </a:p>
        </p:txBody>
      </p:sp>
      <p:sp>
        <p:nvSpPr>
          <p:cNvPr id="21" name="TextBox 20">
            <a:extLst>
              <a:ext uri="{FF2B5EF4-FFF2-40B4-BE49-F238E27FC236}">
                <a16:creationId xmlns:a16="http://schemas.microsoft.com/office/drawing/2014/main" id="{F2FFD913-D442-E9C8-EE04-054C24478AB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635628A4-EB22-0027-473E-E1F57A9397B5}"/>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Tree>
    <p:extLst>
      <p:ext uri="{BB962C8B-B14F-4D97-AF65-F5344CB8AC3E}">
        <p14:creationId xmlns:p14="http://schemas.microsoft.com/office/powerpoint/2010/main" val="40837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E4B57-FB6F-DDEA-F486-63C3E4E99F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576421-71F5-9AF7-EBC3-739F9261F49B}"/>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648B048-8625-778B-214C-4A390395BB18}"/>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7F16DEDD-0EB4-D6A5-303B-BC4B7095AC6B}"/>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B2AF7206-3571-497D-445F-73FA48856D66}"/>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A2D7F4AF-8A6D-AA4E-4EBF-2263288EB8BE}"/>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134B07E9-5AE4-5D1A-AC17-68F1E8AE6C62}"/>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y por medio de él reconciliar consigo todas las cosas, así las que están en la tierra como las que están en los cielos, haciendo la paz mediante la sangre de su cruz.</a:t>
            </a:r>
          </a:p>
        </p:txBody>
      </p:sp>
      <p:sp>
        <p:nvSpPr>
          <p:cNvPr id="21" name="TextBox 20">
            <a:extLst>
              <a:ext uri="{FF2B5EF4-FFF2-40B4-BE49-F238E27FC236}">
                <a16:creationId xmlns:a16="http://schemas.microsoft.com/office/drawing/2014/main" id="{B84DE2FE-F184-1075-21DE-6664E9E17B63}"/>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97156002-DCA7-82A6-EC71-90EB650BAE5E}"/>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FF3D14F0-B172-CC08-9878-6CD84BAD6081}"/>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87DEABDA-2B7A-43F4-2FB1-FDE3DE240EF3}"/>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Porque en él habita corporalmente toda la plenitud de la Deidad, </a:t>
            </a:r>
          </a:p>
        </p:txBody>
      </p:sp>
    </p:spTree>
    <p:extLst>
      <p:ext uri="{BB962C8B-B14F-4D97-AF65-F5344CB8AC3E}">
        <p14:creationId xmlns:p14="http://schemas.microsoft.com/office/powerpoint/2010/main" val="1530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254E4-5A31-1846-7051-0CC537B606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0A9AB1-745F-1936-E3F4-646ADB92470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E87EB961-77FE-33F5-E3BF-CD004717CACE}"/>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2A978C63-ED60-8D2F-98CB-B7860781520C}"/>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F11E175D-C794-AEEF-1187-34168F5D51DE}"/>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33879F63-08CE-E11B-805B-4D120611E589}"/>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DD7B3894-0DF2-F843-E3CA-48F820649023}"/>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y por medio de él reconciliar consigo todas las cosas, así las que están en la tierra como las que están en los cielos, haciendo la paz mediante la sangre de su cruz.</a:t>
            </a:r>
          </a:p>
        </p:txBody>
      </p:sp>
      <p:sp>
        <p:nvSpPr>
          <p:cNvPr id="21" name="TextBox 20">
            <a:extLst>
              <a:ext uri="{FF2B5EF4-FFF2-40B4-BE49-F238E27FC236}">
                <a16:creationId xmlns:a16="http://schemas.microsoft.com/office/drawing/2014/main" id="{8457E530-AAEC-110F-7CD2-80AFE97C3CE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D1F63C2E-ABE0-70D6-A03A-80BA2E035F2E}"/>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ABE59EB1-4A4D-B4DC-A43B-A5649751273B}"/>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178C0EEC-24A1-90D5-D4BD-3C23E19101C5}"/>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6" name="1 CuadroTexto">
            <a:extLst>
              <a:ext uri="{FF2B5EF4-FFF2-40B4-BE49-F238E27FC236}">
                <a16:creationId xmlns:a16="http://schemas.microsoft.com/office/drawing/2014/main" id="{7EF1FE83-2730-5AC3-F4B6-AAF8EACC4DF8}"/>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E2AAFEA6-A3BB-6C06-CFE4-0BCA9981BE52}"/>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aquel Verbo fue hecho carne, y habitó entre nosotros (y vimos su gloria, gloria como del unigénito del Padre), lleno de gracia y de verdad. </a:t>
            </a:r>
          </a:p>
        </p:txBody>
      </p:sp>
    </p:spTree>
    <p:extLst>
      <p:ext uri="{BB962C8B-B14F-4D97-AF65-F5344CB8AC3E}">
        <p14:creationId xmlns:p14="http://schemas.microsoft.com/office/powerpoint/2010/main" val="19309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A2A1-9BC2-2ADB-5CCC-DB0A5FAA2E1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9AA6D5-6E66-97CE-C91C-CDDB3E1E5C86}"/>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42C75499-C9AA-A9D9-CC1E-D11783C7B0FB}"/>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1786C1CA-BDC9-46ED-B477-05A1695B4597}"/>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407C22B7-ECE6-1346-5038-31B80E476DC7}"/>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D9B60AF0-0468-0060-2694-D0C2A6AD4379}"/>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F2DCCB82-7A3B-5D28-B663-218FB2DD8A3A}"/>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y por medio de él reconciliar consigo todas las cosas, así las que están en la tierra como las que están en los cielos, haciendo la paz mediante la sangre de su cruz.</a:t>
            </a:r>
          </a:p>
        </p:txBody>
      </p:sp>
      <p:sp>
        <p:nvSpPr>
          <p:cNvPr id="21" name="TextBox 20">
            <a:extLst>
              <a:ext uri="{FF2B5EF4-FFF2-40B4-BE49-F238E27FC236}">
                <a16:creationId xmlns:a16="http://schemas.microsoft.com/office/drawing/2014/main" id="{BB90B81F-3C44-E8A6-9245-34217FCD7970}"/>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1C751FAA-92C3-BF1C-6185-D7D0AF332313}"/>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7CCEC99D-0FB0-5CDD-9125-5517769B7416}"/>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DDD92B88-4424-EDCF-9783-FCEF90EA1EBC}"/>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0D91BDC7-C4D5-A591-DEA6-1C6269BF9AA1}"/>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962767FD-8833-6ED2-0AD7-87ACABF1F216}"/>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557193E0-61E0-EDDC-D173-90F6E22FE63C}"/>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Y aquel Verbo fue hecho carne, y habitó entre nosotros (</a:t>
            </a:r>
            <a:r>
              <a:rPr lang="es-ES" sz="2300" dirty="0">
                <a:solidFill>
                  <a:srgbClr val="00B0F0"/>
                </a:solidFill>
                <a:latin typeface="Calibri"/>
              </a:rPr>
              <a:t>y vimos su gloria, gloria como del unigénito del Padre), lleno de gracia y de verdad. </a:t>
            </a:r>
          </a:p>
        </p:txBody>
      </p:sp>
    </p:spTree>
    <p:extLst>
      <p:ext uri="{BB962C8B-B14F-4D97-AF65-F5344CB8AC3E}">
        <p14:creationId xmlns:p14="http://schemas.microsoft.com/office/powerpoint/2010/main" val="27753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0776-C235-3A4F-98C1-D91D639458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D07B0C-1940-5289-30CD-8E2C947573F4}"/>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F928336-2034-11BF-676E-1DF4165DF33C}"/>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DD17E7B9-0CD0-231D-F5A9-A26DBA3C7566}"/>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54E50BE4-0379-B21A-48D3-BB4A0C08ABD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AE2FC473-E6F1-4666-67AB-1043E8DD8009}"/>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80EF64A1-ED9C-BDBA-20D2-2FF48EB9223E}"/>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y por medio de él reconciliar consigo todas las cosas, así las que están en la tierra como las que están en los cielos, haciendo la paz mediante la sangre de su cruz.</a:t>
            </a:r>
          </a:p>
        </p:txBody>
      </p:sp>
      <p:sp>
        <p:nvSpPr>
          <p:cNvPr id="21" name="TextBox 20">
            <a:extLst>
              <a:ext uri="{FF2B5EF4-FFF2-40B4-BE49-F238E27FC236}">
                <a16:creationId xmlns:a16="http://schemas.microsoft.com/office/drawing/2014/main" id="{2B714842-F300-0528-0377-136CFAAC9B39}"/>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6C3880D0-CB78-775B-8E5A-F6BB35497250}"/>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FCEBC4CE-1C51-D578-3482-7DD36578F191}"/>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B9CBDAF9-A95E-F85F-0985-B2DCA1901ED7}"/>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C53093E7-D710-9C5F-0264-A61360857D63}"/>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D4F06EBD-5EF2-242E-C0D4-2F47DCA26CC0}"/>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C01846AD-95D8-E69E-BDCF-95C32C4C7C1B}"/>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Tree>
    <p:extLst>
      <p:ext uri="{BB962C8B-B14F-4D97-AF65-F5344CB8AC3E}">
        <p14:creationId xmlns:p14="http://schemas.microsoft.com/office/powerpoint/2010/main" val="3271177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D7EF0-D2F2-95A1-698C-AA3ED7FAD5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AFBEFE-466D-3D73-F6D6-12CB2950488F}"/>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DF226D9D-117C-DB72-A088-32FECCE9B7A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5F1A90D1-E46B-82EB-DC26-5928C97226F9}"/>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F8AB2715-44A7-5A30-A170-6CAE47A7CD62}"/>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77C12971-1F91-C786-657C-955A8B5C327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C1286425-F219-75E3-4083-371F98AD6CD1}"/>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haciendo la paz mediante la sangre de su cruz.</a:t>
            </a:r>
          </a:p>
        </p:txBody>
      </p:sp>
      <p:sp>
        <p:nvSpPr>
          <p:cNvPr id="21" name="TextBox 20">
            <a:extLst>
              <a:ext uri="{FF2B5EF4-FFF2-40B4-BE49-F238E27FC236}">
                <a16:creationId xmlns:a16="http://schemas.microsoft.com/office/drawing/2014/main" id="{4A73023C-77B2-893B-0C55-0730B1CAE5C0}"/>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1420D14C-234E-D833-5802-753101B35438}"/>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E80203F7-D790-000B-E8DF-E6053134CC22}"/>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2A63E4C1-EFF7-3114-E6D0-077F925ECB1E}"/>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BF4B1F2C-F5E3-1ECD-F131-39339207FA7F}"/>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9BC42F5D-BC99-3A51-0BC5-A1EA0F9A0DA1}"/>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C306DECA-D2BE-35C5-13AE-6E0C58137EC4}"/>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Tree>
    <p:extLst>
      <p:ext uri="{BB962C8B-B14F-4D97-AF65-F5344CB8AC3E}">
        <p14:creationId xmlns:p14="http://schemas.microsoft.com/office/powerpoint/2010/main" val="4115928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F1051-1410-5399-AEED-9A63D0DDB6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EA2F35-D859-4F9A-B523-9FAEC832A452}"/>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6E0CB96-8345-EE01-8BC7-0C110CFB7F7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333CF92E-C295-25A8-B6CC-0F4FCAD7537F}"/>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F86EDAD9-6A18-5B86-5CB9-B58361066F0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A2E1E188-A1AF-C97A-CD59-68B3A3B11458}"/>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9D593889-8A2E-F900-3F5E-5C1951C5F749}"/>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255A5113-0EAA-C2B6-342D-6C1B6ECC7331}"/>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80D9C46D-1536-9BAE-A580-E972D4A0758F}"/>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C0F6BE92-9142-100A-7AAB-53132C887715}"/>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1ADD9090-9C24-685F-6D89-0A68B81214AA}"/>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71E141F8-5B05-E1F3-05A7-4E1F877C0054}"/>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61718161-54C1-CDD5-6B90-8A8FD4ABE496}"/>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A1F1116D-8BD6-46EF-5BD0-FEBC62EE92A6}"/>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
        <p:nvSpPr>
          <p:cNvPr id="10" name="1 CuadroTexto">
            <a:extLst>
              <a:ext uri="{FF2B5EF4-FFF2-40B4-BE49-F238E27FC236}">
                <a16:creationId xmlns:a16="http://schemas.microsoft.com/office/drawing/2014/main" id="{BF5E13EE-94A0-A0D2-9494-6377C2AEDFD5}"/>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6EAE943F-3282-32FB-1369-5AFDE219E83A}"/>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Porque un niño nos es nacido, hijo nos es dado, y el principado sobre su hombro; y se llamará su nombre Admirable, Consejero, Dios Fuerte, Padre Eterno, Príncipe de Paz. </a:t>
            </a:r>
          </a:p>
        </p:txBody>
      </p:sp>
    </p:spTree>
    <p:extLst>
      <p:ext uri="{BB962C8B-B14F-4D97-AF65-F5344CB8AC3E}">
        <p14:creationId xmlns:p14="http://schemas.microsoft.com/office/powerpoint/2010/main" val="28047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11E8B-0D16-79CE-1374-AD2A933327B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27C8904-09F9-8062-A9C7-67C780B34D2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D5D731F-4328-0B01-0E43-FACBD2A58DFD}"/>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latin typeface="Calibri"/>
              </a:rPr>
              <a:t>Porque Cristo existía antes de todas las cosas, y todas las cosas subsisten en él”.</a:t>
            </a:r>
          </a:p>
        </p:txBody>
      </p:sp>
      <p:sp>
        <p:nvSpPr>
          <p:cNvPr id="2" name="TextBox 1">
            <a:extLst>
              <a:ext uri="{FF2B5EF4-FFF2-40B4-BE49-F238E27FC236}">
                <a16:creationId xmlns:a16="http://schemas.microsoft.com/office/drawing/2014/main" id="{DE284893-D793-BD49-9495-C14DCD3F7708}"/>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8" name="TextBox 7">
            <a:extLst>
              <a:ext uri="{FF2B5EF4-FFF2-40B4-BE49-F238E27FC236}">
                <a16:creationId xmlns:a16="http://schemas.microsoft.com/office/drawing/2014/main" id="{21C4B5C7-E6A9-D110-B8CB-D54138B5F9DB}"/>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3956522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36F2-06E5-2D49-6616-360EF1DE8C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5007DE4-B717-445D-6B16-5890626226FA}"/>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0B8A43F7-9C4A-F310-6378-5B9D67A1FCC3}"/>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B34F2B26-FFF1-A4AB-BE2F-E267831C64B7}"/>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8F4267A0-3204-F04D-A0E1-788DDEF50E56}"/>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3AF17C2B-74D1-FEA9-6028-FF0758E350C8}"/>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16D17C9D-2449-123B-4769-1DB8B1E2B738}"/>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D7B94C94-D4AB-7089-B26E-C137D7424381}"/>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8B04FAC4-894D-32A5-6823-F2D0C8F67E80}"/>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D646A18B-CA78-B75C-1C52-7AA1680EE815}"/>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C6E76825-513D-69C1-34E9-27C1EC4C532C}"/>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50FEF7D2-DB30-DF00-5F78-0FAF0E2EC4BE}"/>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6F63E1FC-5F28-B0E9-4543-AC87C3973809}"/>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7F9581CD-72D4-0AE2-C157-1E3BD0410E33}"/>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
        <p:nvSpPr>
          <p:cNvPr id="10" name="1 CuadroTexto">
            <a:extLst>
              <a:ext uri="{FF2B5EF4-FFF2-40B4-BE49-F238E27FC236}">
                <a16:creationId xmlns:a16="http://schemas.microsoft.com/office/drawing/2014/main" id="{204D6E10-0381-7605-8822-F12AA431D3AB}"/>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148B0123-5F0E-C1C7-5560-D1EC08D5E05B}"/>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y se llamará su nombre Admirable, Consejero, Dios Fuerte, Padre Eterno, Príncipe de Paz. </a:t>
            </a:r>
          </a:p>
        </p:txBody>
      </p:sp>
    </p:spTree>
    <p:extLst>
      <p:ext uri="{BB962C8B-B14F-4D97-AF65-F5344CB8AC3E}">
        <p14:creationId xmlns:p14="http://schemas.microsoft.com/office/powerpoint/2010/main" val="1936079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9DAC5-5578-9E79-C431-47D441E8BF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AD4912-8FA2-4258-E14E-07357EE49C2B}"/>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A10ED88E-8FBF-8B1D-FDE4-1A0034CACEA4}"/>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0755A64F-B859-E681-CA72-42912921EE01}"/>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A1985FEA-2605-D8E5-C018-B9F80B26A476}"/>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19660BB1-79FC-52D6-A1FD-06880EB5A805}"/>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23400D92-4A59-2986-DC7C-75104BDC7FD9}"/>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A3CE9069-ED4F-861C-A541-35101C75E6DD}"/>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97789FEA-79AA-7AA0-08D5-4CB1C97164A2}"/>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C69CCCA0-C785-3F7F-CF2A-F9B32041374A}"/>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74648B79-C037-882A-CDA1-1E773DF1DD5C}"/>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60A0EE12-7D88-80CA-685A-0BDC6AF1A815}"/>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5306423D-93A8-B438-76BB-CC331E24A89D}"/>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BB4E65D1-9426-3E82-80E3-92B1E19558E8}"/>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
        <p:nvSpPr>
          <p:cNvPr id="10" name="1 CuadroTexto">
            <a:extLst>
              <a:ext uri="{FF2B5EF4-FFF2-40B4-BE49-F238E27FC236}">
                <a16:creationId xmlns:a16="http://schemas.microsoft.com/office/drawing/2014/main" id="{3B3C3E15-65BB-62D8-CEC9-96766056CFEC}"/>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CF35241E-FE7E-ABE6-F93C-9D4D40B80FAF}"/>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61C889A2-58E7-48FD-0DB2-005DCC71762A}"/>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8E44A187-E889-50B2-B3CB-2C446B055002}"/>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Mas él herido fue por nuestras rebeliones, molido por nuestros pecados; el castigo de nuestra paz fue sobre él, y por su llaga fuimos nosotros curados.</a:t>
            </a:r>
          </a:p>
        </p:txBody>
      </p:sp>
    </p:spTree>
    <p:extLst>
      <p:ext uri="{BB962C8B-B14F-4D97-AF65-F5344CB8AC3E}">
        <p14:creationId xmlns:p14="http://schemas.microsoft.com/office/powerpoint/2010/main" val="26393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2E9C-D0ED-3D37-5C64-B79A0B4995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C9D0FC-AD07-EFBD-5B82-1F8FCD1CD1CF}"/>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7F97C89B-A88A-54C1-B6E7-9D6A7AC164A6}"/>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0859C874-8130-C1F5-3E76-962C2FF4452F}"/>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F60F4D5F-97E2-02BD-3C5B-C4B591B67C3A}"/>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F7D9EA6C-4CFA-2FEB-7289-8297154B0F22}"/>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032B022C-67D2-C677-49D8-617F2A898792}"/>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379B1D54-78EC-7D63-4A58-6BF1DBE6E4BD}"/>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E06C37D8-2F36-E919-0B96-0D5AB24DD515}"/>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77A3AD2D-3AA9-C5AF-C6EB-F45268780E49}"/>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C57CA74D-D058-4606-2F5A-0C642615C905}"/>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3BB2E501-D272-39D3-F9F9-68FE0908CE35}"/>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736E94DF-E790-6B16-512C-D3C5173742CC}"/>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F1B8D6E4-F574-F60A-F10B-21D1C04E2E7C}"/>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
        <p:nvSpPr>
          <p:cNvPr id="10" name="1 CuadroTexto">
            <a:extLst>
              <a:ext uri="{FF2B5EF4-FFF2-40B4-BE49-F238E27FC236}">
                <a16:creationId xmlns:a16="http://schemas.microsoft.com/office/drawing/2014/main" id="{E92300B5-8805-8806-ABC0-3CE37B0D26EA}"/>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1C0C8236-F087-8A56-E698-3150290B20DD}"/>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7550F3F5-6AF3-0943-594F-ACA2D96640DA}"/>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924A37F2-83EE-3E40-620A-70D488E2839F}"/>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él herido fue por nuestras rebeliones, molido por nuestros pecados; </a:t>
            </a:r>
            <a:r>
              <a:rPr lang="es-ES" sz="2300" dirty="0">
                <a:latin typeface="Calibri"/>
              </a:rPr>
              <a:t>el castigo de nuestra paz fue sobre él, y por su llaga fuimos nosotros curados.</a:t>
            </a:r>
          </a:p>
        </p:txBody>
      </p:sp>
    </p:spTree>
    <p:extLst>
      <p:ext uri="{BB962C8B-B14F-4D97-AF65-F5344CB8AC3E}">
        <p14:creationId xmlns:p14="http://schemas.microsoft.com/office/powerpoint/2010/main" val="2064989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573D9-3F1E-711B-32D4-9D25166784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229A07-BDD3-307E-D9F5-E05998D01418}"/>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846B843-FBE3-D282-B677-A3604FC37072}"/>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186056FD-FE40-7836-6186-C2E3A324A662}"/>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C1156D0A-D394-A40C-05B1-E3E84C118112}"/>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8E1EBBA2-95F7-09E5-39E0-58CE5DACDBA1}"/>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51DF1C87-0D38-E16C-6B97-586F78687BC2}"/>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05FA7F64-5B07-21BB-9EFD-A553CAE4EACB}"/>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9208599B-49DC-2945-3960-885CE9E92585}"/>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1682DE56-D446-98FF-292C-690EDD67EC5B}"/>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F4798375-8E67-4E72-FCC5-182415CF23DF}"/>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EB7D54BA-E9B6-55BD-4717-307B1B49C4C1}"/>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EA0B9C0F-4C6A-3168-F091-35B527A39D08}"/>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E2D8DBEE-8F75-BDE8-8F59-F83BF70B300B}"/>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
        <p:nvSpPr>
          <p:cNvPr id="10" name="1 CuadroTexto">
            <a:extLst>
              <a:ext uri="{FF2B5EF4-FFF2-40B4-BE49-F238E27FC236}">
                <a16:creationId xmlns:a16="http://schemas.microsoft.com/office/drawing/2014/main" id="{55811BA9-06DA-3331-E4D2-604052BDE6D8}"/>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60435149-9F84-AC22-3A07-BD8F75288FFB}"/>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EF82EBC6-E03C-48A0-1A6F-BD060A688D24}"/>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43B45613-C4C2-B968-6C04-32B97E23EE79}"/>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él herido fue por nuestras rebeliones, molido por nuestros pecados; </a:t>
            </a:r>
            <a:r>
              <a:rPr lang="es-ES" sz="2300" dirty="0">
                <a:solidFill>
                  <a:srgbClr val="00B0F0"/>
                </a:solidFill>
                <a:latin typeface="Calibri"/>
              </a:rPr>
              <a:t>el castigo de </a:t>
            </a:r>
            <a:r>
              <a:rPr lang="es-ES" sz="2300" u="sng" dirty="0">
                <a:solidFill>
                  <a:srgbClr val="00B0F0"/>
                </a:solidFill>
                <a:latin typeface="Calibri"/>
              </a:rPr>
              <a:t>nuestra paz fue sobre él</a:t>
            </a:r>
            <a:r>
              <a:rPr lang="es-ES" sz="2300" dirty="0">
                <a:solidFill>
                  <a:srgbClr val="00B0F0"/>
                </a:solidFill>
                <a:latin typeface="Calibri"/>
              </a:rPr>
              <a:t>, </a:t>
            </a:r>
            <a:r>
              <a:rPr lang="es-ES" sz="2300" dirty="0">
                <a:latin typeface="Calibri"/>
              </a:rPr>
              <a:t>y por su llaga fuimos nosotros curados.</a:t>
            </a:r>
          </a:p>
        </p:txBody>
      </p:sp>
    </p:spTree>
    <p:extLst>
      <p:ext uri="{BB962C8B-B14F-4D97-AF65-F5344CB8AC3E}">
        <p14:creationId xmlns:p14="http://schemas.microsoft.com/office/powerpoint/2010/main" val="4167092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D5FA-9ED6-4412-CF40-2A321A26B0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7C2CF0-1FA5-583A-D658-116E9839D348}"/>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6A2B7E25-1186-4148-97ED-A917918863A1}"/>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E5E23C0A-ADB6-FA44-2278-8930393F3AD6}"/>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8C2D87BD-2CA0-2005-055B-9BD34DBC8B91}"/>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295FEB93-C6D6-7787-E87F-1B77503FACC3}"/>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1965F5AE-99CC-6028-0FAB-81313199CB40}"/>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3035E6DF-F5A2-8EFA-A8E2-A251BAA30EB9}"/>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C98D7EE6-6651-219C-2F0D-3FB23DB64B46}"/>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E895CEF3-7D53-0B3A-F3B2-93146918B564}"/>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2:9</a:t>
            </a:r>
          </a:p>
        </p:txBody>
      </p:sp>
      <p:sp>
        <p:nvSpPr>
          <p:cNvPr id="4" name="2 CuadroTexto">
            <a:extLst>
              <a:ext uri="{FF2B5EF4-FFF2-40B4-BE49-F238E27FC236}">
                <a16:creationId xmlns:a16="http://schemas.microsoft.com/office/drawing/2014/main" id="{28196D22-7F81-254C-9491-DC5758C66E92}"/>
              </a:ext>
            </a:extLst>
          </p:cNvPr>
          <p:cNvSpPr txBox="1"/>
          <p:nvPr/>
        </p:nvSpPr>
        <p:spPr>
          <a:xfrm>
            <a:off x="35496" y="2866626"/>
            <a:ext cx="4536504" cy="663900"/>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en él habita corporalmente toda la plenitud de la Deidad, </a:t>
            </a:r>
          </a:p>
        </p:txBody>
      </p:sp>
      <p:sp>
        <p:nvSpPr>
          <p:cNvPr id="5" name="TextBox 4">
            <a:extLst>
              <a:ext uri="{FF2B5EF4-FFF2-40B4-BE49-F238E27FC236}">
                <a16:creationId xmlns:a16="http://schemas.microsoft.com/office/drawing/2014/main" id="{84C0A6A1-5143-331B-9B02-9DCEE419FCE0}"/>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6" name="1 CuadroTexto">
            <a:extLst>
              <a:ext uri="{FF2B5EF4-FFF2-40B4-BE49-F238E27FC236}">
                <a16:creationId xmlns:a16="http://schemas.microsoft.com/office/drawing/2014/main" id="{7E2A8B48-D9A8-2BCA-3ECE-441F33A5382F}"/>
              </a:ext>
            </a:extLst>
          </p:cNvPr>
          <p:cNvSpPr txBox="1"/>
          <p:nvPr/>
        </p:nvSpPr>
        <p:spPr>
          <a:xfrm>
            <a:off x="100327" y="3429000"/>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1:14</a:t>
            </a:r>
          </a:p>
        </p:txBody>
      </p:sp>
      <p:sp>
        <p:nvSpPr>
          <p:cNvPr id="9" name="2 CuadroTexto">
            <a:extLst>
              <a:ext uri="{FF2B5EF4-FFF2-40B4-BE49-F238E27FC236}">
                <a16:creationId xmlns:a16="http://schemas.microsoft.com/office/drawing/2014/main" id="{F467407F-7A38-46ED-F101-035DF9B59AD7}"/>
              </a:ext>
            </a:extLst>
          </p:cNvPr>
          <p:cNvSpPr txBox="1"/>
          <p:nvPr/>
        </p:nvSpPr>
        <p:spPr>
          <a:xfrm>
            <a:off x="35496" y="3871572"/>
            <a:ext cx="4536504"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Y aquel Verbo fue hecho carne, y habitó entre nosotros </a:t>
            </a:r>
            <a:r>
              <a:rPr lang="es-ES" sz="2300" dirty="0">
                <a:latin typeface="Calibri"/>
              </a:rPr>
              <a:t>(</a:t>
            </a:r>
            <a:r>
              <a:rPr lang="es-ES" sz="2300" dirty="0">
                <a:solidFill>
                  <a:srgbClr val="00B0F0"/>
                </a:solidFill>
                <a:latin typeface="Calibri"/>
              </a:rPr>
              <a:t>y vimos su gloria, gloria como del unigénito del Padre), lleno de gracia y de verdad. </a:t>
            </a:r>
          </a:p>
        </p:txBody>
      </p:sp>
      <p:sp>
        <p:nvSpPr>
          <p:cNvPr id="10" name="1 CuadroTexto">
            <a:extLst>
              <a:ext uri="{FF2B5EF4-FFF2-40B4-BE49-F238E27FC236}">
                <a16:creationId xmlns:a16="http://schemas.microsoft.com/office/drawing/2014/main" id="{27B64215-E58F-0421-B572-6EE6AC54621B}"/>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B25CAEC6-B5C0-45C9-9387-92EB4C3604C0}"/>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61490A9C-4A83-BF69-1818-F78906E4D933}"/>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61BCF4CB-E62B-E6CF-265F-97EECF573B2F}"/>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él herido fue por nuestras rebeliones, molido por nuestros pecados; </a:t>
            </a:r>
            <a:r>
              <a:rPr lang="es-ES" sz="2300" dirty="0">
                <a:solidFill>
                  <a:srgbClr val="00B0F0"/>
                </a:solidFill>
                <a:latin typeface="Calibri"/>
              </a:rPr>
              <a:t>el castigo de </a:t>
            </a:r>
            <a:r>
              <a:rPr lang="es-ES" sz="2300" u="sng" dirty="0">
                <a:solidFill>
                  <a:srgbClr val="00B0F0"/>
                </a:solidFill>
                <a:latin typeface="Calibri"/>
              </a:rPr>
              <a:t>nuestra paz fue sobre él</a:t>
            </a:r>
            <a:r>
              <a:rPr lang="es-ES" sz="2300" dirty="0">
                <a:solidFill>
                  <a:srgbClr val="00B0F0"/>
                </a:solidFill>
                <a:latin typeface="Calibri"/>
              </a:rPr>
              <a:t>, </a:t>
            </a:r>
            <a:r>
              <a:rPr lang="es-ES" sz="2300" dirty="0">
                <a:solidFill>
                  <a:srgbClr val="FFFF00"/>
                </a:solidFill>
                <a:latin typeface="Calibri"/>
              </a:rPr>
              <a:t>y por su llaga fuimos nosotros curados.</a:t>
            </a:r>
          </a:p>
        </p:txBody>
      </p:sp>
      <p:sp>
        <p:nvSpPr>
          <p:cNvPr id="14" name="TextBox 13">
            <a:extLst>
              <a:ext uri="{FF2B5EF4-FFF2-40B4-BE49-F238E27FC236}">
                <a16:creationId xmlns:a16="http://schemas.microsoft.com/office/drawing/2014/main" id="{5C683D83-E024-7463-0889-6EF6D4061077}"/>
              </a:ext>
            </a:extLst>
          </p:cNvPr>
          <p:cNvSpPr txBox="1"/>
          <p:nvPr/>
        </p:nvSpPr>
        <p:spPr>
          <a:xfrm>
            <a:off x="4625976" y="268540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se manifestó para reconciliarnos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 muriendo en la cruz</a:t>
            </a:r>
          </a:p>
        </p:txBody>
      </p:sp>
    </p:spTree>
    <p:extLst>
      <p:ext uri="{BB962C8B-B14F-4D97-AF65-F5344CB8AC3E}">
        <p14:creationId xmlns:p14="http://schemas.microsoft.com/office/powerpoint/2010/main" val="191911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63E6-8991-5950-4D0A-60F64437F0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DE63E9-F73B-B172-2ADA-3FB0233DD0AD}"/>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618CB23A-89EF-0FB9-80FB-61CC2DC91681}"/>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B4BCE6E4-537F-1492-25A6-1C20A06E9D9D}"/>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BA6EEEDB-4DEA-FB9B-175B-D37063504084}"/>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00A7698B-2B2A-2B04-BECA-C7B061320A55}"/>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FBD48E0C-C20B-C4E6-33C8-272CD9C94914}"/>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0E1C68FC-EF04-671B-6B32-F3BFB835FC06}"/>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6B4043DD-470A-FEAC-281B-DABF1BE29B64}"/>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B8462B31-098B-73DA-9093-225C6D2C33F8}"/>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3:16</a:t>
            </a:r>
          </a:p>
        </p:txBody>
      </p:sp>
      <p:sp>
        <p:nvSpPr>
          <p:cNvPr id="4" name="2 CuadroTexto">
            <a:extLst>
              <a:ext uri="{FF2B5EF4-FFF2-40B4-BE49-F238E27FC236}">
                <a16:creationId xmlns:a16="http://schemas.microsoft.com/office/drawing/2014/main" id="{0F046DF2-F390-728A-E71A-5B90A555B104}"/>
              </a:ext>
            </a:extLst>
          </p:cNvPr>
          <p:cNvSpPr txBox="1"/>
          <p:nvPr/>
        </p:nvSpPr>
        <p:spPr>
          <a:xfrm>
            <a:off x="186689" y="2883450"/>
            <a:ext cx="4248472"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Porque de tal manera amó Dios al mundo, que ha dado a su Hijo unigénito, para que todo aquel que en él cree, no se pierda, mas tenga vida eterna.</a:t>
            </a:r>
          </a:p>
        </p:txBody>
      </p:sp>
      <p:sp>
        <p:nvSpPr>
          <p:cNvPr id="5" name="TextBox 4">
            <a:extLst>
              <a:ext uri="{FF2B5EF4-FFF2-40B4-BE49-F238E27FC236}">
                <a16:creationId xmlns:a16="http://schemas.microsoft.com/office/drawing/2014/main" id="{5CFFBC68-C9F0-05BC-2F91-3D49BEDD37B1}"/>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10" name="1 CuadroTexto">
            <a:extLst>
              <a:ext uri="{FF2B5EF4-FFF2-40B4-BE49-F238E27FC236}">
                <a16:creationId xmlns:a16="http://schemas.microsoft.com/office/drawing/2014/main" id="{B6A5F57D-EDE1-6A71-895F-1A6243DEB7D0}"/>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688858CC-26BD-DE86-C5CB-5D036CC9EC43}"/>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DBED5EBD-E245-CCC6-0E0C-8FF58636D8B1}"/>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849EA13E-88C5-7E18-6487-C7D33642C757}"/>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él herido fue por nuestras rebeliones, molido por nuestros pecados; </a:t>
            </a:r>
            <a:r>
              <a:rPr lang="es-ES" sz="2300" dirty="0">
                <a:solidFill>
                  <a:srgbClr val="00B0F0"/>
                </a:solidFill>
                <a:latin typeface="Calibri"/>
              </a:rPr>
              <a:t>el castigo de </a:t>
            </a:r>
            <a:r>
              <a:rPr lang="es-ES" sz="2300" u="sng" dirty="0">
                <a:solidFill>
                  <a:srgbClr val="00B0F0"/>
                </a:solidFill>
                <a:latin typeface="Calibri"/>
              </a:rPr>
              <a:t>nuestra paz fue sobre él</a:t>
            </a:r>
            <a:r>
              <a:rPr lang="es-ES" sz="2300" dirty="0">
                <a:solidFill>
                  <a:srgbClr val="00B0F0"/>
                </a:solidFill>
                <a:latin typeface="Calibri"/>
              </a:rPr>
              <a:t>, </a:t>
            </a:r>
            <a:r>
              <a:rPr lang="es-ES" sz="2300" dirty="0">
                <a:solidFill>
                  <a:srgbClr val="FFFF00"/>
                </a:solidFill>
                <a:latin typeface="Calibri"/>
              </a:rPr>
              <a:t>y por su llaga fuimos nosotros curados.</a:t>
            </a:r>
          </a:p>
        </p:txBody>
      </p:sp>
      <p:sp>
        <p:nvSpPr>
          <p:cNvPr id="14" name="TextBox 13">
            <a:extLst>
              <a:ext uri="{FF2B5EF4-FFF2-40B4-BE49-F238E27FC236}">
                <a16:creationId xmlns:a16="http://schemas.microsoft.com/office/drawing/2014/main" id="{DFB4EF58-C9A8-5039-84F2-0DD153FC8EA7}"/>
              </a:ext>
            </a:extLst>
          </p:cNvPr>
          <p:cNvSpPr txBox="1"/>
          <p:nvPr/>
        </p:nvSpPr>
        <p:spPr>
          <a:xfrm>
            <a:off x="4625976" y="268540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se manifestó para reconciliarnos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 muriendo en la cruz</a:t>
            </a:r>
          </a:p>
        </p:txBody>
      </p:sp>
    </p:spTree>
    <p:extLst>
      <p:ext uri="{BB962C8B-B14F-4D97-AF65-F5344CB8AC3E}">
        <p14:creationId xmlns:p14="http://schemas.microsoft.com/office/powerpoint/2010/main" val="39556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24B3-6306-B281-F332-EC19350258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B1FFB2-A69E-E60F-C86C-771A44875E7D}"/>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3B5FDE3B-9252-D75B-38F4-8D9D187DB90A}"/>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1A226771-03C2-FF1C-92A1-2C601D04A184}"/>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FDE0608F-5988-D0A9-DE2A-1A09542787A5}"/>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6CFD9152-EB26-4084-FA08-2546AAE05A32}"/>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F6B83A17-9E43-78CF-7716-342D15FD49FC}"/>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A70A37A6-207D-D82E-C3AE-B7C977276726}"/>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EE6AB8E5-FD41-4FE4-E821-D8B2E876308B}"/>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707F47B0-0950-82EC-2DDF-0B5AE10F7202}"/>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3:16</a:t>
            </a:r>
          </a:p>
        </p:txBody>
      </p:sp>
      <p:sp>
        <p:nvSpPr>
          <p:cNvPr id="4" name="2 CuadroTexto">
            <a:extLst>
              <a:ext uri="{FF2B5EF4-FFF2-40B4-BE49-F238E27FC236}">
                <a16:creationId xmlns:a16="http://schemas.microsoft.com/office/drawing/2014/main" id="{0185E792-D13D-C7B5-ABBF-ADDEE463EE08}"/>
              </a:ext>
            </a:extLst>
          </p:cNvPr>
          <p:cNvSpPr txBox="1"/>
          <p:nvPr/>
        </p:nvSpPr>
        <p:spPr>
          <a:xfrm>
            <a:off x="186689" y="2883450"/>
            <a:ext cx="4248472"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de tal manera amó Dios al mundo, </a:t>
            </a:r>
            <a:r>
              <a:rPr lang="es-ES" sz="2300" dirty="0">
                <a:latin typeface="Calibri"/>
              </a:rPr>
              <a:t>que ha dado a su Hijo unigénito, para que todo aquel que en él cree, no se pierda, mas tenga vida eterna.</a:t>
            </a:r>
          </a:p>
        </p:txBody>
      </p:sp>
      <p:sp>
        <p:nvSpPr>
          <p:cNvPr id="5" name="TextBox 4">
            <a:extLst>
              <a:ext uri="{FF2B5EF4-FFF2-40B4-BE49-F238E27FC236}">
                <a16:creationId xmlns:a16="http://schemas.microsoft.com/office/drawing/2014/main" id="{C0F2B437-D791-0571-3125-3412435F8DE5}"/>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10" name="1 CuadroTexto">
            <a:extLst>
              <a:ext uri="{FF2B5EF4-FFF2-40B4-BE49-F238E27FC236}">
                <a16:creationId xmlns:a16="http://schemas.microsoft.com/office/drawing/2014/main" id="{F3396A1D-66C7-166B-E640-45D7E05C28B8}"/>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CB401F2F-17ED-A088-FF00-44BA283CC23C}"/>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CDB79584-4FAC-3E37-0E41-8AF51D599068}"/>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598B0032-4B16-47E5-EC4A-BC3A97BA5A39}"/>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él herido fue por nuestras rebeliones, molido por nuestros pecados; </a:t>
            </a:r>
            <a:r>
              <a:rPr lang="es-ES" sz="2300" dirty="0">
                <a:solidFill>
                  <a:srgbClr val="00B0F0"/>
                </a:solidFill>
                <a:latin typeface="Calibri"/>
              </a:rPr>
              <a:t>el castigo de </a:t>
            </a:r>
            <a:r>
              <a:rPr lang="es-ES" sz="2300" u="sng" dirty="0">
                <a:solidFill>
                  <a:srgbClr val="00B0F0"/>
                </a:solidFill>
                <a:latin typeface="Calibri"/>
              </a:rPr>
              <a:t>nuestra paz fue sobre él</a:t>
            </a:r>
            <a:r>
              <a:rPr lang="es-ES" sz="2300" dirty="0">
                <a:solidFill>
                  <a:srgbClr val="00B0F0"/>
                </a:solidFill>
                <a:latin typeface="Calibri"/>
              </a:rPr>
              <a:t>, </a:t>
            </a:r>
            <a:r>
              <a:rPr lang="es-ES" sz="2300" dirty="0">
                <a:solidFill>
                  <a:srgbClr val="FFFF00"/>
                </a:solidFill>
                <a:latin typeface="Calibri"/>
              </a:rPr>
              <a:t>y por su llaga fuimos nosotros curados.</a:t>
            </a:r>
          </a:p>
        </p:txBody>
      </p:sp>
      <p:sp>
        <p:nvSpPr>
          <p:cNvPr id="14" name="TextBox 13">
            <a:extLst>
              <a:ext uri="{FF2B5EF4-FFF2-40B4-BE49-F238E27FC236}">
                <a16:creationId xmlns:a16="http://schemas.microsoft.com/office/drawing/2014/main" id="{78866A0F-2D11-6878-94BD-D2FCBB9DC426}"/>
              </a:ext>
            </a:extLst>
          </p:cNvPr>
          <p:cNvSpPr txBox="1"/>
          <p:nvPr/>
        </p:nvSpPr>
        <p:spPr>
          <a:xfrm>
            <a:off x="4625976" y="268540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se manifestó para reconciliarnos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 muriendo en la cruz</a:t>
            </a:r>
          </a:p>
        </p:txBody>
      </p:sp>
      <p:sp>
        <p:nvSpPr>
          <p:cNvPr id="6" name="TextBox 5">
            <a:extLst>
              <a:ext uri="{FF2B5EF4-FFF2-40B4-BE49-F238E27FC236}">
                <a16:creationId xmlns:a16="http://schemas.microsoft.com/office/drawing/2014/main" id="{39DAE90C-8E89-7497-EC53-0115745B60DB}"/>
              </a:ext>
            </a:extLst>
          </p:cNvPr>
          <p:cNvSpPr txBox="1"/>
          <p:nvPr/>
        </p:nvSpPr>
        <p:spPr>
          <a:xfrm>
            <a:off x="4625976" y="326007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cruz es un testimonio del amor  </a:t>
            </a:r>
          </a:p>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eterno de Dios por cada ser creado</a:t>
            </a:r>
          </a:p>
        </p:txBody>
      </p:sp>
    </p:spTree>
    <p:extLst>
      <p:ext uri="{BB962C8B-B14F-4D97-AF65-F5344CB8AC3E}">
        <p14:creationId xmlns:p14="http://schemas.microsoft.com/office/powerpoint/2010/main" val="199454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A375-2132-7CBB-79FC-9D105FA224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A7027C-E13F-30CC-EA96-5A208DF37A9F}"/>
              </a:ext>
            </a:extLst>
          </p:cNvPr>
          <p:cNvSpPr txBox="1"/>
          <p:nvPr/>
        </p:nvSpPr>
        <p:spPr>
          <a:xfrm>
            <a:off x="4607496"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7" name="TextBox 6">
            <a:extLst>
              <a:ext uri="{FF2B5EF4-FFF2-40B4-BE49-F238E27FC236}">
                <a16:creationId xmlns:a16="http://schemas.microsoft.com/office/drawing/2014/main" id="{EE7F53FD-0F76-6D46-AE89-AC63502AFAE1}"/>
              </a:ext>
            </a:extLst>
          </p:cNvPr>
          <p:cNvSpPr txBox="1"/>
          <p:nvPr/>
        </p:nvSpPr>
        <p:spPr>
          <a:xfrm>
            <a:off x="4607496" y="3823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
        <p:nvSpPr>
          <p:cNvPr id="8" name="TextBox 7">
            <a:extLst>
              <a:ext uri="{FF2B5EF4-FFF2-40B4-BE49-F238E27FC236}">
                <a16:creationId xmlns:a16="http://schemas.microsoft.com/office/drawing/2014/main" id="{457BD325-BC86-377D-88FE-50B9ADBB041A}"/>
              </a:ext>
            </a:extLst>
          </p:cNvPr>
          <p:cNvSpPr txBox="1"/>
          <p:nvPr/>
        </p:nvSpPr>
        <p:spPr>
          <a:xfrm>
            <a:off x="4615120" y="71654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primogénito de la creación</a:t>
            </a:r>
          </a:p>
        </p:txBody>
      </p:sp>
      <p:sp>
        <p:nvSpPr>
          <p:cNvPr id="17" name="TextBox 16">
            <a:extLst>
              <a:ext uri="{FF2B5EF4-FFF2-40B4-BE49-F238E27FC236}">
                <a16:creationId xmlns:a16="http://schemas.microsoft.com/office/drawing/2014/main" id="{E9D97209-5FD5-B49A-D143-FF3E2675C8B5}"/>
              </a:ext>
            </a:extLst>
          </p:cNvPr>
          <p:cNvSpPr txBox="1"/>
          <p:nvPr/>
        </p:nvSpPr>
        <p:spPr>
          <a:xfrm>
            <a:off x="4617790" y="1064211"/>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cabeza de la iglesia</a:t>
            </a:r>
          </a:p>
        </p:txBody>
      </p:sp>
      <p:sp>
        <p:nvSpPr>
          <p:cNvPr id="18" name="1 CuadroTexto">
            <a:extLst>
              <a:ext uri="{FF2B5EF4-FFF2-40B4-BE49-F238E27FC236}">
                <a16:creationId xmlns:a16="http://schemas.microsoft.com/office/drawing/2014/main" id="{F6A2A1A3-B4BF-9F4B-FC7B-DD9294C79587}"/>
              </a:ext>
            </a:extLst>
          </p:cNvPr>
          <p:cNvSpPr txBox="1"/>
          <p:nvPr/>
        </p:nvSpPr>
        <p:spPr>
          <a:xfrm>
            <a:off x="107504" y="35983"/>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Colosenses 1:19, 20</a:t>
            </a:r>
          </a:p>
        </p:txBody>
      </p:sp>
      <p:sp>
        <p:nvSpPr>
          <p:cNvPr id="19" name="2 CuadroTexto">
            <a:extLst>
              <a:ext uri="{FF2B5EF4-FFF2-40B4-BE49-F238E27FC236}">
                <a16:creationId xmlns:a16="http://schemas.microsoft.com/office/drawing/2014/main" id="{F304FAF9-4BE2-69DC-78C7-8C625102D99D}"/>
              </a:ext>
            </a:extLst>
          </p:cNvPr>
          <p:cNvSpPr txBox="1"/>
          <p:nvPr/>
        </p:nvSpPr>
        <p:spPr>
          <a:xfrm>
            <a:off x="42673" y="478555"/>
            <a:ext cx="4536504" cy="2074542"/>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 cuanto agradó al Padre que en él habitase toda plenitud</a:t>
            </a:r>
            <a:r>
              <a:rPr lang="es-ES" sz="2300" dirty="0">
                <a:latin typeface="Calibri"/>
              </a:rPr>
              <a:t>, </a:t>
            </a:r>
            <a:r>
              <a:rPr lang="es-ES" sz="2300" dirty="0">
                <a:solidFill>
                  <a:srgbClr val="00B0F0"/>
                </a:solidFill>
                <a:latin typeface="Calibri"/>
              </a:rPr>
              <a:t>y por medio de él reconciliar consigo todas las cosas, así las que están en la tierra como las que están en los cielos,</a:t>
            </a:r>
            <a:r>
              <a:rPr lang="es-ES" sz="2300" dirty="0">
                <a:latin typeface="Calibri"/>
              </a:rPr>
              <a:t> </a:t>
            </a:r>
            <a:r>
              <a:rPr lang="es-ES" sz="2300" u="sng" dirty="0">
                <a:solidFill>
                  <a:srgbClr val="FFFF00"/>
                </a:solidFill>
                <a:latin typeface="Calibri"/>
              </a:rPr>
              <a:t>haciendo la paz</a:t>
            </a:r>
            <a:r>
              <a:rPr lang="es-ES" sz="2300" dirty="0">
                <a:solidFill>
                  <a:srgbClr val="FFFF00"/>
                </a:solidFill>
                <a:latin typeface="Calibri"/>
              </a:rPr>
              <a:t> mediante la sangre de su cruz.</a:t>
            </a:r>
          </a:p>
        </p:txBody>
      </p:sp>
      <p:sp>
        <p:nvSpPr>
          <p:cNvPr id="21" name="TextBox 20">
            <a:extLst>
              <a:ext uri="{FF2B5EF4-FFF2-40B4-BE49-F238E27FC236}">
                <a16:creationId xmlns:a16="http://schemas.microsoft.com/office/drawing/2014/main" id="{81363843-53D9-D254-6224-6792E1A43AAE}"/>
              </a:ext>
            </a:extLst>
          </p:cNvPr>
          <p:cNvSpPr txBox="1"/>
          <p:nvPr/>
        </p:nvSpPr>
        <p:spPr>
          <a:xfrm>
            <a:off x="4615120" y="141479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“principio” (e iniciador)</a:t>
            </a:r>
          </a:p>
        </p:txBody>
      </p:sp>
      <p:sp>
        <p:nvSpPr>
          <p:cNvPr id="20" name="TextBox 19">
            <a:extLst>
              <a:ext uri="{FF2B5EF4-FFF2-40B4-BE49-F238E27FC236}">
                <a16:creationId xmlns:a16="http://schemas.microsoft.com/office/drawing/2014/main" id="{EA1FF57E-C3FA-718F-00C4-5C38B96655C6}"/>
              </a:ext>
            </a:extLst>
          </p:cNvPr>
          <p:cNvSpPr txBox="1"/>
          <p:nvPr/>
        </p:nvSpPr>
        <p:spPr>
          <a:xfrm>
            <a:off x="4616302" y="1754249"/>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reconciliar todas las cosas</a:t>
            </a:r>
          </a:p>
        </p:txBody>
      </p:sp>
      <p:sp>
        <p:nvSpPr>
          <p:cNvPr id="3" name="1 CuadroTexto">
            <a:extLst>
              <a:ext uri="{FF2B5EF4-FFF2-40B4-BE49-F238E27FC236}">
                <a16:creationId xmlns:a16="http://schemas.microsoft.com/office/drawing/2014/main" id="{E07BAB5F-852A-840B-7F28-3E3DB84B56FE}"/>
              </a:ext>
            </a:extLst>
          </p:cNvPr>
          <p:cNvSpPr txBox="1"/>
          <p:nvPr/>
        </p:nvSpPr>
        <p:spPr>
          <a:xfrm>
            <a:off x="100327" y="2424054"/>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3:16</a:t>
            </a:r>
          </a:p>
        </p:txBody>
      </p:sp>
      <p:sp>
        <p:nvSpPr>
          <p:cNvPr id="4" name="2 CuadroTexto">
            <a:extLst>
              <a:ext uri="{FF2B5EF4-FFF2-40B4-BE49-F238E27FC236}">
                <a16:creationId xmlns:a16="http://schemas.microsoft.com/office/drawing/2014/main" id="{E60A81C7-0C82-FB82-CF86-C751381F75C6}"/>
              </a:ext>
            </a:extLst>
          </p:cNvPr>
          <p:cNvSpPr txBox="1"/>
          <p:nvPr/>
        </p:nvSpPr>
        <p:spPr>
          <a:xfrm>
            <a:off x="186689" y="2883450"/>
            <a:ext cx="4248472"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de tal manera amó Dios al mundo, </a:t>
            </a:r>
            <a:r>
              <a:rPr lang="es-ES" sz="2300" dirty="0">
                <a:solidFill>
                  <a:srgbClr val="00B0F0"/>
                </a:solidFill>
                <a:latin typeface="Calibri"/>
              </a:rPr>
              <a:t>que ha dado a su Hijo unigénito, para que todo aquel que en él cree, no se pierda, mas tenga vida eterna.</a:t>
            </a:r>
          </a:p>
        </p:txBody>
      </p:sp>
      <p:sp>
        <p:nvSpPr>
          <p:cNvPr id="5" name="TextBox 4">
            <a:extLst>
              <a:ext uri="{FF2B5EF4-FFF2-40B4-BE49-F238E27FC236}">
                <a16:creationId xmlns:a16="http://schemas.microsoft.com/office/drawing/2014/main" id="{68222D6C-96AE-8884-3A47-E908DB14F9E9}"/>
              </a:ext>
            </a:extLst>
          </p:cNvPr>
          <p:cNvSpPr txBox="1"/>
          <p:nvPr/>
        </p:nvSpPr>
        <p:spPr>
          <a:xfrm>
            <a:off x="4615120" y="209174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incluye eternidad, poder creador, gloria, gracia y verdad</a:t>
            </a:r>
          </a:p>
        </p:txBody>
      </p:sp>
      <p:sp>
        <p:nvSpPr>
          <p:cNvPr id="10" name="1 CuadroTexto">
            <a:extLst>
              <a:ext uri="{FF2B5EF4-FFF2-40B4-BE49-F238E27FC236}">
                <a16:creationId xmlns:a16="http://schemas.microsoft.com/office/drawing/2014/main" id="{4EDB73E8-7EAA-A676-C800-8CE70A2E4CE0}"/>
              </a:ext>
            </a:extLst>
          </p:cNvPr>
          <p:cNvSpPr txBox="1"/>
          <p:nvPr/>
        </p:nvSpPr>
        <p:spPr>
          <a:xfrm>
            <a:off x="100327" y="494116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9:6</a:t>
            </a:r>
          </a:p>
        </p:txBody>
      </p:sp>
      <p:sp>
        <p:nvSpPr>
          <p:cNvPr id="11" name="2 CuadroTexto">
            <a:extLst>
              <a:ext uri="{FF2B5EF4-FFF2-40B4-BE49-F238E27FC236}">
                <a16:creationId xmlns:a16="http://schemas.microsoft.com/office/drawing/2014/main" id="{2A42B6CE-88F2-30F1-27A5-BE86FC4B20C9}"/>
              </a:ext>
            </a:extLst>
          </p:cNvPr>
          <p:cNvSpPr txBox="1"/>
          <p:nvPr/>
        </p:nvSpPr>
        <p:spPr>
          <a:xfrm>
            <a:off x="42673" y="5347715"/>
            <a:ext cx="4536504"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Porque un niño nos es nacido, hijo nos es dado, y el principado sobre su hombro</a:t>
            </a:r>
            <a:r>
              <a:rPr lang="es-ES" sz="2300" dirty="0">
                <a:latin typeface="Calibri"/>
              </a:rPr>
              <a:t>; </a:t>
            </a:r>
            <a:r>
              <a:rPr lang="es-ES" sz="2300" dirty="0">
                <a:solidFill>
                  <a:srgbClr val="00B0F0"/>
                </a:solidFill>
                <a:latin typeface="Calibri"/>
              </a:rPr>
              <a:t>y se llamará su nombre Admirable, Consejero, Dios Fuerte, Padre Eterno, </a:t>
            </a:r>
            <a:r>
              <a:rPr lang="es-ES" sz="2300" u="sng" dirty="0">
                <a:solidFill>
                  <a:srgbClr val="00B0F0"/>
                </a:solidFill>
                <a:latin typeface="Calibri"/>
              </a:rPr>
              <a:t>Príncipe de Paz</a:t>
            </a:r>
            <a:r>
              <a:rPr lang="es-ES" sz="2300" dirty="0">
                <a:solidFill>
                  <a:srgbClr val="00B0F0"/>
                </a:solidFill>
                <a:latin typeface="Calibri"/>
              </a:rPr>
              <a:t>. </a:t>
            </a:r>
          </a:p>
        </p:txBody>
      </p:sp>
      <p:sp>
        <p:nvSpPr>
          <p:cNvPr id="12" name="1 CuadroTexto">
            <a:extLst>
              <a:ext uri="{FF2B5EF4-FFF2-40B4-BE49-F238E27FC236}">
                <a16:creationId xmlns:a16="http://schemas.microsoft.com/office/drawing/2014/main" id="{8210C70D-4BB6-EA47-B092-4784A29D4531}"/>
              </a:ext>
            </a:extLst>
          </p:cNvPr>
          <p:cNvSpPr txBox="1"/>
          <p:nvPr/>
        </p:nvSpPr>
        <p:spPr>
          <a:xfrm>
            <a:off x="5659297" y="4869160"/>
            <a:ext cx="286596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Isaías 53:5</a:t>
            </a:r>
          </a:p>
        </p:txBody>
      </p:sp>
      <p:sp>
        <p:nvSpPr>
          <p:cNvPr id="13" name="2 CuadroTexto">
            <a:extLst>
              <a:ext uri="{FF2B5EF4-FFF2-40B4-BE49-F238E27FC236}">
                <a16:creationId xmlns:a16="http://schemas.microsoft.com/office/drawing/2014/main" id="{641176DE-1BAB-55DA-5AD5-5043C2E96779}"/>
              </a:ext>
            </a:extLst>
          </p:cNvPr>
          <p:cNvSpPr txBox="1"/>
          <p:nvPr/>
        </p:nvSpPr>
        <p:spPr>
          <a:xfrm>
            <a:off x="5076056" y="5346869"/>
            <a:ext cx="4032448"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Mas él herido fue por nuestras rebeliones, molido por nuestros pecados; </a:t>
            </a:r>
            <a:r>
              <a:rPr lang="es-ES" sz="2300" dirty="0">
                <a:solidFill>
                  <a:srgbClr val="00B0F0"/>
                </a:solidFill>
                <a:latin typeface="Calibri"/>
              </a:rPr>
              <a:t>el castigo de </a:t>
            </a:r>
            <a:r>
              <a:rPr lang="es-ES" sz="2300" u="sng" dirty="0">
                <a:solidFill>
                  <a:srgbClr val="00B0F0"/>
                </a:solidFill>
                <a:latin typeface="Calibri"/>
              </a:rPr>
              <a:t>nuestra paz fue sobre él</a:t>
            </a:r>
            <a:r>
              <a:rPr lang="es-ES" sz="2300" dirty="0">
                <a:solidFill>
                  <a:srgbClr val="00B0F0"/>
                </a:solidFill>
                <a:latin typeface="Calibri"/>
              </a:rPr>
              <a:t>, </a:t>
            </a:r>
            <a:r>
              <a:rPr lang="es-ES" sz="2300" dirty="0">
                <a:solidFill>
                  <a:srgbClr val="FFFF00"/>
                </a:solidFill>
                <a:latin typeface="Calibri"/>
              </a:rPr>
              <a:t>y por su llaga fuimos nosotros curados.</a:t>
            </a:r>
          </a:p>
        </p:txBody>
      </p:sp>
      <p:sp>
        <p:nvSpPr>
          <p:cNvPr id="14" name="TextBox 13">
            <a:extLst>
              <a:ext uri="{FF2B5EF4-FFF2-40B4-BE49-F238E27FC236}">
                <a16:creationId xmlns:a16="http://schemas.microsoft.com/office/drawing/2014/main" id="{15E859F7-5860-1146-967D-168B1C21508F}"/>
              </a:ext>
            </a:extLst>
          </p:cNvPr>
          <p:cNvSpPr txBox="1"/>
          <p:nvPr/>
        </p:nvSpPr>
        <p:spPr>
          <a:xfrm>
            <a:off x="4625976" y="268540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plenitud de Cristo se manifestó para reconciliarnos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con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Dios muriendo en la cruz</a:t>
            </a:r>
          </a:p>
        </p:txBody>
      </p:sp>
      <p:sp>
        <p:nvSpPr>
          <p:cNvPr id="6" name="TextBox 5">
            <a:extLst>
              <a:ext uri="{FF2B5EF4-FFF2-40B4-BE49-F238E27FC236}">
                <a16:creationId xmlns:a16="http://schemas.microsoft.com/office/drawing/2014/main" id="{E1738FC3-29F6-72C9-EFD4-5B993F726BC1}"/>
              </a:ext>
            </a:extLst>
          </p:cNvPr>
          <p:cNvSpPr txBox="1"/>
          <p:nvPr/>
        </p:nvSpPr>
        <p:spPr>
          <a:xfrm>
            <a:off x="4625976" y="326007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cruz es un testimonio del amor  </a:t>
            </a:r>
          </a:p>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eterno de Dios por cada ser creado</a:t>
            </a:r>
          </a:p>
        </p:txBody>
      </p:sp>
    </p:spTree>
    <p:extLst>
      <p:ext uri="{BB962C8B-B14F-4D97-AF65-F5344CB8AC3E}">
        <p14:creationId xmlns:p14="http://schemas.microsoft.com/office/powerpoint/2010/main" val="81545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AFD9-2BC1-BC1B-25C4-C2ED86F1B39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BA68CE4-A50C-FFD8-B83E-E0D0D3018A5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EB58240-1196-AB08-A48D-25F9BD3A3A0A}"/>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DE939A37-A371-EA28-AA89-009398D590AA}"/>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sp>
        <p:nvSpPr>
          <p:cNvPr id="8" name="2 CuadroTexto">
            <a:extLst>
              <a:ext uri="{FF2B5EF4-FFF2-40B4-BE49-F238E27FC236}">
                <a16:creationId xmlns:a16="http://schemas.microsoft.com/office/drawing/2014/main" id="{78D6354E-7BFE-ECB8-4FEA-37BAE74037D4}"/>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En el principio era el Verbo, y el Verbo era con Dios, y el Verbo era Dios. 2 Este era en el principio con Dios. 3 Todas las cosas por él fueron hechas, y sin él nada de lo que ha sido hecho, fue hecho 14 Y aquel Verbo fue hecho carne, y habitó entre nosotros (y vimos su gloria, gloria como del unigénito del Padre), lleno de gracia y de verdad. </a:t>
            </a:r>
          </a:p>
        </p:txBody>
      </p:sp>
      <p:sp>
        <p:nvSpPr>
          <p:cNvPr id="9" name="1 CuadroTexto">
            <a:extLst>
              <a:ext uri="{FF2B5EF4-FFF2-40B4-BE49-F238E27FC236}">
                <a16:creationId xmlns:a16="http://schemas.microsoft.com/office/drawing/2014/main" id="{0BF8BB60-5DD3-6FA5-5AD3-5BA03B10CF0B}"/>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10" name="TextBox 9">
            <a:extLst>
              <a:ext uri="{FF2B5EF4-FFF2-40B4-BE49-F238E27FC236}">
                <a16:creationId xmlns:a16="http://schemas.microsoft.com/office/drawing/2014/main" id="{EE031380-9708-48CE-4677-4AC236550429}"/>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129904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E613-6992-47E3-B916-BD364F4F6C0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B3C1B3C-6F1C-8F2B-C2BC-3AD70C711DA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CD118F7F-5824-CF99-ABBF-841C254DEFD3}"/>
              </a:ext>
            </a:extLst>
          </p:cNvPr>
          <p:cNvSpPr txBox="1"/>
          <p:nvPr/>
        </p:nvSpPr>
        <p:spPr>
          <a:xfrm>
            <a:off x="0" y="477599"/>
            <a:ext cx="912419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t>
            </a:r>
            <a:r>
              <a:rPr lang="es-ES" sz="2400" dirty="0">
                <a:solidFill>
                  <a:srgbClr val="FFFF00"/>
                </a:solidFill>
                <a:latin typeface="Calibri"/>
              </a:rPr>
              <a:t>Cristo es la imagen del Dios invisible</a:t>
            </a:r>
            <a:r>
              <a:rPr lang="es-ES" sz="2400" dirty="0">
                <a:latin typeface="Calibri"/>
              </a:rPr>
              <a:t>, el primogénito de toda la creación. </a:t>
            </a:r>
            <a:r>
              <a:rPr lang="es-ES" sz="2400" u="sng" dirty="0">
                <a:solidFill>
                  <a:srgbClr val="00B0F0"/>
                </a:solidFill>
                <a:latin typeface="Calibri"/>
              </a:rPr>
              <a:t>Por él fueron creadas todas las cosas</a:t>
            </a:r>
            <a:r>
              <a:rPr lang="es-ES" sz="2400" dirty="0">
                <a:solidFill>
                  <a:srgbClr val="00B0F0"/>
                </a:solidFill>
                <a:latin typeface="Calibri"/>
              </a:rPr>
              <a:t>, las que están en los cielos y las que están en la tierra, visibles e invisibles; sean tronos, dominios, principados o autoridades. </a:t>
            </a:r>
            <a:r>
              <a:rPr lang="es-ES" sz="2400" u="sng" dirty="0">
                <a:solidFill>
                  <a:srgbClr val="FFFF00"/>
                </a:solidFill>
                <a:latin typeface="Calibri"/>
              </a:rPr>
              <a:t>Todo fue creado por medio de él </a:t>
            </a:r>
            <a:r>
              <a:rPr lang="es-ES" sz="2400" dirty="0">
                <a:solidFill>
                  <a:srgbClr val="FFFF00"/>
                </a:solidFill>
                <a:latin typeface="Calibri"/>
              </a:rPr>
              <a:t>y para él. </a:t>
            </a:r>
            <a:r>
              <a:rPr lang="es-ES" sz="2400" dirty="0">
                <a:solidFill>
                  <a:srgbClr val="00B0F0"/>
                </a:solidFill>
                <a:latin typeface="Calibri"/>
              </a:rPr>
              <a:t>Porque </a:t>
            </a:r>
            <a:r>
              <a:rPr lang="es-ES" sz="2400" u="sng" dirty="0">
                <a:solidFill>
                  <a:srgbClr val="00B0F0"/>
                </a:solidFill>
                <a:latin typeface="Calibri"/>
              </a:rPr>
              <a:t>Cristo existía antes de todas las cosas</a:t>
            </a:r>
            <a:r>
              <a:rPr lang="es-ES" sz="2400" dirty="0">
                <a:solidFill>
                  <a:srgbClr val="00B0F0"/>
                </a:solidFill>
                <a:latin typeface="Calibri"/>
              </a:rPr>
              <a:t>, y todas las cosas subsisten en él</a:t>
            </a:r>
            <a:r>
              <a:rPr lang="es-ES" sz="2400" dirty="0">
                <a:latin typeface="Calibri"/>
              </a:rPr>
              <a:t>”.</a:t>
            </a:r>
          </a:p>
        </p:txBody>
      </p:sp>
      <p:sp>
        <p:nvSpPr>
          <p:cNvPr id="2" name="TextBox 1">
            <a:extLst>
              <a:ext uri="{FF2B5EF4-FFF2-40B4-BE49-F238E27FC236}">
                <a16:creationId xmlns:a16="http://schemas.microsoft.com/office/drawing/2014/main" id="{6F737687-AE8D-D6AE-8D9A-1958BA0DB81F}"/>
              </a:ext>
            </a:extLst>
          </p:cNvPr>
          <p:cNvSpPr txBox="1"/>
          <p:nvPr/>
        </p:nvSpPr>
        <p:spPr>
          <a:xfrm>
            <a:off x="4607496" y="234888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preeminencia de Cristo</a:t>
            </a:r>
          </a:p>
        </p:txBody>
      </p:sp>
      <p:cxnSp>
        <p:nvCxnSpPr>
          <p:cNvPr id="9" name="Straight Arrow Connector 8">
            <a:extLst>
              <a:ext uri="{FF2B5EF4-FFF2-40B4-BE49-F238E27FC236}">
                <a16:creationId xmlns:a16="http://schemas.microsoft.com/office/drawing/2014/main" id="{9AB3FB46-CA32-8E69-FCA4-4FCBCA71D0BC}"/>
              </a:ext>
            </a:extLst>
          </p:cNvPr>
          <p:cNvCxnSpPr>
            <a:cxnSpLocks/>
          </p:cNvCxnSpPr>
          <p:nvPr/>
        </p:nvCxnSpPr>
        <p:spPr>
          <a:xfrm flipV="1">
            <a:off x="1763688" y="1988840"/>
            <a:ext cx="792088" cy="79208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2 CuadroTexto">
            <a:extLst>
              <a:ext uri="{FF2B5EF4-FFF2-40B4-BE49-F238E27FC236}">
                <a16:creationId xmlns:a16="http://schemas.microsoft.com/office/drawing/2014/main" id="{FCC69218-A82B-2750-C7A6-B44F0D9EE4D8}"/>
              </a:ext>
            </a:extLst>
          </p:cNvPr>
          <p:cNvSpPr txBox="1"/>
          <p:nvPr/>
        </p:nvSpPr>
        <p:spPr>
          <a:xfrm>
            <a:off x="42673" y="2700280"/>
            <a:ext cx="4536504" cy="2920928"/>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1 </a:t>
            </a:r>
            <a:r>
              <a:rPr lang="es-ES" sz="2300" dirty="0">
                <a:solidFill>
                  <a:srgbClr val="FFFF00"/>
                </a:solidFill>
                <a:latin typeface="Calibri"/>
              </a:rPr>
              <a:t>En el principio era el Verbo, y el Verbo era con Dios, y el Verbo era Dios. 2 Este era en el principio con Dios. </a:t>
            </a:r>
            <a:r>
              <a:rPr lang="es-ES" sz="2300" dirty="0">
                <a:latin typeface="Calibri"/>
              </a:rPr>
              <a:t>3 Todas las cosas por él fueron hechas, y sin él nada de lo que ha sido hecho, fue hecho 14 Y aquel Verbo fue hecho carne, y habitó entre nosotros (y vimos su gloria, gloria como del unigénito del Padre), lleno de gracia y de verdad. </a:t>
            </a:r>
          </a:p>
        </p:txBody>
      </p:sp>
      <p:sp>
        <p:nvSpPr>
          <p:cNvPr id="13" name="1 CuadroTexto">
            <a:extLst>
              <a:ext uri="{FF2B5EF4-FFF2-40B4-BE49-F238E27FC236}">
                <a16:creationId xmlns:a16="http://schemas.microsoft.com/office/drawing/2014/main" id="{E0000980-E9E2-0FA4-71F4-0956368B5AD2}"/>
              </a:ext>
            </a:extLst>
          </p:cNvPr>
          <p:cNvSpPr txBox="1"/>
          <p:nvPr/>
        </p:nvSpPr>
        <p:spPr>
          <a:xfrm>
            <a:off x="107504" y="2257708"/>
            <a:ext cx="453650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Juan 1:1-3, 14</a:t>
            </a:r>
          </a:p>
        </p:txBody>
      </p:sp>
      <p:sp>
        <p:nvSpPr>
          <p:cNvPr id="16" name="TextBox 15">
            <a:extLst>
              <a:ext uri="{FF2B5EF4-FFF2-40B4-BE49-F238E27FC236}">
                <a16:creationId xmlns:a16="http://schemas.microsoft.com/office/drawing/2014/main" id="{414B628A-D72B-C767-32C9-025508929581}"/>
              </a:ext>
            </a:extLst>
          </p:cNvPr>
          <p:cNvSpPr txBox="1"/>
          <p:nvPr/>
        </p:nvSpPr>
        <p:spPr>
          <a:xfrm>
            <a:off x="4607496" y="26865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imagen del Dios invisible</a:t>
            </a:r>
          </a:p>
        </p:txBody>
      </p:sp>
    </p:spTree>
    <p:extLst>
      <p:ext uri="{BB962C8B-B14F-4D97-AF65-F5344CB8AC3E}">
        <p14:creationId xmlns:p14="http://schemas.microsoft.com/office/powerpoint/2010/main" val="20941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471100</TotalTime>
  <Words>14866</Words>
  <Application>Microsoft Office PowerPoint</Application>
  <PresentationFormat>Apresentação na tela (4:3)</PresentationFormat>
  <Paragraphs>1100</Paragraphs>
  <Slides>77</Slides>
  <Notes>75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77</vt:i4>
      </vt:variant>
    </vt:vector>
  </HeadingPairs>
  <TitlesOfParts>
    <vt:vector size="83" baseType="lpstr">
      <vt:lpstr>Arial</vt:lpstr>
      <vt:lpstr>Arial Rounded MT Bold</vt:lpstr>
      <vt:lpstr>Calibri</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2821</cp:revision>
  <dcterms:created xsi:type="dcterms:W3CDTF">2006-07-04T03:12:34Z</dcterms:created>
  <dcterms:modified xsi:type="dcterms:W3CDTF">2026-02-20T10:39:43Z</dcterms:modified>
</cp:coreProperties>
</file>