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los apóstoles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Pedro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del padre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la cananea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del centurión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Esteban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/>
            <a:t>“¿Cómo no tenéis fe?” (Mr.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es-ES" sz="2000" b="1" kern="1200" dirty="0"/>
            <a:t>)</a:t>
          </a:r>
          <a:endParaRPr lang="es-ES" sz="2000" kern="120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“¡Hombre de poca fe!”</a:t>
          </a:r>
          <a:br>
            <a:rPr lang="es-ES" sz="2000" b="1" dirty="0"/>
          </a:br>
          <a:r>
            <a:rPr lang="es-ES" sz="2000" b="1" dirty="0"/>
            <a:t>(Mt. 14:31)</a:t>
          </a:r>
          <a:endParaRPr lang="es-ES" sz="200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“ven en auxilio de mi poca fe” (</a:t>
          </a:r>
          <a:r>
            <a:rPr lang="es-ES" sz="2000" b="1" dirty="0" err="1"/>
            <a:t>Mr</a:t>
          </a:r>
          <a:r>
            <a:rPr lang="es-ES" sz="2000" b="1" dirty="0"/>
            <a:t> 9:24 </a:t>
          </a:r>
          <a:r>
            <a:rPr lang="es-ES" sz="1600" b="1" dirty="0"/>
            <a:t>RV77</a:t>
          </a:r>
          <a:r>
            <a:rPr lang="es-ES" sz="2000" b="1" dirty="0"/>
            <a:t>)</a:t>
          </a:r>
          <a:endParaRPr lang="es-ES" sz="200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“grande es tu fe”</a:t>
          </a:r>
          <a:br>
            <a:rPr lang="es-ES" sz="2000" b="1" dirty="0"/>
          </a:br>
          <a:r>
            <a:rPr lang="es-ES" sz="2000" b="1" dirty="0"/>
            <a:t>(Mt. 15:28)</a:t>
          </a:r>
          <a:endParaRPr lang="es-ES" sz="200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/>
            <a:t>“ni aun en Israel he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hallado</a:t>
          </a:r>
          <a:r>
            <a:rPr lang="es-ES" sz="2000" b="1" kern="1200" dirty="0"/>
            <a:t> tanta fe” (</a:t>
          </a:r>
          <a:r>
            <a:rPr lang="es-ES" sz="2000" b="1" kern="1200" dirty="0" err="1"/>
            <a:t>Lc</a:t>
          </a:r>
          <a:r>
            <a:rPr lang="es-ES" sz="2000" b="1" kern="1200" dirty="0"/>
            <a:t>. 7:9)</a:t>
          </a:r>
          <a:endParaRPr lang="es-ES" sz="2000" kern="1200" dirty="0"/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“varón lleno de fe” (</a:t>
          </a:r>
          <a:r>
            <a:rPr lang="es-ES" sz="2000" b="1" dirty="0" err="1"/>
            <a:t>Hch</a:t>
          </a:r>
          <a:r>
            <a:rPr lang="es-ES" sz="2000" b="1" dirty="0"/>
            <a:t>. 6:5)</a:t>
          </a:r>
          <a:endParaRPr lang="es-ES" sz="2000" dirty="0"/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Ejercer la fe por muy pequeña que sea (Mt. 17:20)</a:t>
          </a:r>
          <a:endParaRPr lang="es-ES" sz="200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20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20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Estudiar la Biblia (Rom. 10:17)</a:t>
          </a:r>
          <a:endParaRPr lang="es-ES" sz="200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20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20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Pedir a Dios que la aumente (</a:t>
          </a:r>
          <a:r>
            <a:rPr lang="es-ES" sz="2000" b="1" dirty="0" err="1"/>
            <a:t>Lc</a:t>
          </a:r>
          <a:r>
            <a:rPr lang="es-ES" sz="2000" b="1" dirty="0"/>
            <a:t>. 17:5)</a:t>
          </a:r>
          <a:endParaRPr lang="es-ES" sz="200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20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20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No rendirse ante la duda (Mr. 9:23-24)</a:t>
          </a:r>
          <a:endParaRPr lang="es-ES" sz="200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20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20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No basar mi fe en la fe de otros</a:t>
          </a:r>
          <a:br>
            <a:rPr lang="es-ES" sz="2000" b="1" dirty="0"/>
          </a:br>
          <a:r>
            <a:rPr lang="es-ES" sz="2000" b="1" dirty="0"/>
            <a:t>(Mt. 25:8)</a:t>
          </a:r>
          <a:endParaRPr lang="es-ES" sz="200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20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20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Responder al Espíritu Santo (Gál. 5:22)</a:t>
          </a:r>
          <a:endParaRPr lang="es-ES" sz="200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20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20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Practicar habitualmente mi fe (2Co. 5:7)</a:t>
          </a:r>
          <a:endParaRPr lang="es-ES" sz="200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20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20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Ser obediente a Jesús y a su Palabra</a:t>
          </a:r>
          <a:endParaRPr lang="es-ES" sz="200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Tener una experiencia diaria con Jesús</a:t>
          </a:r>
          <a:endParaRPr lang="es-ES" sz="200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Hacer de Jesús el centro de nuestra vida</a:t>
          </a:r>
          <a:endParaRPr lang="es-ES" sz="200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Vivir de forma consecuente con nuestra fe</a:t>
          </a:r>
          <a:endParaRPr lang="es-ES" sz="200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Fundamentar nuestra fe en Jesús</a:t>
          </a:r>
          <a:endParaRPr lang="es-ES" sz="200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Reflejar a Jesús en nuestra vida</a:t>
          </a:r>
          <a:endParaRPr lang="es-ES" sz="200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Aceptar el don de su gracia</a:t>
          </a:r>
          <a:endParaRPr lang="es-ES" sz="200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4709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82471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82471" y="1975824"/>
          <a:ext cx="1472334" cy="1446362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“¿Cómo no tenéis fe?” (Mr.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82471" y="1975824"/>
        <a:ext cx="1472334" cy="1446362"/>
      </dsp:txXfrm>
    </dsp:sp>
    <dsp:sp modelId="{1F6FB844-657E-401A-8421-034AC6EA11AD}">
      <dsp:nvSpPr>
        <dsp:cNvPr id="0" name=""/>
        <dsp:cNvSpPr/>
      </dsp:nvSpPr>
      <dsp:spPr>
        <a:xfrm>
          <a:off x="4709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los apóstoles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709" y="66670"/>
        <a:ext cx="1555228" cy="540000"/>
      </dsp:txXfrm>
    </dsp:sp>
    <dsp:sp modelId="{480D0FCD-E7DF-4D90-AD0E-23ED792B7859}">
      <dsp:nvSpPr>
        <dsp:cNvPr id="0" name=""/>
        <dsp:cNvSpPr/>
      </dsp:nvSpPr>
      <dsp:spPr>
        <a:xfrm>
          <a:off x="2071125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148886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148886" y="1975824"/>
          <a:ext cx="1472334" cy="1446362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“¡Hombre de poca fe!”</a:t>
          </a:r>
          <a:br>
            <a:rPr lang="es-ES" sz="2000" b="1" kern="1200" dirty="0"/>
          </a:br>
          <a:r>
            <a:rPr lang="es-ES" sz="2000" b="1" kern="1200" dirty="0"/>
            <a:t>(Mt. 14:31)</a:t>
          </a:r>
          <a:endParaRPr lang="es-ES" sz="2000" kern="1200" dirty="0"/>
        </a:p>
      </dsp:txBody>
      <dsp:txXfrm>
        <a:off x="2148886" y="1975824"/>
        <a:ext cx="1472334" cy="1446362"/>
      </dsp:txXfrm>
    </dsp:sp>
    <dsp:sp modelId="{56B7292D-9731-4075-ADD4-E2A91D421C2C}">
      <dsp:nvSpPr>
        <dsp:cNvPr id="0" name=""/>
        <dsp:cNvSpPr/>
      </dsp:nvSpPr>
      <dsp:spPr>
        <a:xfrm>
          <a:off x="2071125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Pedro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71125" y="66670"/>
        <a:ext cx="1555228" cy="540000"/>
      </dsp:txXfrm>
    </dsp:sp>
    <dsp:sp modelId="{7CD9B7D2-5346-494E-909E-931407BEE132}">
      <dsp:nvSpPr>
        <dsp:cNvPr id="0" name=""/>
        <dsp:cNvSpPr/>
      </dsp:nvSpPr>
      <dsp:spPr>
        <a:xfrm>
          <a:off x="4137540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215302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215302" y="1975824"/>
          <a:ext cx="1472334" cy="1446362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“ven en auxilio de mi poca fe” (</a:t>
          </a:r>
          <a:r>
            <a:rPr lang="es-ES" sz="2000" b="1" kern="1200" dirty="0" err="1"/>
            <a:t>Mr</a:t>
          </a:r>
          <a:r>
            <a:rPr lang="es-ES" sz="2000" b="1" kern="1200" dirty="0"/>
            <a:t> 9:24 </a:t>
          </a:r>
          <a:r>
            <a:rPr lang="es-ES" sz="1600" b="1" kern="1200" dirty="0"/>
            <a:t>RV77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4215302" y="1975824"/>
        <a:ext cx="1472334" cy="1446362"/>
      </dsp:txXfrm>
    </dsp:sp>
    <dsp:sp modelId="{F9DF30A9-7B6B-451C-B056-6355C95639B1}">
      <dsp:nvSpPr>
        <dsp:cNvPr id="0" name=""/>
        <dsp:cNvSpPr/>
      </dsp:nvSpPr>
      <dsp:spPr>
        <a:xfrm>
          <a:off x="4137540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del padre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37540" y="66670"/>
        <a:ext cx="1555228" cy="540000"/>
      </dsp:txXfrm>
    </dsp:sp>
    <dsp:sp modelId="{D2AE9422-10DB-4BFB-A12C-EBB4A8DCAA2C}">
      <dsp:nvSpPr>
        <dsp:cNvPr id="0" name=""/>
        <dsp:cNvSpPr/>
      </dsp:nvSpPr>
      <dsp:spPr>
        <a:xfrm>
          <a:off x="6203956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81717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81717" y="1975824"/>
          <a:ext cx="1472334" cy="1446362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“grande es tu fe”</a:t>
          </a:r>
          <a:br>
            <a:rPr lang="es-ES" sz="2000" b="1" kern="1200" dirty="0"/>
          </a:br>
          <a:r>
            <a:rPr lang="es-ES" sz="2000" b="1" kern="1200" dirty="0"/>
            <a:t>(Mt. 15:28)</a:t>
          </a:r>
          <a:endParaRPr lang="es-ES" sz="2000" kern="1200" dirty="0"/>
        </a:p>
      </dsp:txBody>
      <dsp:txXfrm>
        <a:off x="6281717" y="1975824"/>
        <a:ext cx="1472334" cy="1446362"/>
      </dsp:txXfrm>
    </dsp:sp>
    <dsp:sp modelId="{F943B3B9-DC10-4A5C-B0AC-A895FE8A8097}">
      <dsp:nvSpPr>
        <dsp:cNvPr id="0" name=""/>
        <dsp:cNvSpPr/>
      </dsp:nvSpPr>
      <dsp:spPr>
        <a:xfrm>
          <a:off x="6203956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la cananea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3956" y="66670"/>
        <a:ext cx="1555228" cy="540000"/>
      </dsp:txXfrm>
    </dsp:sp>
    <dsp:sp modelId="{6949DDE7-0AAF-4727-B609-554D3A4FEC99}">
      <dsp:nvSpPr>
        <dsp:cNvPr id="0" name=""/>
        <dsp:cNvSpPr/>
      </dsp:nvSpPr>
      <dsp:spPr>
        <a:xfrm>
          <a:off x="8270371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348133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348133" y="1975824"/>
          <a:ext cx="1472334" cy="1446362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“ni aun en Israel he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hallado</a:t>
          </a:r>
          <a:r>
            <a:rPr lang="es-ES" sz="2000" b="1" kern="1200" dirty="0"/>
            <a:t> tanta fe” (</a:t>
          </a:r>
          <a:r>
            <a:rPr lang="es-ES" sz="2000" b="1" kern="1200" dirty="0" err="1"/>
            <a:t>Lc</a:t>
          </a:r>
          <a:r>
            <a:rPr lang="es-ES" sz="2000" b="1" kern="1200" dirty="0"/>
            <a:t>. 7:9)</a:t>
          </a:r>
          <a:endParaRPr lang="es-ES" sz="2000" kern="1200" dirty="0"/>
        </a:p>
      </dsp:txBody>
      <dsp:txXfrm>
        <a:off x="8348133" y="1975824"/>
        <a:ext cx="1472334" cy="1446362"/>
      </dsp:txXfrm>
    </dsp:sp>
    <dsp:sp modelId="{B030FCF5-5111-4999-B91A-1424FECB2873}">
      <dsp:nvSpPr>
        <dsp:cNvPr id="0" name=""/>
        <dsp:cNvSpPr/>
      </dsp:nvSpPr>
      <dsp:spPr>
        <a:xfrm>
          <a:off x="8270371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del centurión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270371" y="66670"/>
        <a:ext cx="1555228" cy="540000"/>
      </dsp:txXfrm>
    </dsp:sp>
    <dsp:sp modelId="{CFAE7013-EE75-4F32-BF92-A4431AE5F6EA}">
      <dsp:nvSpPr>
        <dsp:cNvPr id="0" name=""/>
        <dsp:cNvSpPr/>
      </dsp:nvSpPr>
      <dsp:spPr>
        <a:xfrm>
          <a:off x="10336787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414548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414548" y="1975824"/>
          <a:ext cx="1472334" cy="1446362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“varón lleno de fe” (</a:t>
          </a:r>
          <a:r>
            <a:rPr lang="es-ES" sz="2000" b="1" kern="1200" dirty="0" err="1"/>
            <a:t>Hch</a:t>
          </a:r>
          <a:r>
            <a:rPr lang="es-ES" sz="2000" b="1" kern="1200" dirty="0"/>
            <a:t>. 6:5)</a:t>
          </a:r>
          <a:endParaRPr lang="es-ES" sz="2000" kern="1200" dirty="0"/>
        </a:p>
      </dsp:txBody>
      <dsp:txXfrm>
        <a:off x="10414548" y="1975824"/>
        <a:ext cx="1472334" cy="1446362"/>
      </dsp:txXfrm>
    </dsp:sp>
    <dsp:sp modelId="{BAFB1362-565C-45C5-9E03-9BA921416D73}">
      <dsp:nvSpPr>
        <dsp:cNvPr id="0" name=""/>
        <dsp:cNvSpPr/>
      </dsp:nvSpPr>
      <dsp:spPr>
        <a:xfrm>
          <a:off x="10336787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Esteban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336787" y="66670"/>
        <a:ext cx="1555228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Ejercer la fe por muy pequeña que sea (Mt. 17:20)</a:t>
          </a:r>
          <a:endParaRPr lang="es-ES" sz="2000" kern="120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Estudiar la Biblia (Rom. 10:17)</a:t>
          </a:r>
          <a:endParaRPr lang="es-ES" sz="2000" kern="120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Pedir a Dios que la aumente (</a:t>
          </a:r>
          <a:r>
            <a:rPr lang="es-ES" sz="2000" b="1" kern="1200" dirty="0" err="1"/>
            <a:t>Lc</a:t>
          </a:r>
          <a:r>
            <a:rPr lang="es-ES" sz="2000" b="1" kern="1200" dirty="0"/>
            <a:t>. 17:5)</a:t>
          </a:r>
          <a:endParaRPr lang="es-ES" sz="2000" kern="120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rendirse ante la duda (Mr. 9:23-24)</a:t>
          </a:r>
          <a:endParaRPr lang="es-ES" sz="2000" kern="120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basar mi fe en la fe de otros</a:t>
          </a:r>
          <a:br>
            <a:rPr lang="es-ES" sz="2000" b="1" kern="1200" dirty="0"/>
          </a:br>
          <a:r>
            <a:rPr lang="es-ES" sz="2000" b="1" kern="1200" dirty="0"/>
            <a:t>(Mt. 25:8)</a:t>
          </a:r>
          <a:endParaRPr lang="es-ES" sz="2000" kern="120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Responder al Espíritu Santo (Gál. 5:22)</a:t>
          </a:r>
          <a:endParaRPr lang="es-ES" sz="2000" kern="120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Practicar habitualmente mi fe (2Co. 5:7)</a:t>
          </a:r>
          <a:endParaRPr lang="es-ES" sz="2000" kern="120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Ser obediente a Jesús y a su Palabra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Tener una experiencia diaria con Jesús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Hacer de Jesús el centro de nuestra vida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Vivir de forma consecuente con nuestra fe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Fundamentar nuestra fe en Jesús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Reflejar a Jesús en nuestra vida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Aceptar el don de su gracia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168966" y="655983"/>
            <a:ext cx="5377070" cy="16117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es-ES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LA FE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7411680" y="2365722"/>
            <a:ext cx="358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Lección 8 para el 23 de mayo de 2026</a:t>
            </a: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LA FE DE JESÚS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2355286" y="661035"/>
            <a:ext cx="917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“Aquí está la paciencia de los santos, los que guardan los mandamientos de Dios y la fe de Jesús”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(Apocalipsis 14:12)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453157"/>
            <a:ext cx="692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los fieles que vivimos cerca del retorno de Jesús se nos distingue por dos cosas que debemos “guardar” (es decir, obedecer o conservar): los mandamientos y la fe de Jesús (Ap. 14:12).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303163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6941574" y="5809305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tener la fe de Jesús somos justificados (Rom. 5:1), santificados (</a:t>
            </a:r>
            <a:r>
              <a:rPr lang="es-ES" sz="2000" b="1" dirty="0" err="1"/>
              <a:t>Hch</a:t>
            </a:r>
            <a:r>
              <a:rPr lang="es-ES" sz="2000" b="1" dirty="0"/>
              <a:t>. 26:18), y nos convertimos en hijos de Dios (</a:t>
            </a:r>
            <a:r>
              <a:rPr lang="es-ES" sz="2000" b="1" dirty="0" err="1"/>
              <a:t>Jn</a:t>
            </a:r>
            <a:r>
              <a:rPr lang="es-ES" sz="2000" b="1" dirty="0"/>
              <a:t>. 1:12).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075" y="1492485"/>
            <a:ext cx="4869119" cy="4210357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1" y="2776596"/>
            <a:ext cx="6920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Ley (los mandamientos) y el Evangelio (la fe) van unidos. No se puede obedecer sin tener fe, ni creer sin obedecer. Ahora bien, ¿qué significa “la fe de Jesús”?</a:t>
            </a: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204773" y="1157444"/>
            <a:ext cx="97824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“Confía, entonces, en el Señor Jesús para que te guíe paso a paso en el sendero recto. Puedes obtener seguridad y fuerza en cada paso que das, porque puedes tener la seguridad de que tu mano está en la suya. Puedes “correr y no cansarte”, puedes “caminar y no desmayar”, porque puedes ver por fe que tienes tu mano en la de Cristo. No te hundirás en el desaliento, porque a medida que sigas conociendo al Señor, confiando en él, tendrás la seguridad de que Aquel que nunca abandona a quienes confían plenamente en él, es tu constante Ayudador”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7671342" y="5558649"/>
            <a:ext cx="379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(Dios nos cuida, 27 de octubre)</a:t>
            </a:r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470864" y="682093"/>
            <a:ext cx="354016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“La fe es la certeza de lo que esperamos, la convicción de lo que no vemos”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(Hebreos 11:1)</a:t>
            </a:r>
            <a:endParaRPr kumimoji="0" lang="es-ES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7573478" y="3771900"/>
            <a:ext cx="4438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Distintos tipos de fe: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fe y las señales.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medida de la fe.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fe y los sentimientos.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¿Qué es la fe?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Definición y desarrollo de la fe.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fe de Jesús.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158518"/>
            <a:ext cx="6800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conocimiento de Dios, el estudio de la Biblia y la oración deben tener un elemento común para que puedan convertirse en elementos transformadores en nuestra vida: la fe.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920841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632744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630515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25520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00500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5457138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3758964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2174454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Pero con fe, son elementos poderosos que nos llevarán a las más altas cumbres de nuestra experiencia espiritual: “al que cree todo le es posible” (Mr. 9:23).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90499" y="1481957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 fe, estos elementos se convierten en mero conocimiento, o en rituales vacíos de sentido.</a:t>
            </a: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2143432" y="1618600"/>
            <a:ext cx="100485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DISTINTOS TIPOS DE FE</a:t>
            </a: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 FE Y LAS SEÑALES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772503" y="583146"/>
            <a:ext cx="811073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“Entonces Jesús le dijo: Si no viereis señales y prodigios, no creeréis” </a:t>
            </a:r>
            <a:r>
              <a:rPr lang="es-ES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(Juan 4:48)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57600" y="1177976"/>
            <a:ext cx="853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Una señal es una marca distintiva o una demostración dada para confirmar un mensaje inspirado o para respaldar la autoridad divina. Aunque generalmente se entiende por señal un hecho milagroso –como las bodas de Caná (</a:t>
            </a:r>
            <a:r>
              <a:rPr lang="es-ES" sz="2000" b="1" dirty="0" err="1"/>
              <a:t>Jn</a:t>
            </a:r>
            <a:r>
              <a:rPr lang="es-ES" sz="2000" b="1" dirty="0"/>
              <a:t>. 2:11)–, también se dio como señal el hecho de que Israel acampase ante el Sinaí para adorar a Dios (</a:t>
            </a:r>
            <a:r>
              <a:rPr lang="es-ES" sz="2000" b="1" dirty="0" err="1"/>
              <a:t>Éx</a:t>
            </a:r>
            <a:r>
              <a:rPr lang="es-ES" sz="2000" b="1" dirty="0"/>
              <a:t>. 3:12).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76651" y="2746711"/>
            <a:ext cx="45624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Los fariseos pidieron a Jesús que les mostrase una señal de cualquier naturaleza que pudiese demostrar que Él era el Mesías, y así poder creer en Él (Mr. 8:11).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57599" y="5576405"/>
            <a:ext cx="8534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Dios nos ha dado suficientes evidencias en su Palabra y en la naturaleza para que el que quiera creer, crea. No obstante, siempre queda lugar para la duda. Por ello, Jesús dio una bendición especial para “los que no vieron, y creyeron”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20:29).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76651" y="4315446"/>
            <a:ext cx="4562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Jesús le exasperó que pidiesen una señal para justificar su falta de fe (Mr. 8:12). Cuando alguien no quiere creer, ninguna señal podrá convencerlo.</a:t>
            </a: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C9900"/>
                </a:solidFill>
              </a:rPr>
              <a:t>LA MEDIDA DE LA FE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1" y="683091"/>
            <a:ext cx="9486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“Entonces el Señor dijo: Si tuvierais fe como un grano de mostaza, podríais decir a este sicómoro: Desarráigate, y plántate en el mar; y os obedecería”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(Lucas 17:6)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322072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Existen distintas medidas de fe: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191125"/>
            <a:ext cx="931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 evidente que la fe puede crecer conforme se van desarraigando las raíces de la incredulidad. La convicción debe reemplazar paulatinamente a la duda. Nuestro pedido debe ser: “Auméntanos la fe” (</a:t>
            </a:r>
            <a:r>
              <a:rPr lang="es-ES" sz="2000" b="1" dirty="0" err="1"/>
              <a:t>Lc</a:t>
            </a:r>
            <a:r>
              <a:rPr lang="es-ES" sz="2000" b="1" dirty="0"/>
              <a:t>. 17:5)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1" y="6198364"/>
            <a:ext cx="938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través la obra del Espíritu Santo, el estudio de la Biblia, y nuestra experiencia con Dios podremos observar que “vuestra fe va creciendo” (2Ts. 1:3).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LA FE Y LOS SENTIMIENTOS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852611" y="702766"/>
            <a:ext cx="84867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“Porque por gracia sois salvos por medio de la fe; y esto no de vosotros, pues es don de Dios” 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(Efesios 2:8)</a:t>
            </a:r>
            <a:endParaRPr lang="es-ES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219074" y="1472207"/>
            <a:ext cx="628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¿Es la fe un sentimiento o un acto racional?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219074" y="5180915"/>
            <a:ext cx="62388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Pero la fe en sí no es un sentimiento, es “certeza” y “convicción”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Heb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11:1). No es algo que depende de nuestro estado de ánimo. Cuando me siento débil, o siento que mi salvación está lejos, entonces es cuando más fe debo ejercitar.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219074" y="3872864"/>
            <a:ext cx="6284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Cuando nosotros respondemos positivamente a ese don –cuando comenzamos a ejercer la fe–, esa fe produce en nosotros sentimientos como el gozo; la tranquilidad; la sensación de alivio espiritual; 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219074" y="2872590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Pero comencemos desde el principio. ¿Cuál es el origen de la fe? La fe surge de Dios y nos la da como un don (Rom. 12:3; Ef. 2:8).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219074" y="1877882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respuesta a esta pregunta es importante. No es lo mismo decir “me SIENTO salvo”, que decir “SÉ que soy salvo”.</a:t>
            </a: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¿QUÉ ES LA FE?</a:t>
            </a: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0" y="0"/>
            <a:ext cx="905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DEFINICIÓN Y DESARROLLO DE LA FE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970523" y="704851"/>
            <a:ext cx="2723538" cy="14157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“Es, pues, la fe la certeza de lo que se espera, la convicción de lo que no se ve” </a:t>
            </a:r>
            <a:r>
              <a:rPr lang="es-ES" sz="1400" b="1" dirty="0">
                <a:latin typeface="Comic Sans MS" panose="030F0702030302020204" pitchFamily="66" charset="0"/>
              </a:rPr>
              <a:t>(Hebreos 11:1)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1" y="3245244"/>
            <a:ext cx="5595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Hebreos 11:1, 3 y 6 nos ofrecen una amplia definición de la fe. La fe tiene mucho que ver con nuestro concepto de Dios. Nos lleva a creer en Él como Creador y Galardonador.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553183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82" y="19062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1" y="6051754"/>
            <a:ext cx="695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Como vimos, no todos tenemos el mismo nivel de fe. ¿Cómo puedo desarrollar la poca o la mucha fe que tengo?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36721" y="4648499"/>
            <a:ext cx="55042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En el resto del capítulo, Pablo desgrana la fe de muchos hombres y mujeres que nos sirven de ejemplo y ánimo para no desanimarnos mientras esperamos el galardón.</a:t>
            </a: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1320</Words>
  <Application>Microsoft Office PowerPoint</Application>
  <PresentationFormat>Widescreen</PresentationFormat>
  <Paragraphs>73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67</cp:revision>
  <dcterms:created xsi:type="dcterms:W3CDTF">2026-04-05T13:32:58Z</dcterms:created>
  <dcterms:modified xsi:type="dcterms:W3CDTF">2026-05-16T21:17:45Z</dcterms:modified>
</cp:coreProperties>
</file>