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533E0-187C-581C-05C3-B097770C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6DDD0A-8449-D03E-15F0-3FB3C701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5C6D9B-2021-2D24-CED4-2099D4EE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BEEFC-AC36-D551-F699-236BEB3C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B03869-5B63-7E2B-771E-DF8D7694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5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F571-1B98-4D7B-ACA4-D76DA49C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6F7E7C-EFA4-F45D-96AF-E9E9EA494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BDB294-1BD0-869A-EA9B-ECB9E8E4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78A7D-86D3-A471-C64A-5BE3FA7B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558C25-DEB6-9FD8-86B6-93FD2D83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1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8B3627-17FA-65CA-1372-86C95DD98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401289-DC4A-4B36-5B18-26CD4FFB6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2B118C-54CA-15C2-A27F-73AE59D7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1571D7-7650-796B-8D64-0E212854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7A8632-641B-23E2-AA62-B4706759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44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E6223-D8B8-F43F-C816-713DBBA4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2FDBC-9309-D25E-967E-03E25AE1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2BA4A7-58E6-678B-2045-3279D873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0BCCB-1D70-DFAB-7431-8708B85A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37128-768F-F780-9870-4231F758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03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383B5-BA27-58E3-CD5A-13B0D0B1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4B9571-B6F5-8EBE-0A02-BB816D4D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1DB76-5340-2192-9A8A-02DBEEAF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640B2-FAFC-38D4-6E3B-33E0804B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228A9C-24A4-7123-5076-748467FB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43EAA-FCCE-D8BB-15CE-8C59550B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4CC937-36E7-387E-7C7E-5C1965335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84C56D-A44D-2002-220B-E77EA4222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886405-AC5B-5860-BBB6-219E9B9B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2568EE-8A40-1C4F-A148-6BE8EDD9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06FB80-76F9-3F58-24DC-6BAD3B6C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4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49343-1B4B-781D-1B12-65F78FF2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631D80-121B-F3BA-3F1E-6EE57FC46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DD5ADB-CEEC-C754-8337-628309F4C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25FE9-5D75-7C82-853F-5BE2274D4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1D922E-508C-D1B6-9A7A-D749D30DE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3CCD52-B91D-29CB-4CAC-6F53E6CF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BEF0AF-2322-9C29-E17E-5281068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5985A2-BD11-5676-2A11-D8CD8913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0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A9A0A-F656-72A1-9034-BBABD7F1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99FFF5-B29F-240E-8D14-589801DD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402842-9B0A-EA6C-B13F-D586156F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E33D74-91AB-1B82-3D42-45C3E75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5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8E4787-BA0F-9A8A-DC99-E754C709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2B27FE-6682-18E1-B9D8-38FC4618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9EBB7D-8213-269E-0E2A-B5649ABA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1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8F832-972F-A8DE-54C2-D5992609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AD14A-FF6B-A04B-28E8-A48F3AB3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8E3948-AF2B-4B61-96B5-51CB45D4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C56BA-4C83-BE09-F689-DBE09E96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7F967A-DE97-F8A4-0709-C221570F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BEE2D-0C9D-AC60-A55B-7AB7DFEC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07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AA832-4011-B3B8-68F1-E81AE53B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152B5A-6E91-41AA-3A76-1D84F523B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06746D-C506-E2F1-05CD-780DC0C08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42964A-7885-A69A-52B8-860AF255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B3B472-87BF-54A7-E5CF-4C072865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22B09A-56B0-2B68-C1AB-73640C97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2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B8BABD-9D36-4B9A-D97C-4486873B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690643-23F7-0126-F8E4-D4056551D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80DE3A-A58E-E032-3677-8B3E6C842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995EC8-C5B1-475B-9336-0D8A4842A14A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FDEB45-E9A5-60CA-715C-A403C0DCF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61829-6FE1-27FC-FDC5-A8419AF66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76634-43C5-4F7A-9664-01C9BF38DB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93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E2966-AA66-4A4D-46DB-8665BB09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de ser uma imagem de texto que diz &quot;JAN/FEV/MAR-20 2026 Cristo em Filipenses e Colossenses 뉴백미부w합학 &quot; MT LIÇÃO8 A SUPREMACIA DE CRISTO IaraLiGAO INFOLIÇÃO Texto design: Eduardo Harada Ilustração de capa: Adinan Batista&quot;">
            <a:extLst>
              <a:ext uri="{FF2B5EF4-FFF2-40B4-BE49-F238E27FC236}">
                <a16:creationId xmlns:a16="http://schemas.microsoft.com/office/drawing/2014/main" id="{8C49C55E-5D67-2891-8A30-FB5F8B38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4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E3538-D0F4-D352-F915-22B81723D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de ser uma imagem de texto que diz &quot;LIÇÃO 8 A SUPREMACIA DE CRISTO Verso para memorizar: &quot;Ele é α INFOLIÇÃO as as imagem do Deus invisível, primogenito sobre toda α criação, pois por meio Dele foram criadas todas coisas nos Céus e na Terra, as visíveis e invisíveis, sejam tronos, soberanias, quer poderes, autoridades; todas coisas criadas por Ele e para Ele. Ele é antes de todas coisas, e por meio Dele tudo subsiste&quot; (CI 1:15-17, NVI). sejam as quer foram as&quot;">
            <a:extLst>
              <a:ext uri="{FF2B5EF4-FFF2-40B4-BE49-F238E27FC236}">
                <a16:creationId xmlns:a16="http://schemas.microsoft.com/office/drawing/2014/main" id="{99BD0831-8EF9-C898-1D33-BFCA22F6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74FA5-9105-22A7-C11F-CA4ACA41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de ser uma imagem de texto">
            <a:extLst>
              <a:ext uri="{FF2B5EF4-FFF2-40B4-BE49-F238E27FC236}">
                <a16:creationId xmlns:a16="http://schemas.microsoft.com/office/drawing/2014/main" id="{B284058A-0C0E-4CA1-8A2F-FD2D45FA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2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83B8F-15CE-6543-80FE-34BF28A53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de ser uma imagem de uma ou mais pessoas e texto">
            <a:extLst>
              <a:ext uri="{FF2B5EF4-FFF2-40B4-BE49-F238E27FC236}">
                <a16:creationId xmlns:a16="http://schemas.microsoft.com/office/drawing/2014/main" id="{8209C16F-BBFA-725E-8047-801441C5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2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9BC9-80BD-2D3E-5E3E-F97794BC0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e ser um doodle de ‎texto que diz &quot;‎Segunda-feira 16 de fevereiro de 2026 PRIMOGÊNITO DE TODA A CRIAÇÃO Να , &quot;primogênito&quot; ênito' aponta para posição e autoridade, não apenas para nascimento. Em Colossenses, esse título revela α supremacia de Cristo sobre tudo: INFOLIÇÃO Primogênito em posição suprema (SI 89:27) Primogênito e Criador de tudo (CI 1:16) Primogênito antes de todas as coisas (Jo 8:58) Primogênito que sustenta tudo (Hb 1:3) Aquele que criou e sustenta todas as coisas também morreu para nos redimir. Por isso, nada do que fazemos pode acrescentar ao que Cristo já realizou. ل Texto design: Eduardo Harada‎&quot;‎">
            <a:extLst>
              <a:ext uri="{FF2B5EF4-FFF2-40B4-BE49-F238E27FC236}">
                <a16:creationId xmlns:a16="http://schemas.microsoft.com/office/drawing/2014/main" id="{0D854200-DB07-841C-0341-2E952C0C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0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EFE7-51BB-D074-DA57-9069FD939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 doodle de texto">
            <a:extLst>
              <a:ext uri="{FF2B5EF4-FFF2-40B4-BE49-F238E27FC236}">
                <a16:creationId xmlns:a16="http://schemas.microsoft.com/office/drawing/2014/main" id="{C207DBA2-CE1D-282E-A6F9-28DAE514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5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3E8DB-E4CA-AE17-CB47-985A246E8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 que diz &quot;Quarta-feira 18 de fevereiro de 2026 PRINCÍPIO (E INICIADOR) Em Colossenses, Jesus é chamado de &quot;cabeça&quot; e também de &quot;princípio&quot; (CI 1:18). Esses títulos revelam Seu papel como origem e iniciador de tudo: Origina toda α criação (Gn 1:1; CI 1:16) INFOLIÇÃO Vence poder da morte (Rm 6：4） Inaugura α πονα criação (p 1:5) 盆 Inicia α vida da igreja (CI1:18) (CI 1:18) Aquele que começou α criação e α nova criação conduz tudo ao seu propósito final. Reconhecer Sua supremacia transforma a forma como vivemos hoje. Texto design: Eduardo Harada&quot;">
            <a:extLst>
              <a:ext uri="{FF2B5EF4-FFF2-40B4-BE49-F238E27FC236}">
                <a16:creationId xmlns:a16="http://schemas.microsoft.com/office/drawing/2014/main" id="{B86F7592-1F35-A579-6CCD-4753021B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1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98B33-5C87-1A20-8B65-204CC5B1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lustração de texto que diz &quot;Quinta-feira 19 de fevereiro de 2026 RECONCILIANDO TODAS AS COISAS Por meio da cruz, Deus revelou a profundidade do Seu amor alcance de Sua obra redentora. Essa obra mostra ၀ fundamento da reconcili reconciliação, em que Cristo: Revela α plenitude de Deus (CI 1:19) Restaura paz pela cruz (CI 1:20) INFOLIÇÃO Alcança todo o Universo (1Co (1Co4:9) 4:9) Na cruz, o amor de Deus se torna visível e eficaz para toda α criação (Jo 3:16). É α partir desse amor que começa α restauração de todas as coisas. Texto design: Eduardo Harada&quot;">
            <a:extLst>
              <a:ext uri="{FF2B5EF4-FFF2-40B4-BE49-F238E27FC236}">
                <a16:creationId xmlns:a16="http://schemas.microsoft.com/office/drawing/2014/main" id="{537434FB-F71C-2E86-D38D-4632748E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2606D-6817-43B0-E206-0C5BF524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Sexta-feira 20 de fevereiro de 2026 ESTUDO ADICIONAL o longo da semana, vimos α supremacia de Cristo na criação, na igreja e a redenção. Essas verdades nos levam α reconhecer que Jesus: INFOLIÇÃO É Filho eterno de Deus (Hb (Hb1:3) 1:3) Existe desde sempre com Pai (Jo 1:1-2) Revela plenamente a Divindade (CI 2:9) + Entrega-Se por amor na cruz (Jo 3:16) Se Cristo é quem afirmou ser, α cruz não é apenas um evento da história, mas centro da nossa fé. Reconhecê-Lo como Senhor redefine nossa esperança, nossa adoração e nossa vida. Texto design: Eduardo Harada&quot;">
            <a:extLst>
              <a:ext uri="{FF2B5EF4-FFF2-40B4-BE49-F238E27FC236}">
                <a16:creationId xmlns:a16="http://schemas.microsoft.com/office/drawing/2014/main" id="{55363578-4635-1AC8-2E65-1356B636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9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</cp:revision>
  <dcterms:created xsi:type="dcterms:W3CDTF">2026-02-20T10:29:30Z</dcterms:created>
  <dcterms:modified xsi:type="dcterms:W3CDTF">2026-02-20T10:34:38Z</dcterms:modified>
</cp:coreProperties>
</file>