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25" r:id="rId3"/>
    <p:sldId id="321" r:id="rId4"/>
    <p:sldId id="257" r:id="rId5"/>
    <p:sldId id="326" r:id="rId6"/>
    <p:sldId id="259" r:id="rId7"/>
    <p:sldId id="327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547"/>
    <a:srgbClr val="441D61"/>
    <a:srgbClr val="532476"/>
    <a:srgbClr val="006C93"/>
    <a:srgbClr val="F9B886"/>
    <a:srgbClr val="8A4500"/>
    <a:srgbClr val="663300"/>
    <a:srgbClr val="EAB200"/>
    <a:srgbClr val="A88C00"/>
    <a:srgbClr val="867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26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microsoft.com/office/2007/relationships/hdphoto" Target="../media/hdphoto4.wdp"/><Relationship Id="rId1" Type="http://schemas.openxmlformats.org/officeDocument/2006/relationships/image" Target="../media/image28.pn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microsoft.com/office/2007/relationships/hdphoto" Target="../media/hdphoto4.wdp"/><Relationship Id="rId1" Type="http://schemas.openxmlformats.org/officeDocument/2006/relationships/image" Target="../media/image28.pn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CCE28E-0DED-421D-9FB8-D70B5BE1994C}" type="doc">
      <dgm:prSet loTypeId="urn:microsoft.com/office/officeart/2005/8/layout/vList4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0BDB68E-DD81-4317-8BA3-75FB807C0CC5}">
      <dgm:prSet custT="1"/>
      <dgm:spPr>
        <a:gradFill rotWithShape="0">
          <a:gsLst>
            <a:gs pos="0">
              <a:srgbClr val="EAB200"/>
            </a:gs>
            <a:gs pos="51000">
              <a:srgbClr val="A88C00"/>
            </a:gs>
            <a:gs pos="100000">
              <a:srgbClr val="867300"/>
            </a:gs>
          </a:gsLst>
        </a:gradFill>
      </dgm:spPr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Todos somos necessários (1Co. 12:15)</a:t>
          </a:r>
          <a:endParaRPr lang="pt-BR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6DA4E3-2CFC-4BC4-A211-614C3D9E1D6D}" type="parTrans" cxnId="{505CDE5A-B7D7-4C1C-931D-49A3E4A17B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31685-18A3-48E9-A265-8C17AD264B64}" type="sibTrans" cxnId="{505CDE5A-B7D7-4C1C-931D-49A3E4A17B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4FF557-0107-46C7-A48B-5FE9391BF040}">
      <dgm:prSet custT="1"/>
      <dgm:spPr/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Cada um tem seu trabalho (1Co. 12:17)</a:t>
          </a:r>
          <a:endParaRPr lang="pt-BR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25DC16-1D06-42F0-B6A3-033F709C4153}" type="parTrans" cxnId="{192EE68F-827E-41E8-84D2-224E851584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DBD43E-BC69-4397-B501-70E874EAC35D}" type="sibTrans" cxnId="{192EE68F-827E-41E8-84D2-224E851584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3B78B2-4E99-4C70-9514-79470CD200EF}">
      <dgm:prSet custT="1"/>
      <dgm:spPr>
        <a:gradFill rotWithShape="0">
          <a:gsLst>
            <a:gs pos="0">
              <a:srgbClr val="21B1C5"/>
            </a:gs>
            <a:gs pos="50000">
              <a:srgbClr val="17ABBF"/>
            </a:gs>
            <a:gs pos="100000">
              <a:srgbClr val="1E8896"/>
            </a:gs>
          </a:gsLst>
        </a:gradFill>
      </dgm:spPr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Não podemos desprezar ninguém (1Co. 12:21)</a:t>
          </a:r>
          <a:endParaRPr lang="pt-BR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886710-69D7-4FC9-A692-17F5E83246B0}" type="parTrans" cxnId="{C8A82306-2278-4D8A-970F-9D29FAED688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1F9FF7-42EB-4F06-A688-EF8D7EDE2FE1}" type="sibTrans" cxnId="{C8A82306-2278-4D8A-970F-9D29FAED688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20450E-2CB1-4DB3-8398-B1E08B153069}">
      <dgm:prSet custT="1"/>
      <dgm:spPr/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Não existem crentes "inferiores" (1Co. 12:22-24)</a:t>
          </a:r>
          <a:endParaRPr lang="pt-BR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240C47-26BE-454F-9587-B35130F51901}" type="parTrans" cxnId="{8D535B7D-DC7A-4610-9F8E-2867796306B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37C613-0CB9-4C6B-8E6B-047B819E6F41}" type="sibTrans" cxnId="{8D535B7D-DC7A-4610-9F8E-2867796306B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909C27-0BF3-46A5-A9A3-83A7D07BC065}">
      <dgm:prSet custT="1"/>
      <dgm:spPr/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Nos importamos uns com os outros (1Co. 12:25-26)</a:t>
          </a:r>
          <a:endParaRPr lang="pt-BR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FBCA77-5A6E-47F6-8EB0-EBC52F1BD408}" type="parTrans" cxnId="{EE773B43-08BC-4842-86E1-82C0D6677B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2FC83E-30E7-47FB-B8B8-5E4152816574}" type="sibTrans" cxnId="{EE773B43-08BC-4842-86E1-82C0D6677B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FB2AB0-E2AF-4D61-9382-B35E202200BC}" type="pres">
      <dgm:prSet presAssocID="{94CCE28E-0DED-421D-9FB8-D70B5BE1994C}" presName="linear" presStyleCnt="0">
        <dgm:presLayoutVars>
          <dgm:dir/>
          <dgm:resizeHandles val="exact"/>
        </dgm:presLayoutVars>
      </dgm:prSet>
      <dgm:spPr/>
    </dgm:pt>
    <dgm:pt modelId="{CDF4D091-7C0A-4C60-AE69-38336C4B2A9B}" type="pres">
      <dgm:prSet presAssocID="{90BDB68E-DD81-4317-8BA3-75FB807C0CC5}" presName="comp" presStyleCnt="0"/>
      <dgm:spPr/>
    </dgm:pt>
    <dgm:pt modelId="{A15FE00A-EE8A-4547-961E-76D3D081E592}" type="pres">
      <dgm:prSet presAssocID="{90BDB68E-DD81-4317-8BA3-75FB807C0CC5}" presName="box" presStyleLbl="node1" presStyleIdx="0" presStyleCnt="5"/>
      <dgm:spPr/>
    </dgm:pt>
    <dgm:pt modelId="{0879B82F-B011-4CC1-82E5-4D1BF73289A8}" type="pres">
      <dgm:prSet presAssocID="{90BDB68E-DD81-4317-8BA3-75FB807C0CC5}" presName="img" presStyleLbl="fgImgPlace1" presStyleIdx="0" presStyleCnt="5"/>
      <dgm:spPr>
        <a:blipFill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66F122C-3FD5-4F49-9EB8-F15912CFF0BF}" type="pres">
      <dgm:prSet presAssocID="{90BDB68E-DD81-4317-8BA3-75FB807C0CC5}" presName="text" presStyleLbl="node1" presStyleIdx="0" presStyleCnt="5">
        <dgm:presLayoutVars>
          <dgm:bulletEnabled val="1"/>
        </dgm:presLayoutVars>
      </dgm:prSet>
      <dgm:spPr/>
    </dgm:pt>
    <dgm:pt modelId="{92B47F4B-20CF-4607-8E78-BB678F8C4806}" type="pres">
      <dgm:prSet presAssocID="{E2531685-18A3-48E9-A265-8C17AD264B64}" presName="spacer" presStyleCnt="0"/>
      <dgm:spPr/>
    </dgm:pt>
    <dgm:pt modelId="{F38EF501-5BA3-4DE8-8B5A-A35B441C3BF8}" type="pres">
      <dgm:prSet presAssocID="{E04FF557-0107-46C7-A48B-5FE9391BF040}" presName="comp" presStyleCnt="0"/>
      <dgm:spPr/>
    </dgm:pt>
    <dgm:pt modelId="{7E1DB660-2D90-4E18-9467-5B69C9169488}" type="pres">
      <dgm:prSet presAssocID="{E04FF557-0107-46C7-A48B-5FE9391BF040}" presName="box" presStyleLbl="node1" presStyleIdx="1" presStyleCnt="5"/>
      <dgm:spPr/>
    </dgm:pt>
    <dgm:pt modelId="{708FCAD1-43FB-4684-997B-FDCCCDEC7984}" type="pres">
      <dgm:prSet presAssocID="{E04FF557-0107-46C7-A48B-5FE9391BF040}" presName="img" presStyleLbl="fgImgPlace1" presStyleIdx="1" presStyleCnt="5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BB437BA-13FB-40D6-92BE-5C2485245836}" type="pres">
      <dgm:prSet presAssocID="{E04FF557-0107-46C7-A48B-5FE9391BF040}" presName="text" presStyleLbl="node1" presStyleIdx="1" presStyleCnt="5">
        <dgm:presLayoutVars>
          <dgm:bulletEnabled val="1"/>
        </dgm:presLayoutVars>
      </dgm:prSet>
      <dgm:spPr/>
    </dgm:pt>
    <dgm:pt modelId="{53D409C9-6F14-47ED-80F2-0D4382188D11}" type="pres">
      <dgm:prSet presAssocID="{45DBD43E-BC69-4397-B501-70E874EAC35D}" presName="spacer" presStyleCnt="0"/>
      <dgm:spPr/>
    </dgm:pt>
    <dgm:pt modelId="{31CB376D-4D7D-45E8-A8E8-17783407BFDC}" type="pres">
      <dgm:prSet presAssocID="{733B78B2-4E99-4C70-9514-79470CD200EF}" presName="comp" presStyleCnt="0"/>
      <dgm:spPr/>
    </dgm:pt>
    <dgm:pt modelId="{957CDF44-1A89-4D6C-906C-4B3ED3A0E852}" type="pres">
      <dgm:prSet presAssocID="{733B78B2-4E99-4C70-9514-79470CD200EF}" presName="box" presStyleLbl="node1" presStyleIdx="2" presStyleCnt="5"/>
      <dgm:spPr/>
    </dgm:pt>
    <dgm:pt modelId="{0B163D38-CB89-4F0F-87EF-8CD37BBB01D0}" type="pres">
      <dgm:prSet presAssocID="{733B78B2-4E99-4C70-9514-79470CD200EF}" presName="img" presStyleLbl="fgImgPlace1" presStyleIdx="2" presStyleCnt="5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82E097B-1FD9-4152-902F-CB084B24A640}" type="pres">
      <dgm:prSet presAssocID="{733B78B2-4E99-4C70-9514-79470CD200EF}" presName="text" presStyleLbl="node1" presStyleIdx="2" presStyleCnt="5">
        <dgm:presLayoutVars>
          <dgm:bulletEnabled val="1"/>
        </dgm:presLayoutVars>
      </dgm:prSet>
      <dgm:spPr/>
    </dgm:pt>
    <dgm:pt modelId="{9703BAA9-1885-4477-B143-AEB49224ECEC}" type="pres">
      <dgm:prSet presAssocID="{271F9FF7-42EB-4F06-A688-EF8D7EDE2FE1}" presName="spacer" presStyleCnt="0"/>
      <dgm:spPr/>
    </dgm:pt>
    <dgm:pt modelId="{8A50C685-154E-4D44-857E-A3D920EFA065}" type="pres">
      <dgm:prSet presAssocID="{DA20450E-2CB1-4DB3-8398-B1E08B153069}" presName="comp" presStyleCnt="0"/>
      <dgm:spPr/>
    </dgm:pt>
    <dgm:pt modelId="{90E7855A-36D0-483D-A51B-B6DDD6E38510}" type="pres">
      <dgm:prSet presAssocID="{DA20450E-2CB1-4DB3-8398-B1E08B153069}" presName="box" presStyleLbl="node1" presStyleIdx="3" presStyleCnt="5"/>
      <dgm:spPr/>
    </dgm:pt>
    <dgm:pt modelId="{16E7615B-497C-4751-983D-BEADB2012756}" type="pres">
      <dgm:prSet presAssocID="{DA20450E-2CB1-4DB3-8398-B1E08B153069}" presName="img" presStyleLbl="fgImgPlace1" presStyleIdx="3" presStyleCnt="5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DF4F465-089B-426B-B941-0BD3FB5A9D40}" type="pres">
      <dgm:prSet presAssocID="{DA20450E-2CB1-4DB3-8398-B1E08B153069}" presName="text" presStyleLbl="node1" presStyleIdx="3" presStyleCnt="5">
        <dgm:presLayoutVars>
          <dgm:bulletEnabled val="1"/>
        </dgm:presLayoutVars>
      </dgm:prSet>
      <dgm:spPr/>
    </dgm:pt>
    <dgm:pt modelId="{3B38DFC7-16BB-47E3-9AC8-FFC6A440DC02}" type="pres">
      <dgm:prSet presAssocID="{0A37C613-0CB9-4C6B-8E6B-047B819E6F41}" presName="spacer" presStyleCnt="0"/>
      <dgm:spPr/>
    </dgm:pt>
    <dgm:pt modelId="{1465D8FA-6A3D-4DE2-9BC5-DD951AE3B668}" type="pres">
      <dgm:prSet presAssocID="{39909C27-0BF3-46A5-A9A3-83A7D07BC065}" presName="comp" presStyleCnt="0"/>
      <dgm:spPr/>
    </dgm:pt>
    <dgm:pt modelId="{6BC35677-C58C-404E-8451-72F57EE9412A}" type="pres">
      <dgm:prSet presAssocID="{39909C27-0BF3-46A5-A9A3-83A7D07BC065}" presName="box" presStyleLbl="node1" presStyleIdx="4" presStyleCnt="5"/>
      <dgm:spPr/>
    </dgm:pt>
    <dgm:pt modelId="{3E0FD833-9FC9-49B9-A873-3200202E47A8}" type="pres">
      <dgm:prSet presAssocID="{39909C27-0BF3-46A5-A9A3-83A7D07BC065}" presName="img" presStyleLbl="fgImgPlace1" presStyleIdx="4" presStyleCnt="5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AD54431-14BF-4384-8320-99EBFCAD92F7}" type="pres">
      <dgm:prSet presAssocID="{39909C27-0BF3-46A5-A9A3-83A7D07BC065}" presName="text" presStyleLbl="node1" presStyleIdx="4" presStyleCnt="5">
        <dgm:presLayoutVars>
          <dgm:bulletEnabled val="1"/>
        </dgm:presLayoutVars>
      </dgm:prSet>
      <dgm:spPr/>
    </dgm:pt>
  </dgm:ptLst>
  <dgm:cxnLst>
    <dgm:cxn modelId="{C8A82306-2278-4D8A-970F-9D29FAED6889}" srcId="{94CCE28E-0DED-421D-9FB8-D70B5BE1994C}" destId="{733B78B2-4E99-4C70-9514-79470CD200EF}" srcOrd="2" destOrd="0" parTransId="{84886710-69D7-4FC9-A692-17F5E83246B0}" sibTransId="{271F9FF7-42EB-4F06-A688-EF8D7EDE2FE1}"/>
    <dgm:cxn modelId="{C7BFB03B-3A37-4477-88FE-14D3E7E5384B}" type="presOf" srcId="{DA20450E-2CB1-4DB3-8398-B1E08B153069}" destId="{90E7855A-36D0-483D-A51B-B6DDD6E38510}" srcOrd="0" destOrd="0" presId="urn:microsoft.com/office/officeart/2005/8/layout/vList4"/>
    <dgm:cxn modelId="{EE773B43-08BC-4842-86E1-82C0D6677B4C}" srcId="{94CCE28E-0DED-421D-9FB8-D70B5BE1994C}" destId="{39909C27-0BF3-46A5-A9A3-83A7D07BC065}" srcOrd="4" destOrd="0" parTransId="{1FFBCA77-5A6E-47F6-8EB0-EBC52F1BD408}" sibTransId="{A02FC83E-30E7-47FB-B8B8-5E4152816574}"/>
    <dgm:cxn modelId="{042C4E49-D034-40E8-8810-9CA5DF57409B}" type="presOf" srcId="{E04FF557-0107-46C7-A48B-5FE9391BF040}" destId="{6BB437BA-13FB-40D6-92BE-5C2485245836}" srcOrd="1" destOrd="0" presId="urn:microsoft.com/office/officeart/2005/8/layout/vList4"/>
    <dgm:cxn modelId="{505CDE5A-B7D7-4C1C-931D-49A3E4A17B0D}" srcId="{94CCE28E-0DED-421D-9FB8-D70B5BE1994C}" destId="{90BDB68E-DD81-4317-8BA3-75FB807C0CC5}" srcOrd="0" destOrd="0" parTransId="{0C6DA4E3-2CFC-4BC4-A211-614C3D9E1D6D}" sibTransId="{E2531685-18A3-48E9-A265-8C17AD264B64}"/>
    <dgm:cxn modelId="{8D535B7D-DC7A-4610-9F8E-2867796306BC}" srcId="{94CCE28E-0DED-421D-9FB8-D70B5BE1994C}" destId="{DA20450E-2CB1-4DB3-8398-B1E08B153069}" srcOrd="3" destOrd="0" parTransId="{0A240C47-26BE-454F-9587-B35130F51901}" sibTransId="{0A37C613-0CB9-4C6B-8E6B-047B819E6F41}"/>
    <dgm:cxn modelId="{192EE68F-827E-41E8-84D2-224E8515844C}" srcId="{94CCE28E-0DED-421D-9FB8-D70B5BE1994C}" destId="{E04FF557-0107-46C7-A48B-5FE9391BF040}" srcOrd="1" destOrd="0" parTransId="{3B25DC16-1D06-42F0-B6A3-033F709C4153}" sibTransId="{45DBD43E-BC69-4397-B501-70E874EAC35D}"/>
    <dgm:cxn modelId="{BA1055B6-858F-4C79-A04B-DF46BDDFE2FC}" type="presOf" srcId="{733B78B2-4E99-4C70-9514-79470CD200EF}" destId="{F82E097B-1FD9-4152-902F-CB084B24A640}" srcOrd="1" destOrd="0" presId="urn:microsoft.com/office/officeart/2005/8/layout/vList4"/>
    <dgm:cxn modelId="{7787A6BC-0898-4401-9D8F-497EA6FB974F}" type="presOf" srcId="{39909C27-0BF3-46A5-A9A3-83A7D07BC065}" destId="{6BC35677-C58C-404E-8451-72F57EE9412A}" srcOrd="0" destOrd="0" presId="urn:microsoft.com/office/officeart/2005/8/layout/vList4"/>
    <dgm:cxn modelId="{155156BE-854B-49BA-BF8B-63CBCFF71823}" type="presOf" srcId="{DA20450E-2CB1-4DB3-8398-B1E08B153069}" destId="{2DF4F465-089B-426B-B941-0BD3FB5A9D40}" srcOrd="1" destOrd="0" presId="urn:microsoft.com/office/officeart/2005/8/layout/vList4"/>
    <dgm:cxn modelId="{8FE94BC3-924A-4688-92A7-97403867975E}" type="presOf" srcId="{94CCE28E-0DED-421D-9FB8-D70B5BE1994C}" destId="{63FB2AB0-E2AF-4D61-9382-B35E202200BC}" srcOrd="0" destOrd="0" presId="urn:microsoft.com/office/officeart/2005/8/layout/vList4"/>
    <dgm:cxn modelId="{EE2AC1CA-A713-4DA1-9BAE-2B040FA2E341}" type="presOf" srcId="{E04FF557-0107-46C7-A48B-5FE9391BF040}" destId="{7E1DB660-2D90-4E18-9467-5B69C9169488}" srcOrd="0" destOrd="0" presId="urn:microsoft.com/office/officeart/2005/8/layout/vList4"/>
    <dgm:cxn modelId="{131012D5-C528-493A-8A0B-94EEF33B32E9}" type="presOf" srcId="{90BDB68E-DD81-4317-8BA3-75FB807C0CC5}" destId="{166F122C-3FD5-4F49-9EB8-F15912CFF0BF}" srcOrd="1" destOrd="0" presId="urn:microsoft.com/office/officeart/2005/8/layout/vList4"/>
    <dgm:cxn modelId="{DF31C6D5-FD90-46A6-A62E-4852038BBD9B}" type="presOf" srcId="{39909C27-0BF3-46A5-A9A3-83A7D07BC065}" destId="{5AD54431-14BF-4384-8320-99EBFCAD92F7}" srcOrd="1" destOrd="0" presId="urn:microsoft.com/office/officeart/2005/8/layout/vList4"/>
    <dgm:cxn modelId="{839DF1E4-A9A5-4107-A54A-4E2E8A4F5900}" type="presOf" srcId="{733B78B2-4E99-4C70-9514-79470CD200EF}" destId="{957CDF44-1A89-4D6C-906C-4B3ED3A0E852}" srcOrd="0" destOrd="0" presId="urn:microsoft.com/office/officeart/2005/8/layout/vList4"/>
    <dgm:cxn modelId="{FA5E5FF0-2326-4985-93B6-AAA4635B10F7}" type="presOf" srcId="{90BDB68E-DD81-4317-8BA3-75FB807C0CC5}" destId="{A15FE00A-EE8A-4547-961E-76D3D081E592}" srcOrd="0" destOrd="0" presId="urn:microsoft.com/office/officeart/2005/8/layout/vList4"/>
    <dgm:cxn modelId="{832114B3-A47E-4825-8095-82F8E85026CF}" type="presParOf" srcId="{63FB2AB0-E2AF-4D61-9382-B35E202200BC}" destId="{CDF4D091-7C0A-4C60-AE69-38336C4B2A9B}" srcOrd="0" destOrd="0" presId="urn:microsoft.com/office/officeart/2005/8/layout/vList4"/>
    <dgm:cxn modelId="{1588C613-146F-4F0D-86BB-6AF11CF274D6}" type="presParOf" srcId="{CDF4D091-7C0A-4C60-AE69-38336C4B2A9B}" destId="{A15FE00A-EE8A-4547-961E-76D3D081E592}" srcOrd="0" destOrd="0" presId="urn:microsoft.com/office/officeart/2005/8/layout/vList4"/>
    <dgm:cxn modelId="{D012EF64-59A9-45E0-B992-AED360CD8A21}" type="presParOf" srcId="{CDF4D091-7C0A-4C60-AE69-38336C4B2A9B}" destId="{0879B82F-B011-4CC1-82E5-4D1BF73289A8}" srcOrd="1" destOrd="0" presId="urn:microsoft.com/office/officeart/2005/8/layout/vList4"/>
    <dgm:cxn modelId="{C3F3D508-8156-429A-8A79-3054EAD7F20B}" type="presParOf" srcId="{CDF4D091-7C0A-4C60-AE69-38336C4B2A9B}" destId="{166F122C-3FD5-4F49-9EB8-F15912CFF0BF}" srcOrd="2" destOrd="0" presId="urn:microsoft.com/office/officeart/2005/8/layout/vList4"/>
    <dgm:cxn modelId="{D7617E36-3DF1-42F0-8AB2-BE644F6CC201}" type="presParOf" srcId="{63FB2AB0-E2AF-4D61-9382-B35E202200BC}" destId="{92B47F4B-20CF-4607-8E78-BB678F8C4806}" srcOrd="1" destOrd="0" presId="urn:microsoft.com/office/officeart/2005/8/layout/vList4"/>
    <dgm:cxn modelId="{D5303E4D-BA44-493B-A346-5E07536215FF}" type="presParOf" srcId="{63FB2AB0-E2AF-4D61-9382-B35E202200BC}" destId="{F38EF501-5BA3-4DE8-8B5A-A35B441C3BF8}" srcOrd="2" destOrd="0" presId="urn:microsoft.com/office/officeart/2005/8/layout/vList4"/>
    <dgm:cxn modelId="{AACE1E84-66D8-42BA-9BF7-0D071C6EB5BD}" type="presParOf" srcId="{F38EF501-5BA3-4DE8-8B5A-A35B441C3BF8}" destId="{7E1DB660-2D90-4E18-9467-5B69C9169488}" srcOrd="0" destOrd="0" presId="urn:microsoft.com/office/officeart/2005/8/layout/vList4"/>
    <dgm:cxn modelId="{A96A6BB5-2D61-4B77-86C5-656CEBE9EC78}" type="presParOf" srcId="{F38EF501-5BA3-4DE8-8B5A-A35B441C3BF8}" destId="{708FCAD1-43FB-4684-997B-FDCCCDEC7984}" srcOrd="1" destOrd="0" presId="urn:microsoft.com/office/officeart/2005/8/layout/vList4"/>
    <dgm:cxn modelId="{8CE38D86-B989-4888-ACE3-63FA63831F2C}" type="presParOf" srcId="{F38EF501-5BA3-4DE8-8B5A-A35B441C3BF8}" destId="{6BB437BA-13FB-40D6-92BE-5C2485245836}" srcOrd="2" destOrd="0" presId="urn:microsoft.com/office/officeart/2005/8/layout/vList4"/>
    <dgm:cxn modelId="{2F433A8A-3A53-4F38-8117-433884CE3297}" type="presParOf" srcId="{63FB2AB0-E2AF-4D61-9382-B35E202200BC}" destId="{53D409C9-6F14-47ED-80F2-0D4382188D11}" srcOrd="3" destOrd="0" presId="urn:microsoft.com/office/officeart/2005/8/layout/vList4"/>
    <dgm:cxn modelId="{B59F86B5-2B18-41F2-8D51-9AC7FFD28ABB}" type="presParOf" srcId="{63FB2AB0-E2AF-4D61-9382-B35E202200BC}" destId="{31CB376D-4D7D-45E8-A8E8-17783407BFDC}" srcOrd="4" destOrd="0" presId="urn:microsoft.com/office/officeart/2005/8/layout/vList4"/>
    <dgm:cxn modelId="{E5F9D6D3-85CC-4EC6-B8BB-7C7B3500DB14}" type="presParOf" srcId="{31CB376D-4D7D-45E8-A8E8-17783407BFDC}" destId="{957CDF44-1A89-4D6C-906C-4B3ED3A0E852}" srcOrd="0" destOrd="0" presId="urn:microsoft.com/office/officeart/2005/8/layout/vList4"/>
    <dgm:cxn modelId="{4F62E15F-92A6-4B83-93D1-FA8E87498855}" type="presParOf" srcId="{31CB376D-4D7D-45E8-A8E8-17783407BFDC}" destId="{0B163D38-CB89-4F0F-87EF-8CD37BBB01D0}" srcOrd="1" destOrd="0" presId="urn:microsoft.com/office/officeart/2005/8/layout/vList4"/>
    <dgm:cxn modelId="{BCF8DC8F-DCB9-4784-807F-9427E1CF9CE9}" type="presParOf" srcId="{31CB376D-4D7D-45E8-A8E8-17783407BFDC}" destId="{F82E097B-1FD9-4152-902F-CB084B24A640}" srcOrd="2" destOrd="0" presId="urn:microsoft.com/office/officeart/2005/8/layout/vList4"/>
    <dgm:cxn modelId="{F3D606C5-A01E-45A6-A3F4-E668B6976632}" type="presParOf" srcId="{63FB2AB0-E2AF-4D61-9382-B35E202200BC}" destId="{9703BAA9-1885-4477-B143-AEB49224ECEC}" srcOrd="5" destOrd="0" presId="urn:microsoft.com/office/officeart/2005/8/layout/vList4"/>
    <dgm:cxn modelId="{8C164B9F-43F7-469C-B38A-39F4511BDC0A}" type="presParOf" srcId="{63FB2AB0-E2AF-4D61-9382-B35E202200BC}" destId="{8A50C685-154E-4D44-857E-A3D920EFA065}" srcOrd="6" destOrd="0" presId="urn:microsoft.com/office/officeart/2005/8/layout/vList4"/>
    <dgm:cxn modelId="{66EB0F2F-DB81-4CB7-9694-4BC514433A5A}" type="presParOf" srcId="{8A50C685-154E-4D44-857E-A3D920EFA065}" destId="{90E7855A-36D0-483D-A51B-B6DDD6E38510}" srcOrd="0" destOrd="0" presId="urn:microsoft.com/office/officeart/2005/8/layout/vList4"/>
    <dgm:cxn modelId="{37055973-7F05-493D-B823-10382CF51E55}" type="presParOf" srcId="{8A50C685-154E-4D44-857E-A3D920EFA065}" destId="{16E7615B-497C-4751-983D-BEADB2012756}" srcOrd="1" destOrd="0" presId="urn:microsoft.com/office/officeart/2005/8/layout/vList4"/>
    <dgm:cxn modelId="{099D21F2-791D-43E5-8DAB-EAD93CFD5162}" type="presParOf" srcId="{8A50C685-154E-4D44-857E-A3D920EFA065}" destId="{2DF4F465-089B-426B-B941-0BD3FB5A9D40}" srcOrd="2" destOrd="0" presId="urn:microsoft.com/office/officeart/2005/8/layout/vList4"/>
    <dgm:cxn modelId="{634FAD9C-BECF-4333-815C-313EC43BD82F}" type="presParOf" srcId="{63FB2AB0-E2AF-4D61-9382-B35E202200BC}" destId="{3B38DFC7-16BB-47E3-9AC8-FFC6A440DC02}" srcOrd="7" destOrd="0" presId="urn:microsoft.com/office/officeart/2005/8/layout/vList4"/>
    <dgm:cxn modelId="{3C2CFCAA-C43F-4D31-B91A-8FA5492D33FD}" type="presParOf" srcId="{63FB2AB0-E2AF-4D61-9382-B35E202200BC}" destId="{1465D8FA-6A3D-4DE2-9BC5-DD951AE3B668}" srcOrd="8" destOrd="0" presId="urn:microsoft.com/office/officeart/2005/8/layout/vList4"/>
    <dgm:cxn modelId="{48C2EE28-EC4E-4BB0-833E-81FCF7C11684}" type="presParOf" srcId="{1465D8FA-6A3D-4DE2-9BC5-DD951AE3B668}" destId="{6BC35677-C58C-404E-8451-72F57EE9412A}" srcOrd="0" destOrd="0" presId="urn:microsoft.com/office/officeart/2005/8/layout/vList4"/>
    <dgm:cxn modelId="{7869C61F-E269-4095-9234-E182DA319663}" type="presParOf" srcId="{1465D8FA-6A3D-4DE2-9BC5-DD951AE3B668}" destId="{3E0FD833-9FC9-49B9-A873-3200202E47A8}" srcOrd="1" destOrd="0" presId="urn:microsoft.com/office/officeart/2005/8/layout/vList4"/>
    <dgm:cxn modelId="{3AEBDA8C-D6F5-4341-BA9A-4179D85D7745}" type="presParOf" srcId="{1465D8FA-6A3D-4DE2-9BC5-DD951AE3B668}" destId="{5AD54431-14BF-4384-8320-99EBFCAD92F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FE00A-EE8A-4547-961E-76D3D081E592}">
      <dsp:nvSpPr>
        <dsp:cNvPr id="0" name=""/>
        <dsp:cNvSpPr/>
      </dsp:nvSpPr>
      <dsp:spPr>
        <a:xfrm>
          <a:off x="0" y="0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AB200"/>
            </a:gs>
            <a:gs pos="51000">
              <a:srgbClr val="A88C00"/>
            </a:gs>
            <a:gs pos="100000">
              <a:srgbClr val="867300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Todos somos necessários (1Co. 12:15)</a:t>
          </a:r>
          <a:endParaRPr lang="pt-BR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0"/>
        <a:ext cx="3431972" cy="1011142"/>
      </dsp:txXfrm>
    </dsp:sp>
    <dsp:sp modelId="{0879B82F-B011-4CC1-82E5-4D1BF73289A8}">
      <dsp:nvSpPr>
        <dsp:cNvPr id="0" name=""/>
        <dsp:cNvSpPr/>
      </dsp:nvSpPr>
      <dsp:spPr>
        <a:xfrm>
          <a:off x="101114" y="101114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E1DB660-2D90-4E18-9467-5B69C9169488}">
      <dsp:nvSpPr>
        <dsp:cNvPr id="0" name=""/>
        <dsp:cNvSpPr/>
      </dsp:nvSpPr>
      <dsp:spPr>
        <a:xfrm>
          <a:off x="0" y="1112256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Cada um tem seu trabalho (1Co. 12:17)</a:t>
          </a:r>
          <a:endParaRPr lang="pt-BR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1112256"/>
        <a:ext cx="3431972" cy="1011142"/>
      </dsp:txXfrm>
    </dsp:sp>
    <dsp:sp modelId="{708FCAD1-43FB-4684-997B-FDCCCDEC7984}">
      <dsp:nvSpPr>
        <dsp:cNvPr id="0" name=""/>
        <dsp:cNvSpPr/>
      </dsp:nvSpPr>
      <dsp:spPr>
        <a:xfrm>
          <a:off x="101114" y="1213370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57CDF44-1A89-4D6C-906C-4B3ED3A0E852}">
      <dsp:nvSpPr>
        <dsp:cNvPr id="0" name=""/>
        <dsp:cNvSpPr/>
      </dsp:nvSpPr>
      <dsp:spPr>
        <a:xfrm>
          <a:off x="0" y="2224513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1B1C5"/>
            </a:gs>
            <a:gs pos="50000">
              <a:srgbClr val="17ABBF"/>
            </a:gs>
            <a:gs pos="100000">
              <a:srgbClr val="1E8896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Não podemos desprezar ninguém (1Co. 12:21)</a:t>
          </a:r>
          <a:endParaRPr lang="pt-BR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2224513"/>
        <a:ext cx="3431972" cy="1011142"/>
      </dsp:txXfrm>
    </dsp:sp>
    <dsp:sp modelId="{0B163D38-CB89-4F0F-87EF-8CD37BBB01D0}">
      <dsp:nvSpPr>
        <dsp:cNvPr id="0" name=""/>
        <dsp:cNvSpPr/>
      </dsp:nvSpPr>
      <dsp:spPr>
        <a:xfrm>
          <a:off x="101114" y="2325627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0E7855A-36D0-483D-A51B-B6DDD6E38510}">
      <dsp:nvSpPr>
        <dsp:cNvPr id="0" name=""/>
        <dsp:cNvSpPr/>
      </dsp:nvSpPr>
      <dsp:spPr>
        <a:xfrm>
          <a:off x="0" y="3336769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Não existem crentes "inferiores" (1Co. 12:22-24)</a:t>
          </a:r>
          <a:endParaRPr lang="pt-BR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3336769"/>
        <a:ext cx="3431972" cy="1011142"/>
      </dsp:txXfrm>
    </dsp:sp>
    <dsp:sp modelId="{16E7615B-497C-4751-983D-BEADB2012756}">
      <dsp:nvSpPr>
        <dsp:cNvPr id="0" name=""/>
        <dsp:cNvSpPr/>
      </dsp:nvSpPr>
      <dsp:spPr>
        <a:xfrm>
          <a:off x="101114" y="3437884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BC35677-C58C-404E-8451-72F57EE9412A}">
      <dsp:nvSpPr>
        <dsp:cNvPr id="0" name=""/>
        <dsp:cNvSpPr/>
      </dsp:nvSpPr>
      <dsp:spPr>
        <a:xfrm>
          <a:off x="0" y="4449026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Nos importamos uns com os outros (1Co. 12:25-26)</a:t>
          </a:r>
          <a:endParaRPr lang="pt-BR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4449026"/>
        <a:ext cx="3431972" cy="1011142"/>
      </dsp:txXfrm>
    </dsp:sp>
    <dsp:sp modelId="{3E0FD833-9FC9-49B9-A873-3200202E47A8}">
      <dsp:nvSpPr>
        <dsp:cNvPr id="0" name=""/>
        <dsp:cNvSpPr/>
      </dsp:nvSpPr>
      <dsp:spPr>
        <a:xfrm>
          <a:off x="101114" y="4550140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F57F3E-DE69-8DC2-0461-2B82E8B62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2C5803-39C7-0C4A-408C-E3051AE46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154101-5A69-0022-C0FE-24D7A6D7F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40052F-40B9-7C28-97D5-27EC4C6A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7F5AFE-2883-45EC-9789-457783A1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638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206B2C-1230-93D1-3E63-FA5DE0555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AC983D-2AFB-ABCA-FCF1-1B19534B6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D1396D-2E13-5FC4-8FFF-AA1875EF1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7BDAB-49F6-EC9F-8630-1CAE71AB0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198D54-F458-7944-760E-6A6063B12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735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D16D04-E9BD-4145-448F-18DC626F87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8D5972-8B3F-7C7D-B3C1-1A3398FCE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9C3BCF-BEDA-D233-EF68-60C776BD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04DA5F-4247-73FD-8190-633EB8AA3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F6481-CB9C-F94B-9288-AB000E896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333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878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67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867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977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071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69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361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1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A93D58-B12C-C498-296D-BC420563C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CAA0CD-AE0A-73A9-2F2E-7BD441E61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D0E594-2293-D0E5-7578-0D1989B4C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7523DC-9404-7062-72BA-9F3B546F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BA0298-444A-2470-8AD9-BEE904DF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6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31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807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187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ADC75-001B-F735-A082-DB82D6237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FA0473-C9B2-8053-A806-096DBCC98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909211-507C-13ED-04E8-50234C601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97B305-2390-D07E-3D57-F80FCFB3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F032E8-8197-6E2A-38E5-DFA6C2E16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250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656529-2796-B1B4-0E7B-252A99E10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575752-DF3E-0CB4-68F3-BF146722B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C9F8AC-5ADC-9B0B-C25E-E96675B2B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5544D0-4E3C-C212-2BDF-B481048F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14/02/2026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80FFAA-9122-AFF7-0FC9-227B45B7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BC4D06-348E-B758-8FBE-E590C9B27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099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8A616-EC72-57CD-07C4-18CA27EB1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5A5352-27BB-1828-939E-4290D1F54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9456F5-1A42-A31D-3221-E36727BE9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9881722-860B-3F96-15BB-666EACCA9C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0C19B55-9361-2496-DDC6-620FF0CF08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DDB8181-D9CF-25A7-F013-3D5405365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14/02/2026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AAB6063-FEA8-4AF9-C664-CCCDDB91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C1CC73-D079-7B67-206C-0D15823B3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392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D4F3C-31D1-F878-312E-26B5DD404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5ED13F1-8BDE-F8F9-4360-C40700C48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14/02/2026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337CA4-FC6D-4E4F-238A-62633E932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69B9B0-8FB9-C8E4-98F1-DC4462A78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725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E03BD96-79F4-9CA4-9371-DAD86C588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14/02/2026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BEF671-B346-A7F7-4AE5-E0351F17C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E9A44A-A96C-66AB-7BBE-5D7DB6950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27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482DFD-32DB-0675-3144-34B3BC1B9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826587-50BD-0F7A-2714-3C35B326E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72AA47-AF92-2437-7BD5-4A378950A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CE7FCC-0AB3-2D79-14C3-7005C32E8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14/02/2026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4E156D-24E2-9D79-A32D-C69099AC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32BD8A-3BE6-551F-44A6-E815FC0C6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5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B908DA-F66F-3BC7-F65A-B8C0BE87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E1B8451-A899-38AF-EE82-A13CEDACA3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16CC32-56A0-2B77-B929-4C89902AD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B9430C-2AEF-65B6-D887-7349A9DC1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14/02/2026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073617-50E5-F9F7-4208-55907F238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E62B72-97F7-0602-7D7B-134726B3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03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5B3B08A-386C-B1AC-0660-4BBDEC98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D54B21-70AE-2CC3-E14A-B60C4D849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6E57C0-142E-47B6-0D1A-997312AE5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CFBFA7-6D24-4011-BE63-71B300A5B6A2}" type="datetimeFigureOut">
              <a:rPr lang="es-ES" smtClean="0"/>
              <a:t>14/02/2026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40AAD6-5F8B-60A5-AE0D-F8D1B785E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30A580-333A-5A80-9A25-E40471130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55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400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5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9F3D91-3085-9C64-EB25-D3425CDD5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F2C6887-B090-24CA-21C9-EFFF33DB6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5C9323-FAAE-BB4F-A8D9-49E5A8AD8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6858000"/>
          </a:xfrm>
          <a:prstGeom prst="rect">
            <a:avLst/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pic>
        <p:nvPicPr>
          <p:cNvPr id="5" name="Imagen 4" descr="Imagen que contiene agua&#10;&#10;El contenido generado por IA puede ser incorrecto.">
            <a:extLst>
              <a:ext uri="{FF2B5EF4-FFF2-40B4-BE49-F238E27FC236}">
                <a16:creationId xmlns:a16="http://schemas.microsoft.com/office/drawing/2014/main" id="{1B84AD95-9224-9B31-3DA0-2DEE45F2AA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6095980" cy="4777732"/>
          </a:xfrm>
          <a:custGeom>
            <a:avLst/>
            <a:gdLst/>
            <a:ahLst/>
            <a:cxnLst/>
            <a:rect l="l" t="t" r="r" b="b"/>
            <a:pathLst>
              <a:path w="6096000" h="4777742">
                <a:moveTo>
                  <a:pt x="0" y="0"/>
                </a:moveTo>
                <a:lnTo>
                  <a:pt x="6096000" y="0"/>
                </a:lnTo>
                <a:lnTo>
                  <a:pt x="6096000" y="4777742"/>
                </a:lnTo>
                <a:lnTo>
                  <a:pt x="6067110" y="4773054"/>
                </a:lnTo>
                <a:cubicBezTo>
                  <a:pt x="6055069" y="4772257"/>
                  <a:pt x="6042963" y="4771677"/>
                  <a:pt x="6032848" y="4768862"/>
                </a:cubicBezTo>
                <a:cubicBezTo>
                  <a:pt x="6012619" y="4763231"/>
                  <a:pt x="5991471" y="4755713"/>
                  <a:pt x="5975856" y="4751678"/>
                </a:cubicBezTo>
                <a:cubicBezTo>
                  <a:pt x="5946385" y="4744300"/>
                  <a:pt x="5938143" y="4740617"/>
                  <a:pt x="5920410" y="4737737"/>
                </a:cubicBezTo>
                <a:cubicBezTo>
                  <a:pt x="5902677" y="4734858"/>
                  <a:pt x="5883840" y="4734501"/>
                  <a:pt x="5869459" y="4734403"/>
                </a:cubicBezTo>
                <a:cubicBezTo>
                  <a:pt x="5855079" y="4734305"/>
                  <a:pt x="5852140" y="4739700"/>
                  <a:pt x="5834127" y="4737148"/>
                </a:cubicBezTo>
                <a:cubicBezTo>
                  <a:pt x="5804874" y="4729435"/>
                  <a:pt x="5807796" y="4730400"/>
                  <a:pt x="5771966" y="4726150"/>
                </a:cubicBezTo>
                <a:lnTo>
                  <a:pt x="5680977" y="4726617"/>
                </a:lnTo>
                <a:lnTo>
                  <a:pt x="5650557" y="4723904"/>
                </a:lnTo>
                <a:cubicBezTo>
                  <a:pt x="5639802" y="4725929"/>
                  <a:pt x="5629047" y="4714121"/>
                  <a:pt x="5618294" y="4716145"/>
                </a:cubicBezTo>
                <a:lnTo>
                  <a:pt x="5567600" y="4712292"/>
                </a:lnTo>
                <a:cubicBezTo>
                  <a:pt x="5545229" y="4692374"/>
                  <a:pt x="5541151" y="4712551"/>
                  <a:pt x="5525295" y="4707303"/>
                </a:cubicBezTo>
                <a:cubicBezTo>
                  <a:pt x="5498062" y="4696523"/>
                  <a:pt x="5492452" y="4697563"/>
                  <a:pt x="5464966" y="4687718"/>
                </a:cubicBezTo>
                <a:cubicBezTo>
                  <a:pt x="5451160" y="4689453"/>
                  <a:pt x="5436112" y="4684365"/>
                  <a:pt x="5422637" y="4687843"/>
                </a:cubicBezTo>
                <a:lnTo>
                  <a:pt x="5385596" y="4686184"/>
                </a:lnTo>
                <a:lnTo>
                  <a:pt x="5347417" y="4690023"/>
                </a:lnTo>
                <a:lnTo>
                  <a:pt x="5307450" y="4701204"/>
                </a:lnTo>
                <a:cubicBezTo>
                  <a:pt x="5291923" y="4701949"/>
                  <a:pt x="5275426" y="4700974"/>
                  <a:pt x="5257509" y="4697243"/>
                </a:cubicBezTo>
                <a:cubicBezTo>
                  <a:pt x="5243483" y="4695263"/>
                  <a:pt x="5222121" y="4694006"/>
                  <a:pt x="5205681" y="4681108"/>
                </a:cubicBezTo>
                <a:cubicBezTo>
                  <a:pt x="5189241" y="4668210"/>
                  <a:pt x="5066582" y="4656956"/>
                  <a:pt x="5066665" y="4656732"/>
                </a:cubicBezTo>
                <a:cubicBezTo>
                  <a:pt x="5036013" y="4653433"/>
                  <a:pt x="5037516" y="4666066"/>
                  <a:pt x="5021767" y="4667463"/>
                </a:cubicBezTo>
                <a:cubicBezTo>
                  <a:pt x="5006018" y="4668859"/>
                  <a:pt x="4997883" y="4663456"/>
                  <a:pt x="4972175" y="4665113"/>
                </a:cubicBezTo>
                <a:cubicBezTo>
                  <a:pt x="4946467" y="4666771"/>
                  <a:pt x="4895264" y="4676890"/>
                  <a:pt x="4867522" y="4677409"/>
                </a:cubicBezTo>
                <a:cubicBezTo>
                  <a:pt x="4847198" y="4677652"/>
                  <a:pt x="4846533" y="4665718"/>
                  <a:pt x="4824459" y="4661311"/>
                </a:cubicBezTo>
                <a:cubicBezTo>
                  <a:pt x="4802946" y="4676275"/>
                  <a:pt x="4746723" y="4640980"/>
                  <a:pt x="4748119" y="4662282"/>
                </a:cubicBezTo>
                <a:cubicBezTo>
                  <a:pt x="4696376" y="4649495"/>
                  <a:pt x="4704934" y="4651568"/>
                  <a:pt x="4681435" y="4656529"/>
                </a:cubicBezTo>
                <a:lnTo>
                  <a:pt x="4655641" y="4662947"/>
                </a:lnTo>
                <a:lnTo>
                  <a:pt x="4568774" y="4659157"/>
                </a:lnTo>
                <a:lnTo>
                  <a:pt x="4561567" y="4664296"/>
                </a:lnTo>
                <a:lnTo>
                  <a:pt x="4544039" y="4665425"/>
                </a:lnTo>
                <a:lnTo>
                  <a:pt x="4537547" y="4666124"/>
                </a:lnTo>
                <a:lnTo>
                  <a:pt x="4533521" y="4663656"/>
                </a:lnTo>
                <a:cubicBezTo>
                  <a:pt x="4531131" y="4662547"/>
                  <a:pt x="4529356" y="4662473"/>
                  <a:pt x="4528079" y="4664277"/>
                </a:cubicBezTo>
                <a:cubicBezTo>
                  <a:pt x="4527877" y="4665254"/>
                  <a:pt x="4527677" y="4666231"/>
                  <a:pt x="4527476" y="4667208"/>
                </a:cubicBezTo>
                <a:lnTo>
                  <a:pt x="4493203" y="4670897"/>
                </a:lnTo>
                <a:lnTo>
                  <a:pt x="4246811" y="4676399"/>
                </a:lnTo>
                <a:cubicBezTo>
                  <a:pt x="4137387" y="4710859"/>
                  <a:pt x="4001444" y="4666072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 descr="Imagen que contiene luz, grande, tabla, azul&#10;&#10;El contenido generado por IA puede ser incorrecto.">
            <a:extLst>
              <a:ext uri="{FF2B5EF4-FFF2-40B4-BE49-F238E27FC236}">
                <a16:creationId xmlns:a16="http://schemas.microsoft.com/office/drawing/2014/main" id="{68A2EFE7-0569-CAB4-04E8-D9193B8282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5322"/>
            <a:ext cx="6096000" cy="5455552"/>
          </a:xfrm>
          <a:custGeom>
            <a:avLst/>
            <a:gdLst/>
            <a:ahLst/>
            <a:cxnLst/>
            <a:rect l="l" t="t" r="r" b="b"/>
            <a:pathLst>
              <a:path w="6096000" h="5455552">
                <a:moveTo>
                  <a:pt x="0" y="0"/>
                </a:moveTo>
                <a:lnTo>
                  <a:pt x="8632" y="2126"/>
                </a:lnTo>
                <a:cubicBezTo>
                  <a:pt x="71597" y="8644"/>
                  <a:pt x="52747" y="11892"/>
                  <a:pt x="102111" y="11566"/>
                </a:cubicBezTo>
                <a:cubicBezTo>
                  <a:pt x="107032" y="11203"/>
                  <a:pt x="116450" y="20386"/>
                  <a:pt x="135511" y="18109"/>
                </a:cubicBezTo>
                <a:cubicBezTo>
                  <a:pt x="165681" y="22040"/>
                  <a:pt x="149025" y="33094"/>
                  <a:pt x="187668" y="36734"/>
                </a:cubicBezTo>
                <a:cubicBezTo>
                  <a:pt x="184095" y="40156"/>
                  <a:pt x="221954" y="38461"/>
                  <a:pt x="225602" y="50611"/>
                </a:cubicBezTo>
                <a:cubicBezTo>
                  <a:pt x="242020" y="54481"/>
                  <a:pt x="267241" y="57744"/>
                  <a:pt x="286175" y="59952"/>
                </a:cubicBezTo>
                <a:cubicBezTo>
                  <a:pt x="314543" y="65902"/>
                  <a:pt x="328665" y="72319"/>
                  <a:pt x="332857" y="76558"/>
                </a:cubicBezTo>
                <a:cubicBezTo>
                  <a:pt x="361257" y="83289"/>
                  <a:pt x="358186" y="84500"/>
                  <a:pt x="395478" y="98782"/>
                </a:cubicBezTo>
                <a:cubicBezTo>
                  <a:pt x="417363" y="93652"/>
                  <a:pt x="436168" y="104748"/>
                  <a:pt x="445328" y="114882"/>
                </a:cubicBezTo>
                <a:cubicBezTo>
                  <a:pt x="470101" y="124482"/>
                  <a:pt x="523910" y="147405"/>
                  <a:pt x="559300" y="150440"/>
                </a:cubicBezTo>
                <a:cubicBezTo>
                  <a:pt x="613422" y="149710"/>
                  <a:pt x="598278" y="160982"/>
                  <a:pt x="622357" y="169552"/>
                </a:cubicBezTo>
                <a:cubicBezTo>
                  <a:pt x="641101" y="180205"/>
                  <a:pt x="638493" y="171007"/>
                  <a:pt x="658054" y="184474"/>
                </a:cubicBezTo>
                <a:lnTo>
                  <a:pt x="694284" y="200095"/>
                </a:lnTo>
                <a:lnTo>
                  <a:pt x="737979" y="224556"/>
                </a:lnTo>
                <a:lnTo>
                  <a:pt x="747981" y="231280"/>
                </a:lnTo>
                <a:cubicBezTo>
                  <a:pt x="753111" y="231304"/>
                  <a:pt x="756366" y="231723"/>
                  <a:pt x="758445" y="232460"/>
                </a:cubicBezTo>
                <a:cubicBezTo>
                  <a:pt x="758496" y="232559"/>
                  <a:pt x="758549" y="232658"/>
                  <a:pt x="758600" y="232757"/>
                </a:cubicBezTo>
                <a:lnTo>
                  <a:pt x="773364" y="235718"/>
                </a:lnTo>
                <a:cubicBezTo>
                  <a:pt x="790479" y="236082"/>
                  <a:pt x="824818" y="262048"/>
                  <a:pt x="841072" y="261356"/>
                </a:cubicBezTo>
                <a:cubicBezTo>
                  <a:pt x="848247" y="277811"/>
                  <a:pt x="845053" y="250444"/>
                  <a:pt x="872404" y="265382"/>
                </a:cubicBezTo>
                <a:cubicBezTo>
                  <a:pt x="884596" y="267374"/>
                  <a:pt x="889722" y="269394"/>
                  <a:pt x="899938" y="270925"/>
                </a:cubicBezTo>
                <a:cubicBezTo>
                  <a:pt x="900079" y="271345"/>
                  <a:pt x="933560" y="274145"/>
                  <a:pt x="933701" y="274565"/>
                </a:cubicBezTo>
                <a:lnTo>
                  <a:pt x="958104" y="278658"/>
                </a:lnTo>
                <a:lnTo>
                  <a:pt x="963678" y="280729"/>
                </a:lnTo>
                <a:lnTo>
                  <a:pt x="996167" y="277529"/>
                </a:lnTo>
                <a:lnTo>
                  <a:pt x="1012387" y="277350"/>
                </a:lnTo>
                <a:lnTo>
                  <a:pt x="1018139" y="274257"/>
                </a:lnTo>
                <a:cubicBezTo>
                  <a:pt x="1023705" y="272608"/>
                  <a:pt x="1030840" y="272419"/>
                  <a:pt x="1041488" y="275538"/>
                </a:cubicBezTo>
                <a:lnTo>
                  <a:pt x="1043729" y="276831"/>
                </a:lnTo>
                <a:lnTo>
                  <a:pt x="1076532" y="271239"/>
                </a:lnTo>
                <a:cubicBezTo>
                  <a:pt x="1083544" y="269462"/>
                  <a:pt x="1111552" y="278849"/>
                  <a:pt x="1117458" y="275294"/>
                </a:cubicBezTo>
                <a:cubicBezTo>
                  <a:pt x="1173364" y="280135"/>
                  <a:pt x="1207569" y="263603"/>
                  <a:pt x="1275827" y="275029"/>
                </a:cubicBezTo>
                <a:cubicBezTo>
                  <a:pt x="1321519" y="279616"/>
                  <a:pt x="1347196" y="279519"/>
                  <a:pt x="1376683" y="283128"/>
                </a:cubicBezTo>
                <a:cubicBezTo>
                  <a:pt x="1406170" y="286737"/>
                  <a:pt x="1433752" y="293140"/>
                  <a:pt x="1452749" y="296685"/>
                </a:cubicBezTo>
                <a:cubicBezTo>
                  <a:pt x="1471746" y="300230"/>
                  <a:pt x="1466619" y="301895"/>
                  <a:pt x="1490664" y="304401"/>
                </a:cubicBezTo>
                <a:cubicBezTo>
                  <a:pt x="1514709" y="306907"/>
                  <a:pt x="1573675" y="305000"/>
                  <a:pt x="1597021" y="311721"/>
                </a:cubicBezTo>
                <a:cubicBezTo>
                  <a:pt x="1622238" y="311037"/>
                  <a:pt x="1625537" y="322069"/>
                  <a:pt x="1639314" y="320753"/>
                </a:cubicBezTo>
                <a:cubicBezTo>
                  <a:pt x="1710549" y="337224"/>
                  <a:pt x="1769892" y="334296"/>
                  <a:pt x="1856583" y="331628"/>
                </a:cubicBezTo>
                <a:cubicBezTo>
                  <a:pt x="1913730" y="336509"/>
                  <a:pt x="1912698" y="339285"/>
                  <a:pt x="1937745" y="342098"/>
                </a:cubicBezTo>
                <a:cubicBezTo>
                  <a:pt x="1945390" y="344925"/>
                  <a:pt x="1949181" y="335092"/>
                  <a:pt x="1956068" y="338984"/>
                </a:cubicBezTo>
                <a:lnTo>
                  <a:pt x="1991434" y="344183"/>
                </a:lnTo>
                <a:lnTo>
                  <a:pt x="2017399" y="354323"/>
                </a:lnTo>
                <a:lnTo>
                  <a:pt x="2041804" y="360756"/>
                </a:lnTo>
                <a:lnTo>
                  <a:pt x="2071138" y="363487"/>
                </a:lnTo>
                <a:cubicBezTo>
                  <a:pt x="2080124" y="365903"/>
                  <a:pt x="2080713" y="373697"/>
                  <a:pt x="2092557" y="373570"/>
                </a:cubicBezTo>
                <a:cubicBezTo>
                  <a:pt x="2128517" y="378742"/>
                  <a:pt x="2193287" y="383225"/>
                  <a:pt x="2242182" y="388922"/>
                </a:cubicBezTo>
                <a:cubicBezTo>
                  <a:pt x="2266404" y="385527"/>
                  <a:pt x="2301142" y="392029"/>
                  <a:pt x="2311187" y="401718"/>
                </a:cubicBezTo>
                <a:cubicBezTo>
                  <a:pt x="2323182" y="404413"/>
                  <a:pt x="2352098" y="404462"/>
                  <a:pt x="2363765" y="402554"/>
                </a:cubicBezTo>
                <a:cubicBezTo>
                  <a:pt x="2374121" y="402833"/>
                  <a:pt x="2375999" y="406521"/>
                  <a:pt x="2389759" y="407955"/>
                </a:cubicBezTo>
                <a:cubicBezTo>
                  <a:pt x="2404778" y="411334"/>
                  <a:pt x="2437354" y="427346"/>
                  <a:pt x="2451497" y="432353"/>
                </a:cubicBezTo>
                <a:cubicBezTo>
                  <a:pt x="2465640" y="437360"/>
                  <a:pt x="2451256" y="432175"/>
                  <a:pt x="2474615" y="437995"/>
                </a:cubicBezTo>
                <a:cubicBezTo>
                  <a:pt x="2482949" y="439979"/>
                  <a:pt x="2481204" y="447714"/>
                  <a:pt x="2499122" y="451403"/>
                </a:cubicBezTo>
                <a:cubicBezTo>
                  <a:pt x="2517041" y="455093"/>
                  <a:pt x="2557176" y="459358"/>
                  <a:pt x="2582126" y="460132"/>
                </a:cubicBezTo>
                <a:cubicBezTo>
                  <a:pt x="2610000" y="447613"/>
                  <a:pt x="2600233" y="464657"/>
                  <a:pt x="2651203" y="448902"/>
                </a:cubicBezTo>
                <a:cubicBezTo>
                  <a:pt x="2652514" y="450917"/>
                  <a:pt x="2673343" y="450050"/>
                  <a:pt x="2694692" y="451398"/>
                </a:cubicBezTo>
                <a:cubicBezTo>
                  <a:pt x="2716041" y="452746"/>
                  <a:pt x="2761501" y="464041"/>
                  <a:pt x="2779298" y="456988"/>
                </a:cubicBezTo>
                <a:lnTo>
                  <a:pt x="2936306" y="456249"/>
                </a:lnTo>
                <a:lnTo>
                  <a:pt x="3026435" y="468085"/>
                </a:lnTo>
                <a:cubicBezTo>
                  <a:pt x="3057775" y="469980"/>
                  <a:pt x="3063039" y="478620"/>
                  <a:pt x="3083171" y="475230"/>
                </a:cubicBezTo>
                <a:cubicBezTo>
                  <a:pt x="3117108" y="477415"/>
                  <a:pt x="3095622" y="493457"/>
                  <a:pt x="3134778" y="480540"/>
                </a:cubicBezTo>
                <a:cubicBezTo>
                  <a:pt x="3124076" y="494276"/>
                  <a:pt x="3153178" y="476814"/>
                  <a:pt x="3173314" y="487873"/>
                </a:cubicBezTo>
                <a:cubicBezTo>
                  <a:pt x="3201556" y="479719"/>
                  <a:pt x="3230591" y="489990"/>
                  <a:pt x="3247734" y="491186"/>
                </a:cubicBezTo>
                <a:cubicBezTo>
                  <a:pt x="3264877" y="492382"/>
                  <a:pt x="3251612" y="496143"/>
                  <a:pt x="3276172" y="495050"/>
                </a:cubicBezTo>
                <a:lnTo>
                  <a:pt x="3310856" y="500586"/>
                </a:lnTo>
                <a:cubicBezTo>
                  <a:pt x="3309045" y="496015"/>
                  <a:pt x="3314063" y="497362"/>
                  <a:pt x="3327824" y="498077"/>
                </a:cubicBezTo>
                <a:lnTo>
                  <a:pt x="3364782" y="494003"/>
                </a:lnTo>
                <a:lnTo>
                  <a:pt x="3390144" y="498112"/>
                </a:lnTo>
                <a:cubicBezTo>
                  <a:pt x="3393544" y="497973"/>
                  <a:pt x="3417720" y="493499"/>
                  <a:pt x="3417235" y="489988"/>
                </a:cubicBezTo>
                <a:cubicBezTo>
                  <a:pt x="3443685" y="504716"/>
                  <a:pt x="3446332" y="495464"/>
                  <a:pt x="3473455" y="491710"/>
                </a:cubicBezTo>
                <a:cubicBezTo>
                  <a:pt x="3496710" y="493093"/>
                  <a:pt x="3476665" y="493558"/>
                  <a:pt x="3532861" y="495298"/>
                </a:cubicBezTo>
                <a:cubicBezTo>
                  <a:pt x="3554737" y="511467"/>
                  <a:pt x="3539011" y="483579"/>
                  <a:pt x="3581951" y="506221"/>
                </a:cubicBezTo>
                <a:cubicBezTo>
                  <a:pt x="3584053" y="504456"/>
                  <a:pt x="3610563" y="506075"/>
                  <a:pt x="3624438" y="507850"/>
                </a:cubicBezTo>
                <a:cubicBezTo>
                  <a:pt x="3638313" y="509625"/>
                  <a:pt x="3650849" y="507462"/>
                  <a:pt x="3665204" y="516874"/>
                </a:cubicBezTo>
                <a:cubicBezTo>
                  <a:pt x="3675692" y="519769"/>
                  <a:pt x="3656949" y="515532"/>
                  <a:pt x="3689747" y="520459"/>
                </a:cubicBezTo>
                <a:cubicBezTo>
                  <a:pt x="3722545" y="525386"/>
                  <a:pt x="3829449" y="542068"/>
                  <a:pt x="3861993" y="546434"/>
                </a:cubicBezTo>
                <a:cubicBezTo>
                  <a:pt x="3894537" y="550800"/>
                  <a:pt x="3871648" y="553364"/>
                  <a:pt x="3885009" y="553797"/>
                </a:cubicBezTo>
                <a:cubicBezTo>
                  <a:pt x="3898370" y="554230"/>
                  <a:pt x="3927139" y="547164"/>
                  <a:pt x="3942159" y="549034"/>
                </a:cubicBezTo>
                <a:cubicBezTo>
                  <a:pt x="3961015" y="550940"/>
                  <a:pt x="3963811" y="558241"/>
                  <a:pt x="3975129" y="557872"/>
                </a:cubicBezTo>
                <a:cubicBezTo>
                  <a:pt x="3985593" y="547655"/>
                  <a:pt x="3996704" y="547768"/>
                  <a:pt x="4014830" y="553964"/>
                </a:cubicBezTo>
                <a:cubicBezTo>
                  <a:pt x="4048643" y="556748"/>
                  <a:pt x="4048670" y="546238"/>
                  <a:pt x="4081323" y="547753"/>
                </a:cubicBezTo>
                <a:cubicBezTo>
                  <a:pt x="4095652" y="547174"/>
                  <a:pt x="4103318" y="550468"/>
                  <a:pt x="4127224" y="547194"/>
                </a:cubicBezTo>
                <a:cubicBezTo>
                  <a:pt x="4144245" y="547892"/>
                  <a:pt x="4178444" y="549648"/>
                  <a:pt x="4201489" y="539366"/>
                </a:cubicBezTo>
                <a:cubicBezTo>
                  <a:pt x="4226484" y="538057"/>
                  <a:pt x="4208332" y="537593"/>
                  <a:pt x="4235612" y="540183"/>
                </a:cubicBezTo>
                <a:cubicBezTo>
                  <a:pt x="4268938" y="540701"/>
                  <a:pt x="4282810" y="534470"/>
                  <a:pt x="4302068" y="535952"/>
                </a:cubicBezTo>
                <a:cubicBezTo>
                  <a:pt x="4314608" y="531697"/>
                  <a:pt x="4300406" y="536768"/>
                  <a:pt x="4348604" y="531427"/>
                </a:cubicBezTo>
                <a:cubicBezTo>
                  <a:pt x="4367706" y="540886"/>
                  <a:pt x="4384046" y="527950"/>
                  <a:pt x="4400391" y="529988"/>
                </a:cubicBezTo>
                <a:cubicBezTo>
                  <a:pt x="4426313" y="528954"/>
                  <a:pt x="4490025" y="529067"/>
                  <a:pt x="4513659" y="527603"/>
                </a:cubicBezTo>
                <a:cubicBezTo>
                  <a:pt x="4537293" y="526139"/>
                  <a:pt x="4512137" y="523958"/>
                  <a:pt x="4542198" y="521206"/>
                </a:cubicBezTo>
                <a:cubicBezTo>
                  <a:pt x="4597566" y="533455"/>
                  <a:pt x="4628464" y="511410"/>
                  <a:pt x="4684502" y="508712"/>
                </a:cubicBezTo>
                <a:cubicBezTo>
                  <a:pt x="4718519" y="491640"/>
                  <a:pt x="4742626" y="509374"/>
                  <a:pt x="4779821" y="496309"/>
                </a:cubicBezTo>
                <a:cubicBezTo>
                  <a:pt x="4804992" y="492314"/>
                  <a:pt x="4808648" y="496131"/>
                  <a:pt x="4822825" y="494266"/>
                </a:cubicBezTo>
                <a:cubicBezTo>
                  <a:pt x="4837002" y="492401"/>
                  <a:pt x="4852992" y="487905"/>
                  <a:pt x="4864884" y="485118"/>
                </a:cubicBezTo>
                <a:cubicBezTo>
                  <a:pt x="4871249" y="488756"/>
                  <a:pt x="4920720" y="482346"/>
                  <a:pt x="4919578" y="477542"/>
                </a:cubicBezTo>
                <a:cubicBezTo>
                  <a:pt x="4926928" y="479188"/>
                  <a:pt x="4947247" y="485560"/>
                  <a:pt x="4949541" y="477954"/>
                </a:cubicBezTo>
                <a:cubicBezTo>
                  <a:pt x="4987069" y="477873"/>
                  <a:pt x="5008152" y="476806"/>
                  <a:pt x="5040980" y="486944"/>
                </a:cubicBezTo>
                <a:cubicBezTo>
                  <a:pt x="5064311" y="490721"/>
                  <a:pt x="5048016" y="488694"/>
                  <a:pt x="5062537" y="491091"/>
                </a:cubicBezTo>
                <a:cubicBezTo>
                  <a:pt x="5077058" y="493488"/>
                  <a:pt x="5101248" y="489194"/>
                  <a:pt x="5124930" y="488624"/>
                </a:cubicBezTo>
                <a:cubicBezTo>
                  <a:pt x="5148941" y="488756"/>
                  <a:pt x="5176916" y="492838"/>
                  <a:pt x="5194697" y="494266"/>
                </a:cubicBezTo>
                <a:cubicBezTo>
                  <a:pt x="5212478" y="495694"/>
                  <a:pt x="5216720" y="495351"/>
                  <a:pt x="5231615" y="497193"/>
                </a:cubicBezTo>
                <a:cubicBezTo>
                  <a:pt x="5256471" y="493743"/>
                  <a:pt x="5277358" y="495561"/>
                  <a:pt x="5295973" y="502936"/>
                </a:cubicBezTo>
                <a:cubicBezTo>
                  <a:pt x="5310458" y="504829"/>
                  <a:pt x="5303034" y="509138"/>
                  <a:pt x="5313760" y="510935"/>
                </a:cubicBezTo>
                <a:cubicBezTo>
                  <a:pt x="5324486" y="512732"/>
                  <a:pt x="5331325" y="504608"/>
                  <a:pt x="5360330" y="506574"/>
                </a:cubicBezTo>
                <a:cubicBezTo>
                  <a:pt x="5370649" y="506971"/>
                  <a:pt x="5370304" y="514592"/>
                  <a:pt x="5392341" y="515697"/>
                </a:cubicBezTo>
                <a:cubicBezTo>
                  <a:pt x="5414378" y="516802"/>
                  <a:pt x="5502983" y="521559"/>
                  <a:pt x="5535415" y="522731"/>
                </a:cubicBezTo>
                <a:cubicBezTo>
                  <a:pt x="5567847" y="523903"/>
                  <a:pt x="5554717" y="520685"/>
                  <a:pt x="5570264" y="520350"/>
                </a:cubicBezTo>
                <a:cubicBezTo>
                  <a:pt x="5585811" y="520015"/>
                  <a:pt x="5604204" y="511612"/>
                  <a:pt x="5628698" y="520719"/>
                </a:cubicBezTo>
                <a:cubicBezTo>
                  <a:pt x="5647020" y="515874"/>
                  <a:pt x="5647491" y="526993"/>
                  <a:pt x="5667807" y="529861"/>
                </a:cubicBezTo>
                <a:cubicBezTo>
                  <a:pt x="5679016" y="533919"/>
                  <a:pt x="5693046" y="532742"/>
                  <a:pt x="5702300" y="535541"/>
                </a:cubicBezTo>
                <a:cubicBezTo>
                  <a:pt x="5711554" y="538340"/>
                  <a:pt x="5718870" y="538844"/>
                  <a:pt x="5725716" y="541891"/>
                </a:cubicBezTo>
                <a:cubicBezTo>
                  <a:pt x="5732562" y="544938"/>
                  <a:pt x="5734643" y="551045"/>
                  <a:pt x="5743374" y="553823"/>
                </a:cubicBezTo>
                <a:cubicBezTo>
                  <a:pt x="5752105" y="556601"/>
                  <a:pt x="5765759" y="561491"/>
                  <a:pt x="5775722" y="563322"/>
                </a:cubicBezTo>
                <a:cubicBezTo>
                  <a:pt x="5785685" y="565153"/>
                  <a:pt x="5784173" y="562319"/>
                  <a:pt x="5803154" y="564811"/>
                </a:cubicBezTo>
                <a:cubicBezTo>
                  <a:pt x="5834093" y="570132"/>
                  <a:pt x="5861956" y="573987"/>
                  <a:pt x="5896753" y="573511"/>
                </a:cubicBezTo>
                <a:cubicBezTo>
                  <a:pt x="5903276" y="583218"/>
                  <a:pt x="5913663" y="578812"/>
                  <a:pt x="5927554" y="573675"/>
                </a:cubicBezTo>
                <a:cubicBezTo>
                  <a:pt x="5953522" y="580755"/>
                  <a:pt x="5997380" y="586240"/>
                  <a:pt x="6041802" y="602069"/>
                </a:cubicBezTo>
                <a:cubicBezTo>
                  <a:pt x="6060710" y="611771"/>
                  <a:pt x="6064884" y="613437"/>
                  <a:pt x="6078434" y="616108"/>
                </a:cubicBezTo>
                <a:lnTo>
                  <a:pt x="6096000" y="619448"/>
                </a:lnTo>
                <a:lnTo>
                  <a:pt x="6096000" y="5455552"/>
                </a:lnTo>
                <a:lnTo>
                  <a:pt x="6069997" y="5451207"/>
                </a:lnTo>
                <a:cubicBezTo>
                  <a:pt x="6053823" y="5455294"/>
                  <a:pt x="6044686" y="5455132"/>
                  <a:pt x="6037984" y="5444964"/>
                </a:cubicBezTo>
                <a:cubicBezTo>
                  <a:pt x="5998377" y="5442843"/>
                  <a:pt x="5957550" y="5417208"/>
                  <a:pt x="5932185" y="5429303"/>
                </a:cubicBezTo>
                <a:cubicBezTo>
                  <a:pt x="5933795" y="5407890"/>
                  <a:pt x="5919598" y="5415926"/>
                  <a:pt x="5891978" y="5410773"/>
                </a:cubicBezTo>
                <a:cubicBezTo>
                  <a:pt x="5872223" y="5404775"/>
                  <a:pt x="5829555" y="5392164"/>
                  <a:pt x="5813654" y="5386399"/>
                </a:cubicBezTo>
                <a:cubicBezTo>
                  <a:pt x="5797753" y="5380634"/>
                  <a:pt x="5785570" y="5384842"/>
                  <a:pt x="5769613" y="5379294"/>
                </a:cubicBezTo>
                <a:cubicBezTo>
                  <a:pt x="5776777" y="5360980"/>
                  <a:pt x="5681621" y="5373475"/>
                  <a:pt x="5717914" y="5360029"/>
                </a:cubicBezTo>
                <a:cubicBezTo>
                  <a:pt x="5690732" y="5349118"/>
                  <a:pt x="5700727" y="5354575"/>
                  <a:pt x="5686355" y="5359511"/>
                </a:cubicBezTo>
                <a:cubicBezTo>
                  <a:pt x="5652173" y="5354756"/>
                  <a:pt x="5649150" y="5353330"/>
                  <a:pt x="5609707" y="5357833"/>
                </a:cubicBezTo>
                <a:cubicBezTo>
                  <a:pt x="5592195" y="5357127"/>
                  <a:pt x="5585993" y="5354659"/>
                  <a:pt x="5570413" y="5353209"/>
                </a:cubicBezTo>
                <a:cubicBezTo>
                  <a:pt x="5554833" y="5351759"/>
                  <a:pt x="5546238" y="5352814"/>
                  <a:pt x="5516227" y="5349136"/>
                </a:cubicBezTo>
                <a:cubicBezTo>
                  <a:pt x="5492490" y="5344525"/>
                  <a:pt x="5475257" y="5345814"/>
                  <a:pt x="5456088" y="5343158"/>
                </a:cubicBezTo>
                <a:cubicBezTo>
                  <a:pt x="5436918" y="5340503"/>
                  <a:pt x="5425237" y="5336331"/>
                  <a:pt x="5401214" y="5333202"/>
                </a:cubicBezTo>
                <a:cubicBezTo>
                  <a:pt x="5380590" y="5324458"/>
                  <a:pt x="5302803" y="5345416"/>
                  <a:pt x="5287223" y="5319212"/>
                </a:cubicBezTo>
                <a:cubicBezTo>
                  <a:pt x="5230819" y="5324494"/>
                  <a:pt x="5214860" y="5313910"/>
                  <a:pt x="5168498" y="5309267"/>
                </a:cubicBezTo>
                <a:cubicBezTo>
                  <a:pt x="5123665" y="5304413"/>
                  <a:pt x="5118021" y="5307363"/>
                  <a:pt x="5071189" y="5294765"/>
                </a:cubicBezTo>
                <a:cubicBezTo>
                  <a:pt x="5034607" y="5282205"/>
                  <a:pt x="5014978" y="5278240"/>
                  <a:pt x="4972297" y="5275521"/>
                </a:cubicBezTo>
                <a:cubicBezTo>
                  <a:pt x="4969126" y="5282935"/>
                  <a:pt x="4918210" y="5268072"/>
                  <a:pt x="4909975" y="5265882"/>
                </a:cubicBezTo>
                <a:cubicBezTo>
                  <a:pt x="4910918" y="5270758"/>
                  <a:pt x="4884027" y="5272900"/>
                  <a:pt x="4877057" y="5268795"/>
                </a:cubicBezTo>
                <a:cubicBezTo>
                  <a:pt x="4815399" y="5271659"/>
                  <a:pt x="4796579" y="5290311"/>
                  <a:pt x="4750368" y="5280515"/>
                </a:cubicBezTo>
                <a:cubicBezTo>
                  <a:pt x="4714297" y="5280446"/>
                  <a:pt x="4716019" y="5289985"/>
                  <a:pt x="4664197" y="5289876"/>
                </a:cubicBezTo>
                <a:cubicBezTo>
                  <a:pt x="4642396" y="5294034"/>
                  <a:pt x="4648926" y="5285802"/>
                  <a:pt x="4621801" y="5286109"/>
                </a:cubicBezTo>
                <a:cubicBezTo>
                  <a:pt x="4587181" y="5303707"/>
                  <a:pt x="4550367" y="5292240"/>
                  <a:pt x="4501450" y="5291718"/>
                </a:cubicBezTo>
                <a:cubicBezTo>
                  <a:pt x="4441618" y="5290413"/>
                  <a:pt x="4391602" y="5297669"/>
                  <a:pt x="4339538" y="5289896"/>
                </a:cubicBezTo>
                <a:cubicBezTo>
                  <a:pt x="4320399" y="5296143"/>
                  <a:pt x="4294824" y="5304547"/>
                  <a:pt x="4273798" y="5293687"/>
                </a:cubicBezTo>
                <a:cubicBezTo>
                  <a:pt x="4218595" y="5295417"/>
                  <a:pt x="4225039" y="5300366"/>
                  <a:pt x="4204001" y="5294046"/>
                </a:cubicBezTo>
                <a:cubicBezTo>
                  <a:pt x="4162118" y="5296469"/>
                  <a:pt x="4168874" y="5290927"/>
                  <a:pt x="4131013" y="5287923"/>
                </a:cubicBezTo>
                <a:cubicBezTo>
                  <a:pt x="4100184" y="5283304"/>
                  <a:pt x="4115521" y="5283729"/>
                  <a:pt x="4087000" y="5283169"/>
                </a:cubicBezTo>
                <a:cubicBezTo>
                  <a:pt x="4060034" y="5291706"/>
                  <a:pt x="4041568" y="5281154"/>
                  <a:pt x="4034328" y="5278941"/>
                </a:cubicBezTo>
                <a:cubicBezTo>
                  <a:pt x="4008845" y="5280382"/>
                  <a:pt x="3971113" y="5268624"/>
                  <a:pt x="3975385" y="5283804"/>
                </a:cubicBezTo>
                <a:cubicBezTo>
                  <a:pt x="3939593" y="5263231"/>
                  <a:pt x="3940927" y="5284115"/>
                  <a:pt x="3902682" y="5278816"/>
                </a:cubicBezTo>
                <a:cubicBezTo>
                  <a:pt x="3882526" y="5271283"/>
                  <a:pt x="3856417" y="5267233"/>
                  <a:pt x="3843763" y="5276642"/>
                </a:cubicBezTo>
                <a:cubicBezTo>
                  <a:pt x="3766863" y="5264696"/>
                  <a:pt x="3813381" y="5261088"/>
                  <a:pt x="3734981" y="5248544"/>
                </a:cubicBezTo>
                <a:cubicBezTo>
                  <a:pt x="3694311" y="5242227"/>
                  <a:pt x="3633976" y="5239795"/>
                  <a:pt x="3602355" y="5230777"/>
                </a:cubicBezTo>
                <a:cubicBezTo>
                  <a:pt x="3570735" y="5221759"/>
                  <a:pt x="3562983" y="5225833"/>
                  <a:pt x="3538517" y="5219315"/>
                </a:cubicBezTo>
                <a:cubicBezTo>
                  <a:pt x="3514052" y="5212798"/>
                  <a:pt x="3482747" y="5212305"/>
                  <a:pt x="3463058" y="5208965"/>
                </a:cubicBezTo>
                <a:cubicBezTo>
                  <a:pt x="3443369" y="5205624"/>
                  <a:pt x="3422900" y="5197673"/>
                  <a:pt x="3420380" y="5199276"/>
                </a:cubicBezTo>
                <a:cubicBezTo>
                  <a:pt x="3380714" y="5190779"/>
                  <a:pt x="3368868" y="5201274"/>
                  <a:pt x="3345184" y="5183516"/>
                </a:cubicBezTo>
                <a:cubicBezTo>
                  <a:pt x="3324916" y="5181274"/>
                  <a:pt x="3320333" y="5179327"/>
                  <a:pt x="3298771" y="5178904"/>
                </a:cubicBezTo>
                <a:cubicBezTo>
                  <a:pt x="3277209" y="5178481"/>
                  <a:pt x="3245843" y="5181014"/>
                  <a:pt x="3215809" y="5180977"/>
                </a:cubicBezTo>
                <a:cubicBezTo>
                  <a:pt x="3184688" y="5182696"/>
                  <a:pt x="3183910" y="5199151"/>
                  <a:pt x="3154917" y="5182487"/>
                </a:cubicBezTo>
                <a:cubicBezTo>
                  <a:pt x="3155210" y="5186026"/>
                  <a:pt x="3140142" y="5187176"/>
                  <a:pt x="3136265" y="5187060"/>
                </a:cubicBezTo>
                <a:lnTo>
                  <a:pt x="3105563" y="5188768"/>
                </a:lnTo>
                <a:lnTo>
                  <a:pt x="3102974" y="5183180"/>
                </a:lnTo>
                <a:cubicBezTo>
                  <a:pt x="3091506" y="5180875"/>
                  <a:pt x="3071814" y="5186387"/>
                  <a:pt x="3060354" y="5187376"/>
                </a:cubicBezTo>
                <a:lnTo>
                  <a:pt x="3034213" y="5189113"/>
                </a:lnTo>
                <a:lnTo>
                  <a:pt x="3024272" y="5188328"/>
                </a:lnTo>
                <a:lnTo>
                  <a:pt x="3020033" y="5188388"/>
                </a:lnTo>
                <a:lnTo>
                  <a:pt x="3009083" y="5184215"/>
                </a:lnTo>
                <a:cubicBezTo>
                  <a:pt x="2998901" y="5183170"/>
                  <a:pt x="2991286" y="5176456"/>
                  <a:pt x="2985198" y="5175435"/>
                </a:cubicBezTo>
                <a:cubicBezTo>
                  <a:pt x="2979110" y="5174414"/>
                  <a:pt x="2977314" y="5182166"/>
                  <a:pt x="2972552" y="5178092"/>
                </a:cubicBezTo>
                <a:cubicBezTo>
                  <a:pt x="2978585" y="5175121"/>
                  <a:pt x="2969122" y="5172700"/>
                  <a:pt x="2964948" y="5170542"/>
                </a:cubicBezTo>
                <a:lnTo>
                  <a:pt x="2927081" y="5167883"/>
                </a:lnTo>
                <a:cubicBezTo>
                  <a:pt x="2881315" y="5170765"/>
                  <a:pt x="2897505" y="5157632"/>
                  <a:pt x="2883507" y="5165948"/>
                </a:cubicBezTo>
                <a:cubicBezTo>
                  <a:pt x="2848802" y="5172562"/>
                  <a:pt x="2841183" y="5172540"/>
                  <a:pt x="2828808" y="5171024"/>
                </a:cubicBezTo>
                <a:cubicBezTo>
                  <a:pt x="2789723" y="5176358"/>
                  <a:pt x="2783598" y="5178552"/>
                  <a:pt x="2733350" y="5182954"/>
                </a:cubicBezTo>
                <a:cubicBezTo>
                  <a:pt x="2705294" y="5195484"/>
                  <a:pt x="2697276" y="5196299"/>
                  <a:pt x="2676026" y="5201528"/>
                </a:cubicBezTo>
                <a:cubicBezTo>
                  <a:pt x="2649850" y="5209688"/>
                  <a:pt x="2656777" y="5215631"/>
                  <a:pt x="2624966" y="5219503"/>
                </a:cubicBezTo>
                <a:cubicBezTo>
                  <a:pt x="2608822" y="5223802"/>
                  <a:pt x="2596717" y="5233960"/>
                  <a:pt x="2586657" y="5237693"/>
                </a:cubicBezTo>
                <a:cubicBezTo>
                  <a:pt x="2576598" y="5241426"/>
                  <a:pt x="2572560" y="5240215"/>
                  <a:pt x="2555604" y="5242950"/>
                </a:cubicBezTo>
                <a:cubicBezTo>
                  <a:pt x="2544327" y="5242024"/>
                  <a:pt x="2507818" y="5241999"/>
                  <a:pt x="2501014" y="5243732"/>
                </a:cubicBezTo>
                <a:cubicBezTo>
                  <a:pt x="2481627" y="5253849"/>
                  <a:pt x="2464234" y="5242512"/>
                  <a:pt x="2430333" y="5242347"/>
                </a:cubicBezTo>
                <a:lnTo>
                  <a:pt x="2390297" y="5243718"/>
                </a:lnTo>
                <a:cubicBezTo>
                  <a:pt x="2383025" y="5238323"/>
                  <a:pt x="2325738" y="5236407"/>
                  <a:pt x="2321676" y="5229096"/>
                </a:cubicBezTo>
                <a:cubicBezTo>
                  <a:pt x="2300682" y="5221752"/>
                  <a:pt x="2300605" y="5203239"/>
                  <a:pt x="2268081" y="5196194"/>
                </a:cubicBezTo>
                <a:cubicBezTo>
                  <a:pt x="2250549" y="5189151"/>
                  <a:pt x="2260291" y="5206888"/>
                  <a:pt x="2216485" y="5186836"/>
                </a:cubicBezTo>
                <a:cubicBezTo>
                  <a:pt x="2176812" y="5155811"/>
                  <a:pt x="2009284" y="5133290"/>
                  <a:pt x="2001494" y="5079343"/>
                </a:cubicBezTo>
                <a:cubicBezTo>
                  <a:pt x="1930452" y="5061834"/>
                  <a:pt x="1990088" y="5062662"/>
                  <a:pt x="1894629" y="5047832"/>
                </a:cubicBezTo>
                <a:cubicBezTo>
                  <a:pt x="1809963" y="5035276"/>
                  <a:pt x="1557661" y="5013588"/>
                  <a:pt x="1500237" y="4994679"/>
                </a:cubicBezTo>
                <a:cubicBezTo>
                  <a:pt x="1422590" y="4985100"/>
                  <a:pt x="1462550" y="4984560"/>
                  <a:pt x="1428745" y="4990358"/>
                </a:cubicBezTo>
                <a:cubicBezTo>
                  <a:pt x="1371818" y="4998904"/>
                  <a:pt x="1368586" y="4981591"/>
                  <a:pt x="1331117" y="4982813"/>
                </a:cubicBezTo>
                <a:cubicBezTo>
                  <a:pt x="1275392" y="4969813"/>
                  <a:pt x="1167811" y="4963517"/>
                  <a:pt x="1094400" y="4949677"/>
                </a:cubicBezTo>
                <a:cubicBezTo>
                  <a:pt x="1032555" y="4940283"/>
                  <a:pt x="1020613" y="4926459"/>
                  <a:pt x="960420" y="4921601"/>
                </a:cubicBezTo>
                <a:cubicBezTo>
                  <a:pt x="926461" y="4913284"/>
                  <a:pt x="907935" y="4932317"/>
                  <a:pt x="890651" y="4899776"/>
                </a:cubicBezTo>
                <a:cubicBezTo>
                  <a:pt x="868932" y="4886871"/>
                  <a:pt x="828943" y="4886321"/>
                  <a:pt x="792786" y="4879490"/>
                </a:cubicBezTo>
                <a:cubicBezTo>
                  <a:pt x="774601" y="4877972"/>
                  <a:pt x="755410" y="4883422"/>
                  <a:pt x="715957" y="4873155"/>
                </a:cubicBezTo>
                <a:cubicBezTo>
                  <a:pt x="685950" y="4865367"/>
                  <a:pt x="651097" y="4849744"/>
                  <a:pt x="647625" y="4870967"/>
                </a:cubicBezTo>
                <a:cubicBezTo>
                  <a:pt x="617175" y="4843306"/>
                  <a:pt x="628363" y="4862320"/>
                  <a:pt x="588833" y="4861867"/>
                </a:cubicBezTo>
                <a:cubicBezTo>
                  <a:pt x="485840" y="4832827"/>
                  <a:pt x="444489" y="4851587"/>
                  <a:pt x="366769" y="4836563"/>
                </a:cubicBezTo>
                <a:cubicBezTo>
                  <a:pt x="347086" y="4818158"/>
                  <a:pt x="343282" y="4863016"/>
                  <a:pt x="293285" y="4819988"/>
                </a:cubicBezTo>
                <a:cubicBezTo>
                  <a:pt x="289569" y="4822136"/>
                  <a:pt x="267030" y="4799681"/>
                  <a:pt x="251789" y="4793960"/>
                </a:cubicBezTo>
                <a:cubicBezTo>
                  <a:pt x="236548" y="4788239"/>
                  <a:pt x="215411" y="4786648"/>
                  <a:pt x="201835" y="4785664"/>
                </a:cubicBezTo>
                <a:cubicBezTo>
                  <a:pt x="188258" y="4784679"/>
                  <a:pt x="186209" y="4788050"/>
                  <a:pt x="170329" y="4788050"/>
                </a:cubicBezTo>
                <a:cubicBezTo>
                  <a:pt x="154448" y="4788050"/>
                  <a:pt x="132774" y="4775085"/>
                  <a:pt x="103478" y="4797957"/>
                </a:cubicBezTo>
                <a:cubicBezTo>
                  <a:pt x="89551" y="4796239"/>
                  <a:pt x="97852" y="4783571"/>
                  <a:pt x="86767" y="4777747"/>
                </a:cubicBezTo>
                <a:cubicBezTo>
                  <a:pt x="81225" y="4774835"/>
                  <a:pt x="72809" y="4772046"/>
                  <a:pt x="63762" y="4769537"/>
                </a:cubicBezTo>
                <a:lnTo>
                  <a:pt x="37001" y="4763022"/>
                </a:lnTo>
                <a:lnTo>
                  <a:pt x="37482" y="4761597"/>
                </a:lnTo>
                <a:cubicBezTo>
                  <a:pt x="35277" y="4760236"/>
                  <a:pt x="31697" y="4759001"/>
                  <a:pt x="30394" y="4758901"/>
                </a:cubicBezTo>
                <a:cubicBezTo>
                  <a:pt x="29091" y="4758801"/>
                  <a:pt x="30066" y="4759837"/>
                  <a:pt x="36971" y="4763015"/>
                </a:cubicBezTo>
                <a:lnTo>
                  <a:pt x="37001" y="4763022"/>
                </a:lnTo>
                <a:lnTo>
                  <a:pt x="36315" y="4765055"/>
                </a:lnTo>
                <a:cubicBezTo>
                  <a:pt x="32115" y="4765663"/>
                  <a:pt x="22886" y="4765389"/>
                  <a:pt x="4975" y="4763227"/>
                </a:cubicBezTo>
                <a:lnTo>
                  <a:pt x="0" y="4762420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AC3C152-3AD5-E333-E00E-BF70D446F62E}"/>
              </a:ext>
            </a:extLst>
          </p:cNvPr>
          <p:cNvSpPr txBox="1"/>
          <p:nvPr/>
        </p:nvSpPr>
        <p:spPr>
          <a:xfrm>
            <a:off x="293451" y="4961107"/>
            <a:ext cx="11605098" cy="1684912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>
                <a:gd name="adj" fmla="val 41359"/>
              </a:avLst>
            </a:prstTxWarp>
            <a:spAutoFit/>
            <a:scene3d>
              <a:camera prst="orthographicFront"/>
              <a:lightRig rig="glow" dir="t"/>
            </a:scene3d>
            <a:sp3d extrusionH="57150" contourW="31750">
              <a:bevelT h="25400" prst="softRound"/>
              <a:contourClr>
                <a:srgbClr val="913823"/>
              </a:contourClr>
            </a:sp3d>
          </a:bodyPr>
          <a:lstStyle/>
          <a:p>
            <a:pPr algn="ctr"/>
            <a:r>
              <a:rPr lang="pt-BR" sz="4800" b="1" spc="600" noProof="0" dirty="0">
                <a:ln w="0"/>
                <a:gradFill>
                  <a:gsLst>
                    <a:gs pos="0">
                      <a:srgbClr val="913823"/>
                    </a:gs>
                    <a:gs pos="50000">
                      <a:srgbClr val="E8985E"/>
                    </a:gs>
                    <a:gs pos="100000">
                      <a:srgbClr val="F5D3AF"/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</a:rPr>
              <a:t>A SUPREMACIA DE CRISTO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A4A130-158B-7FA8-9071-455334E919B2}"/>
              </a:ext>
            </a:extLst>
          </p:cNvPr>
          <p:cNvSpPr txBox="1"/>
          <p:nvPr/>
        </p:nvSpPr>
        <p:spPr>
          <a:xfrm>
            <a:off x="8924162" y="85522"/>
            <a:ext cx="3267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b="1" dirty="0">
                <a:solidFill>
                  <a:srgbClr val="2E767C"/>
                </a:solidFill>
              </a:rPr>
              <a:t>Lição 8 de 21 de fevereiro de 2026</a:t>
            </a:r>
            <a:endParaRPr lang="pt-BR" sz="1600" b="1" noProof="0" dirty="0">
              <a:solidFill>
                <a:srgbClr val="2E76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1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88227F-2B55-C65C-395A-A82E40463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objeto, estrella&#10;&#10;El contenido generado por IA puede ser incorrecto.">
            <a:extLst>
              <a:ext uri="{FF2B5EF4-FFF2-40B4-BE49-F238E27FC236}">
                <a16:creationId xmlns:a16="http://schemas.microsoft.com/office/drawing/2014/main" id="{6267B4A5-AF9E-2F77-FC07-7EED8F27D5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950" y="190500"/>
            <a:ext cx="5474323" cy="6448425"/>
          </a:xfrm>
          <a:prstGeom prst="rect">
            <a:avLst/>
          </a:prstGeom>
          <a:ln w="38100" cap="sq">
            <a:solidFill>
              <a:srgbClr val="0F9ED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77474" y="4996658"/>
            <a:ext cx="1914523" cy="186134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6A5A31-B10A-4793-84D4-D785959AE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4222" y="190500"/>
            <a:ext cx="6252827" cy="644842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8CA5DE-FAE4-15A6-5A5C-F5DF052FCB40}"/>
              </a:ext>
            </a:extLst>
          </p:cNvPr>
          <p:cNvSpPr txBox="1"/>
          <p:nvPr/>
        </p:nvSpPr>
        <p:spPr>
          <a:xfrm>
            <a:off x="5919785" y="412046"/>
            <a:ext cx="5981700" cy="5878532"/>
          </a:xfrm>
          <a:prstGeom prst="rect">
            <a:avLst/>
          </a:prstGeom>
          <a:noFill/>
          <a:ln w="285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pt-BR" sz="2800" b="1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latin typeface="Comic Sans MS" panose="030F0702030302020204" pitchFamily="66" charset="0"/>
              </a:rPr>
              <a:t>“Cristo é a imagem do Deus invisível, o primogênito de toda a criação. Por ele foram criadas todas as coisas, coisas no céu e coisas na terra, visíveis e invisíveis; sejam tronos, domínios, principados ou autoridades. Tudo foi criado através dele e para ele. Pois Cristo estava antes de todas as coisas, e todas as coisas se mantêm unidas nele”</a:t>
            </a:r>
            <a:endParaRPr kumimoji="0" lang="pt-BR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F9E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Colossenses 1:15–17</a:t>
            </a:r>
          </a:p>
        </p:txBody>
      </p:sp>
    </p:spTree>
    <p:extLst>
      <p:ext uri="{BB962C8B-B14F-4D97-AF65-F5344CB8AC3E}">
        <p14:creationId xmlns:p14="http://schemas.microsoft.com/office/powerpoint/2010/main" val="343768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pressure="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96D96DC-5F7A-8402-1E61-1D90A0E60F64}"/>
              </a:ext>
            </a:extLst>
          </p:cNvPr>
          <p:cNvSpPr txBox="1"/>
          <p:nvPr/>
        </p:nvSpPr>
        <p:spPr>
          <a:xfrm>
            <a:off x="5534025" y="4468037"/>
            <a:ext cx="657225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pt-BR" sz="2000" b="1" dirty="0">
                <a:solidFill>
                  <a:srgbClr val="D81062"/>
                </a:solidFill>
              </a:rPr>
              <a:t>A Imagem de Deus </a:t>
            </a:r>
            <a:r>
              <a:rPr lang="pt-BR" sz="2000" b="1" noProof="0" dirty="0">
                <a:solidFill>
                  <a:srgbClr val="D81062"/>
                </a:solidFill>
              </a:rPr>
              <a:t>(Colossenses 1:15a)</a:t>
            </a:r>
          </a:p>
          <a:p>
            <a:pPr>
              <a:spcBef>
                <a:spcPts val="1200"/>
              </a:spcBef>
            </a:pPr>
            <a:r>
              <a:rPr lang="pt-BR" sz="2000" b="1" dirty="0">
                <a:solidFill>
                  <a:srgbClr val="9112E3"/>
                </a:solidFill>
              </a:rPr>
              <a:t>O primogênito </a:t>
            </a:r>
            <a:r>
              <a:rPr lang="pt-BR" sz="2000" b="1" noProof="0" dirty="0">
                <a:solidFill>
                  <a:srgbClr val="9112E3"/>
                </a:solidFill>
              </a:rPr>
              <a:t>(Colossenses 1:15b-17)</a:t>
            </a:r>
          </a:p>
          <a:p>
            <a:pPr>
              <a:spcBef>
                <a:spcPts val="1200"/>
              </a:spcBef>
            </a:pPr>
            <a:r>
              <a:rPr lang="pt-BR" sz="2000" b="1" dirty="0">
                <a:solidFill>
                  <a:srgbClr val="173EE5"/>
                </a:solidFill>
              </a:rPr>
              <a:t>A</a:t>
            </a:r>
            <a:r>
              <a:rPr lang="pt-BR" sz="2000" b="1" noProof="0" dirty="0">
                <a:solidFill>
                  <a:srgbClr val="173EE5"/>
                </a:solidFill>
              </a:rPr>
              <a:t> cabeça</a:t>
            </a:r>
            <a:r>
              <a:rPr lang="pt-BR" sz="2000" b="1" dirty="0">
                <a:solidFill>
                  <a:srgbClr val="173EE5"/>
                </a:solidFill>
              </a:rPr>
              <a:t> da Igreja </a:t>
            </a:r>
            <a:r>
              <a:rPr lang="pt-BR" sz="2000" b="1" noProof="0" dirty="0">
                <a:solidFill>
                  <a:srgbClr val="173EE5"/>
                </a:solidFill>
              </a:rPr>
              <a:t>(Colossenses 1:18a)</a:t>
            </a:r>
          </a:p>
          <a:p>
            <a:pPr>
              <a:spcBef>
                <a:spcPts val="1200"/>
              </a:spcBef>
            </a:pPr>
            <a:r>
              <a:rPr lang="pt-BR" sz="2000" b="1" dirty="0">
                <a:solidFill>
                  <a:srgbClr val="28BA63"/>
                </a:solidFill>
              </a:rPr>
              <a:t>O</a:t>
            </a:r>
            <a:r>
              <a:rPr lang="pt-BR" sz="2000" b="1" noProof="0" dirty="0">
                <a:solidFill>
                  <a:srgbClr val="28BA63"/>
                </a:solidFill>
              </a:rPr>
              <a:t> princípio (Colossenses 1:18b)</a:t>
            </a:r>
          </a:p>
          <a:p>
            <a:pPr>
              <a:spcBef>
                <a:spcPts val="1200"/>
              </a:spcBef>
            </a:pPr>
            <a:r>
              <a:rPr lang="pt-BR" sz="2000" b="1" dirty="0">
                <a:solidFill>
                  <a:srgbClr val="E35316"/>
                </a:solidFill>
              </a:rPr>
              <a:t>O reconciliador </a:t>
            </a:r>
            <a:r>
              <a:rPr lang="pt-BR" sz="2000" b="1" noProof="0" dirty="0">
                <a:solidFill>
                  <a:srgbClr val="E35316"/>
                </a:solidFill>
              </a:rPr>
              <a:t>(Colossenses 1:19-20)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25FFB5B-8432-9228-652D-A66F7E1B69B3}"/>
              </a:ext>
            </a:extLst>
          </p:cNvPr>
          <p:cNvSpPr txBox="1"/>
          <p:nvPr/>
        </p:nvSpPr>
        <p:spPr>
          <a:xfrm>
            <a:off x="190500" y="105856"/>
            <a:ext cx="37814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Paulo declara que Jesus fez todo o universo pacífico, "tanto o que está na terra quanto o que está no céu." </a:t>
            </a:r>
            <a:r>
              <a:rPr lang="pt-BR" sz="2000" b="1" noProof="0" dirty="0"/>
              <a:t>(Col. 1:20 </a:t>
            </a:r>
            <a:r>
              <a:rPr lang="pt-BR" sz="1600" b="1" noProof="0" dirty="0" err="1"/>
              <a:t>DHHe</a:t>
            </a:r>
            <a:r>
              <a:rPr lang="pt-BR" sz="2000" b="1" noProof="0" dirty="0"/>
              <a:t>).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EE917845-B2C5-1A4B-631F-32E02CB6B8B8}"/>
              </a:ext>
            </a:extLst>
          </p:cNvPr>
          <p:cNvGrpSpPr/>
          <p:nvPr/>
        </p:nvGrpSpPr>
        <p:grpSpPr>
          <a:xfrm>
            <a:off x="4381372" y="164224"/>
            <a:ext cx="7620128" cy="3999216"/>
            <a:chOff x="4124325" y="105856"/>
            <a:chExt cx="7877175" cy="4134120"/>
          </a:xfrm>
        </p:grpSpPr>
        <p:pic>
          <p:nvPicPr>
            <p:cNvPr id="7" name="Imagen 6" descr="Imagen que contiene animal, parado, pájaro, agua&#10;&#10;El contenido generado por IA puede ser incorrecto.">
              <a:extLst>
                <a:ext uri="{FF2B5EF4-FFF2-40B4-BE49-F238E27FC236}">
                  <a16:creationId xmlns:a16="http://schemas.microsoft.com/office/drawing/2014/main" id="{2B392E22-C9F7-B887-2664-7F22D9153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24325" y="105856"/>
              <a:ext cx="7877175" cy="41341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3">
                  <a:lumMod val="60000"/>
                  <a:lumOff val="4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Imagen 8" descr="Imagen que contiene florero, sostener&#10;&#10;El contenido generado por IA puede ser incorrecto.">
              <a:extLst>
                <a:ext uri="{FF2B5EF4-FFF2-40B4-BE49-F238E27FC236}">
                  <a16:creationId xmlns:a16="http://schemas.microsoft.com/office/drawing/2014/main" id="{06721D8E-2B56-DC56-8DA4-76BE46D6C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8102" y="1593959"/>
              <a:ext cx="1742073" cy="2282716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2" name="Imagen 11" descr="Una persona parado en un cuerpo de agua junto a una roca&#10;&#10;El contenido generado por IA puede ser incorrecto.">
            <a:extLst>
              <a:ext uri="{FF2B5EF4-FFF2-40B4-BE49-F238E27FC236}">
                <a16:creationId xmlns:a16="http://schemas.microsoft.com/office/drawing/2014/main" id="{FC9F0AF4-7DF6-EAAF-074A-65C5E16604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4442021"/>
            <a:ext cx="3880193" cy="2215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70DD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781314F5-98AC-3EBD-1E48-41020CCA7ED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122203" y="6157234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4091996-AA63-82E6-936B-779E3761B80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122203" y="5702977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luz&#10;&#10;El contenido generado por IA puede ser incorrecto.">
            <a:extLst>
              <a:ext uri="{FF2B5EF4-FFF2-40B4-BE49-F238E27FC236}">
                <a16:creationId xmlns:a16="http://schemas.microsoft.com/office/drawing/2014/main" id="{F1AF8A1F-2E50-FB0B-A6EC-4958FA1912E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122203" y="5248721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AF6A34F9-621F-DA95-7498-BF5A7D24902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122203" y="4794465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A13D1A25-DBF9-2168-03B9-F861ECAAF7C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122203" y="4340209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498DD95-518C-9E91-F50D-ADDA25E1304C}"/>
              </a:ext>
            </a:extLst>
          </p:cNvPr>
          <p:cNvSpPr txBox="1"/>
          <p:nvPr/>
        </p:nvSpPr>
        <p:spPr>
          <a:xfrm>
            <a:off x="190500" y="396845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Jesus Cristo é…</a:t>
            </a:r>
            <a:endParaRPr lang="pt-BR" sz="2000" b="1" noProof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8F13D6A-C494-0E33-267E-54D2FF9D0DC9}"/>
              </a:ext>
            </a:extLst>
          </p:cNvPr>
          <p:cNvSpPr txBox="1"/>
          <p:nvPr/>
        </p:nvSpPr>
        <p:spPr>
          <a:xfrm>
            <a:off x="190500" y="1737072"/>
            <a:ext cx="378142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Antes de chegar a essa afirmação, o apóstolo nos diz quem Jesus realmente é. Não um grande mestre, não um filósofo, não um profeta, não um pregador, nenhum mensageiro de boas novas.</a:t>
            </a:r>
            <a:endParaRPr lang="pt-BR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19676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AD3C85-8BFB-329E-EABE-363C4BAB9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00CE65-F164-5671-5AA1-C07747CD25BD}"/>
              </a:ext>
            </a:extLst>
          </p:cNvPr>
          <p:cNvSpPr txBox="1"/>
          <p:nvPr/>
        </p:nvSpPr>
        <p:spPr>
          <a:xfrm>
            <a:off x="2975614" y="0"/>
            <a:ext cx="62407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 IMAGEM DE DEUS</a:t>
            </a:r>
            <a:endParaRPr lang="pt-BR" sz="4400" b="1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EAA105-706A-0A0C-7EEC-0B671AB2CA62}"/>
              </a:ext>
            </a:extLst>
          </p:cNvPr>
          <p:cNvSpPr txBox="1"/>
          <p:nvPr/>
        </p:nvSpPr>
        <p:spPr>
          <a:xfrm>
            <a:off x="2975612" y="683716"/>
            <a:ext cx="6240774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“Ele é a imagem do Deus invisível." </a:t>
            </a:r>
            <a:r>
              <a:rPr lang="pt-BR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(Colossenses 1:15a)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A30D9C-3395-0F49-A900-8F5B97A29E35}"/>
              </a:ext>
            </a:extLst>
          </p:cNvPr>
          <p:cNvSpPr txBox="1"/>
          <p:nvPr/>
        </p:nvSpPr>
        <p:spPr>
          <a:xfrm>
            <a:off x="3044757" y="1168357"/>
            <a:ext cx="60895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Uma imagem pode ser uma cópia de uma realidade (uma fotografia, um holograma, uma estátua) ou até algo fictício (um desenho). Mas o conceito bíblico de imagem vai além disso.</a:t>
            </a:r>
            <a:endParaRPr lang="pt-BR" sz="2000" b="1" noProof="0" dirty="0"/>
          </a:p>
        </p:txBody>
      </p:sp>
      <p:pic>
        <p:nvPicPr>
          <p:cNvPr id="4" name="Imagen 3" descr="Mujer con la mano en la cara&#10;&#10;El contenido generado por IA puede ser incorrecto.">
            <a:extLst>
              <a:ext uri="{FF2B5EF4-FFF2-40B4-BE49-F238E27FC236}">
                <a16:creationId xmlns:a16="http://schemas.microsoft.com/office/drawing/2014/main" id="{F56F84C2-2131-9B09-87A6-24F00AB35B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01" y="165847"/>
            <a:ext cx="2798212" cy="21006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Imagen 7" descr="Imagen que contiene persona, interior, sostener, hombre&#10;&#10;El contenido generado por IA puede ser incorrecto.">
            <a:extLst>
              <a:ext uri="{FF2B5EF4-FFF2-40B4-BE49-F238E27FC236}">
                <a16:creationId xmlns:a16="http://schemas.microsoft.com/office/drawing/2014/main" id="{1EC8B5E2-1D9B-5265-A5C3-0D954FA3C0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6387" y="165847"/>
            <a:ext cx="2794030" cy="21006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grupo de personas con un perro&#10;&#10;El contenido generado por IA puede ser incorrecto.">
            <a:extLst>
              <a:ext uri="{FF2B5EF4-FFF2-40B4-BE49-F238E27FC236}">
                <a16:creationId xmlns:a16="http://schemas.microsoft.com/office/drawing/2014/main" id="{9DCE5E3B-6BC7-68B2-0126-A37A3353982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01" y="3366213"/>
            <a:ext cx="3184428" cy="3325940"/>
          </a:xfrm>
          <a:prstGeom prst="rect">
            <a:avLst/>
          </a:prstGeom>
          <a:ln w="38100" cap="sq">
            <a:solidFill>
              <a:srgbClr val="7A584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Personas en una estrella en el centro&#10;&#10;El contenido generado por IA puede ser incorrecto.">
            <a:extLst>
              <a:ext uri="{FF2B5EF4-FFF2-40B4-BE49-F238E27FC236}">
                <a16:creationId xmlns:a16="http://schemas.microsoft.com/office/drawing/2014/main" id="{DA1763D2-C58A-6503-B25D-0A15951B76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7346" y="3349081"/>
            <a:ext cx="3343072" cy="3343072"/>
          </a:xfrm>
          <a:prstGeom prst="roundRect">
            <a:avLst>
              <a:gd name="adj" fmla="val 12593"/>
            </a:avLst>
          </a:prstGeom>
          <a:ln w="5715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CC476E2-21D8-7D85-2375-5A5276C3BD84}"/>
              </a:ext>
            </a:extLst>
          </p:cNvPr>
          <p:cNvSpPr txBox="1"/>
          <p:nvPr/>
        </p:nvSpPr>
        <p:spPr>
          <a:xfrm>
            <a:off x="0" y="2513596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Deus criou Adão e Eva à sua imagem (Gn. 1:27), e Adão gerou um filho à sua imagem (Gn. 5:3). Eles não são cópias da realidade, imitações ou imaginações. São semelhanças físicas, psicológicas e sociais, </a:t>
            </a:r>
            <a:r>
              <a:rPr lang="pt-BR" sz="2000" b="1" noProof="0" dirty="0"/>
              <a:t>…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428EBB9-0CD8-C3CD-466E-97178ED5D48B}"/>
              </a:ext>
            </a:extLst>
          </p:cNvPr>
          <p:cNvSpPr txBox="1"/>
          <p:nvPr/>
        </p:nvSpPr>
        <p:spPr>
          <a:xfrm>
            <a:off x="3650765" y="3243282"/>
            <a:ext cx="47276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Paulo diz que a lei cerimonial era uma sombra, "não a própria imagem das coisas" (Heb. 10:1), implicando que "imagem = realidade".</a:t>
            </a:r>
            <a:endParaRPr lang="pt-BR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260ACA3-61AC-FD9B-0174-6E2B372FA6C0}"/>
              </a:ext>
            </a:extLst>
          </p:cNvPr>
          <p:cNvSpPr txBox="1"/>
          <p:nvPr/>
        </p:nvSpPr>
        <p:spPr>
          <a:xfrm>
            <a:off x="3650765" y="4588520"/>
            <a:ext cx="472764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 questão é: Jesus era semelhante a Deus ou igual a Deus? Além de atribuir repetidamente a si mesmo o nome divino "Eu sou", Jesus disse explicitamente: "Eu e o Pai somos um só" (João 10:30); "Quem me viu, viu o Pai" (João, 14:9).</a:t>
            </a:r>
            <a:endParaRPr lang="pt-BR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03175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DDD4C8-E83D-6097-EE67-5B0B04C6F411}"/>
              </a:ext>
            </a:extLst>
          </p:cNvPr>
          <p:cNvSpPr txBox="1"/>
          <p:nvPr/>
        </p:nvSpPr>
        <p:spPr>
          <a:xfrm>
            <a:off x="2060490" y="0"/>
            <a:ext cx="10120008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4800" b="1" spc="600" dirty="0">
                <a:ln/>
                <a:solidFill>
                  <a:srgbClr val="C87353"/>
                </a:solidFill>
              </a:rPr>
              <a:t>O PRIMOGÊNITO</a:t>
            </a:r>
            <a:endParaRPr lang="pt-BR" sz="4800" b="1" spc="600" noProof="0" dirty="0">
              <a:ln/>
              <a:solidFill>
                <a:srgbClr val="C8735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DF5EFDC-02F9-C3FC-CC06-E93FD2FA533D}"/>
              </a:ext>
            </a:extLst>
          </p:cNvPr>
          <p:cNvSpPr txBox="1"/>
          <p:nvPr/>
        </p:nvSpPr>
        <p:spPr>
          <a:xfrm>
            <a:off x="2060490" y="697454"/>
            <a:ext cx="10120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“E ele está diante de todas as coisas, e todas as coisas nele subsistem” </a:t>
            </a:r>
            <a:r>
              <a:rPr lang="pt-BR" sz="1400" b="1" noProof="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(Colossenses 1:17)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BC6B8E-6A0C-EBC5-29ED-628B17BCB82B}"/>
              </a:ext>
            </a:extLst>
          </p:cNvPr>
          <p:cNvSpPr txBox="1"/>
          <p:nvPr/>
        </p:nvSpPr>
        <p:spPr>
          <a:xfrm>
            <a:off x="109396" y="1455095"/>
            <a:ext cx="62581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“Primogênito" significa o primogênito. Por isso, alguns ensinam que Jesus foi o primeiro ser criado por Deus (Col. 1:15). Mas, assim como o termo "imagem", a palavra "primogênito" tem uma concepção bíblica mais ampla.</a:t>
            </a:r>
            <a:endParaRPr lang="pt-BR" sz="2000" b="1" noProof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094FAE-67F3-89B5-F69E-D9E7094142AE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3693" y="1335527"/>
            <a:ext cx="2700000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n 3" descr="Un grupo de personas sentadas en una banca junto a un niño&#10;&#10;El contenido generado por IA puede ser incorrecto.">
            <a:extLst>
              <a:ext uri="{FF2B5EF4-FFF2-40B4-BE49-F238E27FC236}">
                <a16:creationId xmlns:a16="http://schemas.microsoft.com/office/drawing/2014/main" id="{0144678F-3E90-EA65-0AAC-C4962C35365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07" y="125125"/>
            <a:ext cx="1854964" cy="1236747"/>
          </a:xfrm>
          <a:prstGeom prst="rect">
            <a:avLst/>
          </a:prstGeom>
          <a:ln w="38100" cap="sq">
            <a:solidFill>
              <a:srgbClr val="9A4D3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par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363258F1-3D1D-9223-F280-D9B13F4FFB1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12"/>
          <a:stretch>
            <a:fillRect/>
          </a:stretch>
        </p:blipFill>
        <p:spPr>
          <a:xfrm>
            <a:off x="6496489" y="1330384"/>
            <a:ext cx="2700000" cy="1440000"/>
          </a:xfrm>
          <a:prstGeom prst="snip2DiagRect">
            <a:avLst>
              <a:gd name="adj1" fmla="val 1688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hombre, gente, grupo, vestido&#10;&#10;El contenido generado por IA puede ser incorrecto.">
            <a:extLst>
              <a:ext uri="{FF2B5EF4-FFF2-40B4-BE49-F238E27FC236}">
                <a16:creationId xmlns:a16="http://schemas.microsoft.com/office/drawing/2014/main" id="{DD985B70-43F5-605F-3D94-611EE546FD7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2"/>
          <a:stretch>
            <a:fillRect/>
          </a:stretch>
        </p:blipFill>
        <p:spPr>
          <a:xfrm>
            <a:off x="6480079" y="2948055"/>
            <a:ext cx="2700000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1FE67851-F89B-2DEC-C4A7-EA7BB6F66AE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43693" y="2940854"/>
            <a:ext cx="2700000" cy="1440000"/>
          </a:xfrm>
          <a:prstGeom prst="snip2DiagRect">
            <a:avLst>
              <a:gd name="adj1" fmla="val 17564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F2FD9133-2954-88AE-E7E2-B220ABC8669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4115" y="4581084"/>
            <a:ext cx="1869298" cy="2129996"/>
          </a:xfrm>
          <a:prstGeom prst="round2DiagRect">
            <a:avLst>
              <a:gd name="adj1" fmla="val 0"/>
              <a:gd name="adj2" fmla="val 15612"/>
            </a:avLst>
          </a:prstGeom>
          <a:ln w="38100" cap="sq">
            <a:solidFill>
              <a:srgbClr val="9A4D32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97866D5-284A-9A28-1D63-006488FBF9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7784" y="4573883"/>
            <a:ext cx="3549994" cy="212999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9A4D32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ombo 18">
            <a:extLst>
              <a:ext uri="{FF2B5EF4-FFF2-40B4-BE49-F238E27FC236}">
                <a16:creationId xmlns:a16="http://schemas.microsoft.com/office/drawing/2014/main" id="{BA07BFDA-1AAD-70FE-312F-1D45D81102EC}"/>
              </a:ext>
            </a:extLst>
          </p:cNvPr>
          <p:cNvSpPr/>
          <p:nvPr/>
        </p:nvSpPr>
        <p:spPr>
          <a:xfrm>
            <a:off x="9053619" y="2653651"/>
            <a:ext cx="416534" cy="416534"/>
          </a:xfrm>
          <a:prstGeom prst="diamond">
            <a:avLst/>
          </a:prstGeom>
          <a:solidFill>
            <a:srgbClr val="C9E8CD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BCF8C40-D7B9-0762-2202-372749ED1867}"/>
              </a:ext>
            </a:extLst>
          </p:cNvPr>
          <p:cNvSpPr txBox="1"/>
          <p:nvPr/>
        </p:nvSpPr>
        <p:spPr>
          <a:xfrm>
            <a:off x="109396" y="5210140"/>
            <a:ext cx="594769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Essa preeminência é mencionada por Paulo em Colossenses. Para evitar dúvidas sobre sua natureza, ele aplica duas qualidades divinas a ela: a criação de tudo o que existe (Col. 1:16; Isa. 45:18); e sua sustentação </a:t>
            </a:r>
            <a:r>
              <a:rPr lang="pt-BR" sz="2000" b="1" noProof="0" dirty="0"/>
              <a:t>(Col. 1:17; Sal. 119:91).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B84DE56-5EE3-4A7B-2CED-72DE46E94A46}"/>
              </a:ext>
            </a:extLst>
          </p:cNvPr>
          <p:cNvSpPr txBox="1"/>
          <p:nvPr/>
        </p:nvSpPr>
        <p:spPr>
          <a:xfrm>
            <a:off x="109396" y="3024841"/>
            <a:ext cx="605832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Isaac foi o primogênito no lugar de Ismael; Jacob foi o primogênito no lugar de Esaú; José foi o primogênito no lugar de Rubén; Davi foi o primogênito no lugar de </a:t>
            </a:r>
            <a:r>
              <a:rPr lang="pt-BR" sz="2000" b="1" dirty="0" err="1"/>
              <a:t>Eliabe</a:t>
            </a:r>
            <a:r>
              <a:rPr lang="pt-BR" sz="2000" b="1" dirty="0"/>
              <a:t> (Sal. 89:27). Todos eles eram primogênitos porque ocupavam o lugar preeminente sobre seus irmãos, e não porque nasceram primeiro.</a:t>
            </a:r>
            <a:endParaRPr lang="pt-BR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180080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 animBg="1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E5FF97-9944-808C-121A-77271E5CF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14502A-4B9F-83A1-DFD3-AA0D52EF425B}"/>
              </a:ext>
            </a:extLst>
          </p:cNvPr>
          <p:cNvSpPr txBox="1"/>
          <p:nvPr/>
        </p:nvSpPr>
        <p:spPr>
          <a:xfrm>
            <a:off x="2937750" y="0"/>
            <a:ext cx="92448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spc="300" noProof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 </a:t>
            </a:r>
            <a:r>
              <a:rPr lang="pt-BR" sz="4400" b="1" spc="30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CABEÇA DA IGREJA</a:t>
            </a:r>
            <a:endParaRPr lang="pt-BR" sz="4400" b="1" spc="300" noProof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70A0B1-7301-300A-E8B6-D0512F1FA741}"/>
              </a:ext>
            </a:extLst>
          </p:cNvPr>
          <p:cNvSpPr txBox="1"/>
          <p:nvPr/>
        </p:nvSpPr>
        <p:spPr>
          <a:xfrm>
            <a:off x="3564447" y="666235"/>
            <a:ext cx="7991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“e ele é a cabeça do corpo que é a igreja” </a:t>
            </a:r>
            <a:r>
              <a:rPr lang="pt-BR" sz="1400" b="1" noProof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(Colossenses 1:18a)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2B0693E-4923-D889-EB5F-617D7D5D3579}"/>
              </a:ext>
            </a:extLst>
          </p:cNvPr>
          <p:cNvSpPr txBox="1"/>
          <p:nvPr/>
        </p:nvSpPr>
        <p:spPr>
          <a:xfrm>
            <a:off x="3095449" y="1228725"/>
            <a:ext cx="44163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Em algumas línguas (como catalão ou inglês), a palavra "cabeça" também é traduzida como "chefe" ou "principal", pois esse é o significado metafórico de "cabeça". É isso que acontece no hebraico. Por exemplo, "eles nomearão um chefe" (Os. 1:11) é a tradução do hebraico "eles nomearão uma só cabeça".</a:t>
            </a:r>
            <a:endParaRPr lang="pt-BR" sz="2000" b="1" noProof="0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99EF8830-7081-2C87-ACC2-5E5F0FACC4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8801119"/>
              </p:ext>
            </p:extLst>
          </p:nvPr>
        </p:nvGraphicFramePr>
        <p:xfrm>
          <a:off x="7587575" y="1228725"/>
          <a:ext cx="4416358" cy="5463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Un grupo de personas disfrazadas posando&#10;&#10;El contenido generado por IA puede ser incorrecto.">
            <a:extLst>
              <a:ext uri="{FF2B5EF4-FFF2-40B4-BE49-F238E27FC236}">
                <a16:creationId xmlns:a16="http://schemas.microsoft.com/office/drawing/2014/main" id="{CFABB664-F21C-63EF-0524-6BC5C50CC9A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4226" y="276975"/>
            <a:ext cx="2743524" cy="164769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0B3B3738-5399-15E2-1D28-8BCC02C93F2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4227" y="2095802"/>
            <a:ext cx="2743524" cy="164769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9310033-8684-4A21-FFA0-8C455D62E8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27" y="3943813"/>
            <a:ext cx="2743525" cy="2743525"/>
          </a:xfrm>
          <a:prstGeom prst="snip2DiagRect">
            <a:avLst>
              <a:gd name="adj1" fmla="val 21274"/>
              <a:gd name="adj2" fmla="val 16667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bg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C22C22B-674F-C8B9-2A94-19A202FD6095}"/>
              </a:ext>
            </a:extLst>
          </p:cNvPr>
          <p:cNvSpPr txBox="1"/>
          <p:nvPr/>
        </p:nvSpPr>
        <p:spPr>
          <a:xfrm>
            <a:off x="3095449" y="5090398"/>
            <a:ext cx="441635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Mas Paulo também acrescenta um sentido metafórico ao corpo. Se Cristo é a cabeça, nós – a igreja – somos o corpo. Dessa ideia, decorre que:</a:t>
            </a:r>
            <a:endParaRPr lang="pt-BR" sz="2000" b="1" noProof="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A772818-26F8-DC19-1E71-95EB24B1EB72}"/>
              </a:ext>
            </a:extLst>
          </p:cNvPr>
          <p:cNvSpPr txBox="1"/>
          <p:nvPr/>
        </p:nvSpPr>
        <p:spPr>
          <a:xfrm>
            <a:off x="3095449" y="4082891"/>
            <a:ext cx="44163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Esse também é o sentido em que Paulo usa essa palavra quando a aplica a Cristo </a:t>
            </a:r>
            <a:r>
              <a:rPr lang="pt-BR" sz="2000" b="1" noProof="0" dirty="0"/>
              <a:t>(Col. 1:18a).</a:t>
            </a:r>
          </a:p>
        </p:txBody>
      </p:sp>
    </p:spTree>
    <p:extLst>
      <p:ext uri="{BB962C8B-B14F-4D97-AF65-F5344CB8AC3E}">
        <p14:creationId xmlns:p14="http://schemas.microsoft.com/office/powerpoint/2010/main" val="179665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5FE00A-EE8A-4547-961E-76D3D081E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A15FE00A-EE8A-4547-961E-76D3D081E5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1DB660-2D90-4E18-9467-5B69C9169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">
                                            <p:graphicEl>
                                              <a:dgm id="{7E1DB660-2D90-4E18-9467-5B69C91694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7CDF44-1A89-4D6C-906C-4B3ED3A0E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957CDF44-1A89-4D6C-906C-4B3ED3A0E8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E7855A-36D0-483D-A51B-B6DDD6E38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">
                                            <p:graphicEl>
                                              <a:dgm id="{90E7855A-36D0-483D-A51B-B6DDD6E385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C35677-C58C-404E-8451-72F57EE94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">
                                            <p:graphicEl>
                                              <a:dgm id="{6BC35677-C58C-404E-8451-72F57EE941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Graphic spid="6" grpId="0" uiExpand="1">
        <p:bldSub>
          <a:bldDgm bld="one"/>
        </p:bldSub>
      </p:bldGraphic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D436C59-36E2-AB0F-F18E-8464357E454E}"/>
              </a:ext>
            </a:extLst>
          </p:cNvPr>
          <p:cNvSpPr txBox="1"/>
          <p:nvPr/>
        </p:nvSpPr>
        <p:spPr>
          <a:xfrm>
            <a:off x="0" y="-29184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>
                <a:rot lat="0" lon="0" rev="4200000"/>
              </a:lightRig>
            </a:scene3d>
            <a:sp3d extrusionH="57150" contourW="25400">
              <a:bevelT w="38100" h="38100"/>
              <a:contourClr>
                <a:srgbClr val="FFC000"/>
              </a:contourClr>
            </a:sp3d>
          </a:bodyPr>
          <a:lstStyle/>
          <a:p>
            <a:pPr algn="ctr"/>
            <a:r>
              <a:rPr lang="pt-BR" sz="4800" b="1" kern="2000" spc="700" dirty="0">
                <a:ln w="13462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rgbClr val="663300"/>
                  </a:outerShdw>
                </a:effectLst>
              </a:rPr>
              <a:t>O </a:t>
            </a:r>
            <a:r>
              <a:rPr lang="pt-BR" sz="4800" b="1" kern="2000" spc="700" noProof="0" dirty="0">
                <a:ln w="13462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rgbClr val="663300"/>
                  </a:outerShdw>
                </a:effectLst>
              </a:rPr>
              <a:t>PRINCIPIO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D8453-5711-CEB2-03E9-DAC52C1F5DB4}"/>
              </a:ext>
            </a:extLst>
          </p:cNvPr>
          <p:cNvSpPr txBox="1"/>
          <p:nvPr/>
        </p:nvSpPr>
        <p:spPr>
          <a:xfrm>
            <a:off x="0" y="694053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BR" b="1" dirty="0">
                <a:solidFill>
                  <a:srgbClr val="8A4500"/>
                </a:solidFill>
                <a:latin typeface="Comic Sans MS" panose="030F0702030302020204" pitchFamily="66" charset="0"/>
              </a:rPr>
              <a:t>“aquele que é o começo, o primogênito dos mortos, para que em todas as coisas tenha a preeminência” </a:t>
            </a:r>
            <a:r>
              <a:rPr lang="pt-BR" sz="1400" b="1" noProof="0" dirty="0">
                <a:solidFill>
                  <a:srgbClr val="8A4500"/>
                </a:solidFill>
                <a:latin typeface="Comic Sans MS" panose="030F0702030302020204" pitchFamily="66" charset="0"/>
              </a:rPr>
              <a:t>(Colossenses 1:18b)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46E2747-859C-1879-F211-EAE3D8FD7763}"/>
              </a:ext>
            </a:extLst>
          </p:cNvPr>
          <p:cNvSpPr txBox="1"/>
          <p:nvPr/>
        </p:nvSpPr>
        <p:spPr>
          <a:xfrm>
            <a:off x="228397" y="1453764"/>
            <a:ext cx="61912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 palavra traduzida como "princípio" é </a:t>
            </a:r>
            <a:r>
              <a:rPr lang="pt-BR" sz="2000" b="1" dirty="0" err="1"/>
              <a:t>arjē</a:t>
            </a:r>
            <a:r>
              <a:rPr lang="pt-BR" sz="2000" b="1" dirty="0"/>
              <a:t> (</a:t>
            </a:r>
            <a:r>
              <a:rPr lang="pt-BR" sz="2000" b="1" dirty="0" err="1"/>
              <a:t>ἀρχή</a:t>
            </a:r>
            <a:r>
              <a:rPr lang="pt-BR" sz="2000" b="1" dirty="0"/>
              <a:t>), uma palavra grega que significa começo, origem, primeira causa ou princípio, mas também significa governante, poder, autoridade ou principado, dependendo muito do contexto.</a:t>
            </a:r>
            <a:endParaRPr lang="pt-BR" sz="2000" b="1" noProof="0" dirty="0"/>
          </a:p>
        </p:txBody>
      </p:sp>
      <p:pic>
        <p:nvPicPr>
          <p:cNvPr id="6" name="Imagen 5" descr="Una persona con un vestido largo&#10;&#10;El contenido generado por IA puede ser incorrecto.">
            <a:extLst>
              <a:ext uri="{FF2B5EF4-FFF2-40B4-BE49-F238E27FC236}">
                <a16:creationId xmlns:a16="http://schemas.microsoft.com/office/drawing/2014/main" id="{BDBD6B60-7183-3F19-1FFF-8FEE8672C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163" y="1466684"/>
            <a:ext cx="5285712" cy="5148188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7BEC6AE-DB8F-1826-D1AB-5BA1763FF6B4}"/>
              </a:ext>
            </a:extLst>
          </p:cNvPr>
          <p:cNvSpPr txBox="1"/>
          <p:nvPr/>
        </p:nvSpPr>
        <p:spPr>
          <a:xfrm>
            <a:off x="228397" y="5008583"/>
            <a:ext cx="61912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Paulo insere aqui o título de "primogênito dos mortos" (embora Jesus não tenha sido o primeiro ressuscitado, mas Moisés). Sua vitória sobre a morte também implica sua vitória sobre o pecado e seu poder de nos recriar à sua imagem.</a:t>
            </a:r>
            <a:endParaRPr lang="pt-BR" sz="20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AEC5161-E4D0-6121-3C73-F98AE3C9D296}"/>
              </a:ext>
            </a:extLst>
          </p:cNvPr>
          <p:cNvSpPr txBox="1"/>
          <p:nvPr/>
        </p:nvSpPr>
        <p:spPr>
          <a:xfrm>
            <a:off x="228398" y="3084980"/>
            <a:ext cx="61912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Podemos dizer que essa palavra, aplicada a Cristo, pode ter todos esses significados (Col. 1:18). Jesus é a origem de tudo [a imagem de Deus], a causa pela qual tudo foi criado [o primogênito da criação], o supremo governante [a cabeça]. Tudo isso lhe confere a preeminência.</a:t>
            </a:r>
            <a:endParaRPr lang="pt-BR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169270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FE7A0F-4A20-49A8-112A-46A1FDD500B8}"/>
              </a:ext>
            </a:extLst>
          </p:cNvPr>
          <p:cNvSpPr txBox="1"/>
          <p:nvPr/>
        </p:nvSpPr>
        <p:spPr>
          <a:xfrm>
            <a:off x="0" y="-19456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8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RECONCILIADOR</a:t>
            </a:r>
            <a:endParaRPr lang="pt-BR" sz="4800" b="1" spc="600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777412-10DB-7EF6-A08C-9E1429526A06}"/>
              </a:ext>
            </a:extLst>
          </p:cNvPr>
          <p:cNvSpPr txBox="1"/>
          <p:nvPr/>
        </p:nvSpPr>
        <p:spPr>
          <a:xfrm>
            <a:off x="133349" y="683716"/>
            <a:ext cx="119252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“e por meio dele reconciliar consigo mesmo todas as coisas, tanto na terra quanto no céu, fazendo as pazes pelo sangue de sua cruz” </a:t>
            </a:r>
            <a:r>
              <a:rPr lang="pt-BR" sz="1400" b="1" noProof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(Colossenses 1:20)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DC4A0E-FCB0-226E-F83A-AC088BFC4071}"/>
              </a:ext>
            </a:extLst>
          </p:cNvPr>
          <p:cNvSpPr txBox="1"/>
          <p:nvPr/>
        </p:nvSpPr>
        <p:spPr>
          <a:xfrm>
            <a:off x="3606994" y="1411522"/>
            <a:ext cx="847799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O que Jesus fez resultou em Ele ficar em primeiro lugar em tudo. Segundo Paulo, Cristo é digno de todos esses títulos "porque agradou ao Pai que nele habitava toda a sua plenitude" (Col. 1:19). Em outras palavras, Jesus era plenamente Deus e totalmente humano. "E vimos sua glória, . . . cheio de graça e verdade" (</a:t>
            </a:r>
            <a:r>
              <a:rPr lang="pt-BR" sz="2000" b="1" dirty="0" err="1"/>
              <a:t>Jo</a:t>
            </a:r>
            <a:r>
              <a:rPr lang="pt-BR" sz="2000" b="1" dirty="0"/>
              <a:t> 1:14 NVI).</a:t>
            </a:r>
            <a:endParaRPr lang="pt-BR" sz="2000" b="1" noProof="0" dirty="0"/>
          </a:p>
        </p:txBody>
      </p:sp>
      <p:pic>
        <p:nvPicPr>
          <p:cNvPr id="6" name="Imagen 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8DF6781F-A8B7-458B-F1F3-08C72C947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28" y="1498566"/>
            <a:ext cx="3341857" cy="5121620"/>
          </a:xfrm>
          <a:prstGeom prst="roundRect">
            <a:avLst>
              <a:gd name="adj" fmla="val 10493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Imagen que contiene exterior, vaca, parado, pasto&#10;&#10;El contenido generado por IA puede ser incorrecto.">
            <a:extLst>
              <a:ext uri="{FF2B5EF4-FFF2-40B4-BE49-F238E27FC236}">
                <a16:creationId xmlns:a16="http://schemas.microsoft.com/office/drawing/2014/main" id="{FFD37885-F419-3CF9-964A-C6DD5B0B61E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 amt="7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1096" y="1453157"/>
            <a:ext cx="929985" cy="1873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 descr="Imagen que contiene persona, sostener, jugador, raqueta&#10;&#10;El contenido generado por IA puede ser incorrecto.">
            <a:extLst>
              <a:ext uri="{FF2B5EF4-FFF2-40B4-BE49-F238E27FC236}">
                <a16:creationId xmlns:a16="http://schemas.microsoft.com/office/drawing/2014/main" id="{A9D6E75B-AA49-06F1-EF1C-9A025AC8588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898" y="3300906"/>
            <a:ext cx="977727" cy="1556425"/>
          </a:xfrm>
          <a:prstGeom prst="rect">
            <a:avLst/>
          </a:prstGeom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321FEC9B-7763-5D86-4AB3-93A4B0FD70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2051" y="3813339"/>
            <a:ext cx="3802299" cy="2851724"/>
          </a:xfrm>
          <a:prstGeom prst="ellipse">
            <a:avLst/>
          </a:prstGeom>
          <a:ln w="63500" cap="rnd">
            <a:solidFill>
              <a:srgbClr val="006C9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D1E8756-343C-7349-7C3D-0AEF099D723D}"/>
              </a:ext>
            </a:extLst>
          </p:cNvPr>
          <p:cNvSpPr txBox="1"/>
          <p:nvPr/>
        </p:nvSpPr>
        <p:spPr>
          <a:xfrm>
            <a:off x="3606994" y="3782174"/>
            <a:ext cx="442804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Podemos entender que Ele reconciliou com Deus "as [coisas] que estão na terra." Mas como Ele reconciliou consigo mesmo os que estão no céu?</a:t>
            </a:r>
            <a:endParaRPr lang="pt-BR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2F465A6-B2FA-86F1-B86A-F49C388FBFB3}"/>
              </a:ext>
            </a:extLst>
          </p:cNvPr>
          <p:cNvSpPr txBox="1"/>
          <p:nvPr/>
        </p:nvSpPr>
        <p:spPr>
          <a:xfrm>
            <a:off x="3606994" y="3058513"/>
            <a:ext cx="84516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Ao morrer na cruz e ressuscitar, Jesus cumpriu os requisitos necessários para reconciliar a humanidade com Deus </a:t>
            </a:r>
            <a:r>
              <a:rPr lang="pt-BR" sz="2000" b="1" noProof="0" dirty="0"/>
              <a:t>(Col. 1:20).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FEFD2C2-F458-B3A8-BE1C-7D44A08BF9A7}"/>
              </a:ext>
            </a:extLst>
          </p:cNvPr>
          <p:cNvSpPr txBox="1"/>
          <p:nvPr/>
        </p:nvSpPr>
        <p:spPr>
          <a:xfrm>
            <a:off x="3606994" y="5429166"/>
            <a:ext cx="44280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Todo o universo conseguiu ver claramente a natureza do mal. Assim, o caráter de Deus é vindicado tanto no Céu quanto na Terra.</a:t>
            </a:r>
            <a:endParaRPr lang="pt-BR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58544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14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7D096D8-3CFB-35AC-8FB5-2CA29CFCD100}"/>
              </a:ext>
            </a:extLst>
          </p:cNvPr>
          <p:cNvSpPr txBox="1"/>
          <p:nvPr/>
        </p:nvSpPr>
        <p:spPr>
          <a:xfrm>
            <a:off x="770613" y="1490246"/>
            <a:ext cx="1065077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“Jesus era a majestade do céu, o amado comandante dos anjos, que se alegravam em fazer sua vontade. Ele era um com Deus "no seio do Pai" (João 1:18), e ainda assim não achava desejável ser igual a Deus enquanto o homem estivesse perdido no pecado e na desgraça. Ele desceu de seu trono, deixou a coroa e o cetro reais, e vestiu sua divindade com humanidade. Ele se humilhou até a morte na cruz para que o homem pudesse ser exaltado a um assento com Cristo em seu trono. […] Com amor, ele vem revelar o Pai, para reconciliar o homem com Deus”</a:t>
            </a:r>
            <a:endParaRPr lang="pt-BR" sz="2600" b="1" noProof="0" dirty="0">
              <a:solidFill>
                <a:srgbClr val="321547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4ACAFA4-8FEE-F29D-4C7B-AFA0BAE023B8}"/>
              </a:ext>
            </a:extLst>
          </p:cNvPr>
          <p:cNvSpPr txBox="1"/>
          <p:nvPr/>
        </p:nvSpPr>
        <p:spPr>
          <a:xfrm>
            <a:off x="6912593" y="5138839"/>
            <a:ext cx="4616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b="1" noProof="0" dirty="0">
                <a:solidFill>
                  <a:srgbClr val="321547"/>
                </a:solidFill>
              </a:rPr>
              <a:t>E. G. W. (Testemunhos seletos, vol. 1, pág. 377)</a:t>
            </a:r>
          </a:p>
        </p:txBody>
      </p:sp>
    </p:spTree>
    <p:extLst>
      <p:ext uri="{BB962C8B-B14F-4D97-AF65-F5344CB8AC3E}">
        <p14:creationId xmlns:p14="http://schemas.microsoft.com/office/powerpoint/2010/main" val="144674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1252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Aptos Display</vt:lpstr>
      <vt:lpstr>Aptos</vt:lpstr>
      <vt:lpstr>Comic Sans MS</vt:lpstr>
      <vt:lpstr>Arial</vt:lpstr>
      <vt:lpstr>Constantia</vt:lpstr>
      <vt:lpstr>Tema de Office</vt:lpstr>
      <vt:lpstr>1_Tema de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jose ferreira Neto</cp:lastModifiedBy>
  <cp:revision>51</cp:revision>
  <dcterms:created xsi:type="dcterms:W3CDTF">2026-01-17T09:06:28Z</dcterms:created>
  <dcterms:modified xsi:type="dcterms:W3CDTF">2026-02-14T19:34:08Z</dcterms:modified>
</cp:coreProperties>
</file>