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dos Apóstolos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Pedro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Pai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da Cananéia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Centurião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Estevan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kern="1200" noProof="0" dirty="0"/>
            <a:t>"Como não tendes fé?” (Mr. </a:t>
          </a:r>
          <a:r>
            <a:rPr lang="pt-BR" sz="2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pt-BR" sz="2000" b="1" kern="1200" noProof="0" dirty="0"/>
            <a:t>)</a:t>
          </a:r>
          <a:endParaRPr lang="pt-BR" sz="2000" kern="1200" noProof="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"Homem de pouca fé!”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14:31)</a:t>
          </a:r>
          <a:endParaRPr lang="pt-BR" sz="2000" noProof="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“Me auxilia na minha pequena fé”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Mr</a:t>
          </a:r>
          <a:r>
            <a:rPr lang="pt-BR" sz="2000" b="1" noProof="0" dirty="0"/>
            <a:t> 9:24)</a:t>
          </a:r>
          <a:endParaRPr lang="pt-BR" sz="2000" noProof="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“Grande é a sua fé”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15:28)</a:t>
          </a:r>
          <a:endParaRPr lang="pt-BR" sz="2000" noProof="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kern="1200" noProof="0" dirty="0"/>
            <a:t>“nem em Israel encontrei tanta fé” 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7:9)</a:t>
          </a:r>
          <a:endParaRPr lang="pt-BR" sz="2000" kern="1200" noProof="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pt-BR" sz="2000" b="1" noProof="0" dirty="0"/>
            <a:t>“Um homem cheio de fé” (At. 6:5)</a:t>
          </a:r>
          <a:endParaRPr lang="pt-BR" sz="2000" noProof="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Exercer a fé, por menor que seja (</a:t>
          </a:r>
          <a:r>
            <a:rPr lang="pt-BR" sz="2000" b="1" noProof="0" dirty="0" err="1"/>
            <a:t>Mt</a:t>
          </a:r>
          <a:r>
            <a:rPr lang="pt-BR" sz="2000" b="1" noProof="0" dirty="0"/>
            <a:t>. 17:20)</a:t>
          </a:r>
          <a:endParaRPr lang="pt-BR" sz="2000" noProof="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Estudar a Bíblia (Rom. 10:17)</a:t>
          </a:r>
          <a:endParaRPr lang="pt-BR" sz="2000" noProof="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Peça a Deus para aumentá-la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Lc</a:t>
          </a:r>
          <a:r>
            <a:rPr lang="pt-BR" sz="2000" b="1" noProof="0" dirty="0"/>
            <a:t>. 17:5)</a:t>
          </a:r>
          <a:endParaRPr lang="pt-BR" sz="2000" noProof="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desistir diante da dúvida (Mr. 9:23-24)</a:t>
          </a:r>
          <a:endParaRPr lang="pt-BR" sz="2000" noProof="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basear minha fé na fé dos outros</a:t>
          </a:r>
          <a:br>
            <a:rPr lang="pt-BR" sz="2000" b="1" noProof="0" dirty="0"/>
          </a:br>
          <a:r>
            <a:rPr lang="pt-BR" sz="2000" b="1" noProof="0" dirty="0"/>
            <a:t>(</a:t>
          </a:r>
          <a:r>
            <a:rPr lang="pt-BR" sz="2000" b="1" noProof="0" dirty="0" err="1"/>
            <a:t>Mt</a:t>
          </a:r>
          <a:r>
            <a:rPr lang="pt-BR" sz="2000" b="1" noProof="0" dirty="0"/>
            <a:t>. 25:8)</a:t>
          </a:r>
          <a:endParaRPr lang="pt-BR" sz="2000" noProof="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Responder ao Espírito Santo (</a:t>
          </a:r>
          <a:r>
            <a:rPr lang="pt-BR" sz="2000" b="1" noProof="0" dirty="0" err="1"/>
            <a:t>Gál</a:t>
          </a:r>
          <a:r>
            <a:rPr lang="pt-BR" sz="2000" b="1" noProof="0" dirty="0"/>
            <a:t>. 5:22)</a:t>
          </a:r>
          <a:endParaRPr lang="pt-BR" sz="2000" noProof="0" dirty="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Praticar Minha Fé Habitualmente (2Co. 5:7)</a:t>
          </a:r>
          <a:endParaRPr lang="pt-BR" sz="2000" noProof="0" dirty="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Ser obediente a Jesus e à Sua Palavra</a:t>
          </a:r>
          <a:endParaRPr lang="pt-BR" sz="2000" noProof="0" dirty="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Ter uma experiência diária com Jesus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Fazer de Jesus o centro de sua vidas</a:t>
          </a:r>
          <a:endParaRPr lang="pt-BR" sz="2000" noProof="0" dirty="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Viver de forma consistente com sua fé</a:t>
          </a:r>
          <a:endParaRPr lang="pt-BR" sz="2000" noProof="0" dirty="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Fundamentar sua Fé em Jesus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Refletir Jesus em sua vida</a:t>
          </a:r>
          <a:endParaRPr lang="pt-BR" sz="2000" noProof="0" dirty="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pt-BR" sz="2000" b="1" noProof="0" dirty="0">
              <a:solidFill>
                <a:schemeClr val="tx1"/>
              </a:solidFill>
            </a:rPr>
            <a:t>Aceitar o presente de Sua graça</a:t>
          </a:r>
          <a:endParaRPr lang="pt-BR" sz="2000" noProof="0" dirty="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"Como não tendes fé?” (Mr. </a:t>
          </a:r>
          <a:r>
            <a:rPr lang="pt-BR" sz="2000" b="1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pt-BR" sz="2000" b="1" kern="1200" noProof="0" dirty="0"/>
            <a:t>)</a:t>
          </a:r>
          <a:endParaRPr lang="pt-BR" sz="2000" kern="1200" noProof="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dos Apóstolos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"Homem de pouca fé!”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14:31)</a:t>
          </a:r>
          <a:endParaRPr lang="pt-BR" sz="2000" kern="1200" noProof="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Pedro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“Me auxilia na minha pequena fé”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Mr</a:t>
          </a:r>
          <a:r>
            <a:rPr lang="pt-BR" sz="2000" b="1" kern="1200" noProof="0" dirty="0"/>
            <a:t> 9:24)</a:t>
          </a:r>
          <a:endParaRPr lang="pt-BR" sz="2000" kern="1200" noProof="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Pai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“Grande é a sua fé”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15:28)</a:t>
          </a:r>
          <a:endParaRPr lang="pt-BR" sz="2000" kern="1200" noProof="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da Cananéia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“nem em Israel encontrei tanta fé” 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7:9)</a:t>
          </a:r>
          <a:endParaRPr lang="pt-BR" sz="2000" kern="1200" noProof="0" dirty="0"/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do Centurião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“Um homem cheio de fé” (At. 6:5)</a:t>
          </a:r>
          <a:endParaRPr lang="pt-BR" sz="2000" kern="1200" noProof="0" dirty="0"/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fé de Estevan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Exercer a fé, por menor que seja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17:20)</a:t>
          </a:r>
          <a:endParaRPr lang="pt-BR" sz="2000" kern="1200" noProof="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Estudar a Bíblia (Rom. 10:17)</a:t>
          </a:r>
          <a:endParaRPr lang="pt-BR" sz="2000" kern="1200" noProof="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Peça a Deus para aumentá-la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Lc</a:t>
          </a:r>
          <a:r>
            <a:rPr lang="pt-BR" sz="2000" b="1" kern="1200" noProof="0" dirty="0"/>
            <a:t>. 17:5)</a:t>
          </a:r>
          <a:endParaRPr lang="pt-BR" sz="2000" kern="1200" noProof="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desistir diante da dúvida (Mr. 9:23-24)</a:t>
          </a:r>
          <a:endParaRPr lang="pt-BR" sz="2000" kern="1200" noProof="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basear minha fé na fé dos outros</a:t>
          </a:r>
          <a:br>
            <a:rPr lang="pt-BR" sz="2000" b="1" kern="1200" noProof="0" dirty="0"/>
          </a:br>
          <a:r>
            <a:rPr lang="pt-BR" sz="2000" b="1" kern="1200" noProof="0" dirty="0"/>
            <a:t>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25:8)</a:t>
          </a:r>
          <a:endParaRPr lang="pt-BR" sz="2000" kern="1200" noProof="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Responder ao Espírito Santo (</a:t>
          </a:r>
          <a:r>
            <a:rPr lang="pt-BR" sz="2000" b="1" kern="1200" noProof="0" dirty="0" err="1"/>
            <a:t>Gál</a:t>
          </a:r>
          <a:r>
            <a:rPr lang="pt-BR" sz="2000" b="1" kern="1200" noProof="0" dirty="0"/>
            <a:t>. 5:22)</a:t>
          </a:r>
          <a:endParaRPr lang="pt-BR" sz="2000" kern="1200" noProof="0" dirty="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Praticar Minha Fé Habitualmente (2Co. 5:7)</a:t>
          </a:r>
          <a:endParaRPr lang="pt-BR" sz="2000" kern="1200" noProof="0" dirty="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Ser obediente a Jesus e à Sua Palavra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Ter uma experiência diária com Jesus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Fazer de Jesus o centro de sua vidas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Viver de forma consistente com sua fé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Fundamentar sua Fé em Jesus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Refletir Jesus em sua vida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Aceitar o presente de Sua graça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16/05/2026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0" y="581025"/>
            <a:ext cx="6762751" cy="174284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pt-BR" b="1" noProof="0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VIVENDO PELA FÉ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750298" y="2365722"/>
            <a:ext cx="29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8 de 23 de maio de 2026</a:t>
            </a:r>
            <a:endParaRPr lang="pt-BR" sz="1600" b="1" noProof="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FÉ DE JESUS</a:t>
            </a:r>
            <a:endParaRPr lang="pt-BR" sz="44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“Aqui está a paciência dos santos, aqueles que guardam os mandamentos de Deus e a fé de Jesus”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(Apocalipse 14:12)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fiéis que vivem perto do retorno de Jesus se distinguem por duas coisas que devemos “guardar" (ou seja, obedecer ou cumprir): os mandamentos e a fé de Jesus </a:t>
            </a:r>
            <a:r>
              <a:rPr lang="pt-BR" sz="2000" b="1" noProof="0" dirty="0"/>
              <a:t>(Ap. 14:12).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850814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termos a fé de Jesus, somos justificados (Rom. 5:1), santificados (Atos 26:18) e nos tornamos filhos de Deus (João 1:12).</a:t>
            </a:r>
            <a:endParaRPr lang="pt-BR" sz="2000" b="1" noProof="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776596"/>
            <a:ext cx="6920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A Lei (os mandamentos) e o Evangelho (fé) andam juntos. Não se pode obedecer sem ter fé, nem acreditar sem obedecer. Mas o que significa "a fé de Jesus"?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04773" y="1157444"/>
            <a:ext cx="97824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800" b="1" dirty="0">
                <a:latin typeface="Constantia" panose="02030602050306030303" pitchFamily="18" charset="0"/>
              </a:rPr>
              <a:t>“Confie então no Senhor Jesus para guiá-lo passo a passo pelo caminho certo. Você pode ganhar confiança e força a cada passo, porque pode ter certeza de que sua mão está na deles. Você pode "correr e não se cansar", pode "andar e não desmaiar", porque pode ver pela fé que tem sua mão na de Cristo. Você não vai se afundar no desânimo, pois à medida que continuar conhecendo o Senhor, confiando Nele, terá a certeza de que Aquele que nunca abandona aqueles que confiam plenamente Nele é seu constante Ajudante”</a:t>
            </a:r>
            <a:endParaRPr lang="pt-BR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264884" y="5558649"/>
            <a:ext cx="4199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(Deus Cuida de Nós, 27 de outubro)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“Fé é a certeza do que esperamos, a convicção do que não vemos”</a:t>
            </a:r>
            <a:endParaRPr kumimoji="0" lang="pt-BR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(Hebreus 11:1)</a:t>
            </a:r>
            <a:endParaRPr kumimoji="0" lang="pt-BR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353300" y="3771900"/>
            <a:ext cx="4838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Distintos tipos de fé: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e os sinais.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medida da fé.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e os sentimentos.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 </a:t>
            </a:r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O que é 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a fé?</a:t>
            </a:r>
          </a:p>
          <a:p>
            <a:pPr lvl="1">
              <a:spcBef>
                <a:spcPts val="600"/>
              </a:spcBef>
            </a:pPr>
            <a:r>
              <a:rPr lang="pt-BR" sz="2000" b="1" dirty="0"/>
              <a:t>Definição e desenvolvimento da fé.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A</a:t>
            </a:r>
            <a:r>
              <a:rPr lang="pt-BR" sz="2000" b="1" noProof="0" dirty="0"/>
              <a:t> fé de Jesus.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218478"/>
            <a:ext cx="680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conhecimento de Deus, o estudo bíblico e a oração devem ter um elemento comum para que possam se tornar elementos transformadores em nossas vidas: a fé.</a:t>
            </a:r>
            <a:endParaRPr lang="pt-BR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67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9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6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69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68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074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569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1979584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com a fé, são elementos poderosos que nos levarão aos mais altos patamares de nossa experiência espiritual: "àquele que acredita que tudo é possível“</a:t>
            </a:r>
            <a:br>
              <a:rPr lang="pt-BR" sz="2000" b="1" dirty="0">
                <a:solidFill>
                  <a:srgbClr val="000000"/>
                </a:solidFill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(Mr. 9:23).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499" y="1272097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Sem fé, esses elementos se tornam mero conhecimento ou rituais desprovidos de significado.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1618600"/>
            <a:ext cx="10048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DISTINTOS TIPOS DE FÉ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 FÉ </a:t>
            </a:r>
            <a:r>
              <a:rPr lang="pt-B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 O</a:t>
            </a:r>
            <a:r>
              <a:rPr lang="pt-BR" sz="4400" b="1" spc="3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 SINAIS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“Então Jesus lhe disse: "Se não vires sinais e maravilhas, não crerás” </a:t>
            </a:r>
            <a:r>
              <a:rPr lang="pt-BR" sz="1400" b="1" noProof="0" dirty="0">
                <a:solidFill>
                  <a:srgbClr val="2A3C64"/>
                </a:solidFill>
                <a:latin typeface="Comic Sans MS" panose="030F0702030302020204" pitchFamily="66" charset="0"/>
              </a:rPr>
              <a:t>(João 4:48)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sinal é uma marca distintiva ou demonstração dada para confirmar uma mensagem inspirada ou para apoiar a autoridade divina. Embora um sinal geralmente seja entendido como um evento milagroso — como o casamento em Caná (João 2:11) — o fato de Israel ter acampado diante do Sinai para adorar a Deus também foi dado como sinal </a:t>
            </a:r>
            <a:r>
              <a:rPr lang="pt-BR" sz="2000" b="1" noProof="0" dirty="0"/>
              <a:t>(</a:t>
            </a:r>
            <a:r>
              <a:rPr lang="pt-BR" sz="2000" b="1" dirty="0"/>
              <a:t>Ê</a:t>
            </a:r>
            <a:r>
              <a:rPr lang="pt-BR" sz="2000" b="1" noProof="0" dirty="0"/>
              <a:t>x. 3:12).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Os fariseus pediram a Jesus que lhes mostrasse um sinal de qualquer tipo que provasse que Ele era o Messias, para que pudessem acreditar nele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(Mc. 8:11).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Deus nos deu evidências suficientes em Sua Palavra e na natureza para que quem quiser acreditar acredite. No entanto, sempre há espaço para dúvidas. Por essa razão, Jesus deu uma bênção especial aos "que não viram e não acreditaram"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20:29).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76651" y="4315446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Ele se exasperou por terem pedido um sinal para justificar sua falta de fé (Mc 8:12). Quando alguém não quer crer, nenhum sinal pode convencê-lo.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spc="300" noProof="0" dirty="0">
                <a:ln/>
                <a:solidFill>
                  <a:srgbClr val="CC9900"/>
                </a:solidFill>
              </a:rPr>
              <a:t>A MEDIDA DA FÉ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0" y="683091"/>
            <a:ext cx="9858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“Então o Senhor disse: "Se tivesses fé como um grão de mostarda, poderias dizer a este sicómoro: 'Sê arrancado e plantado no mar; e te obedeceria”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(Lucas 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231192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Existem diferentes medidas de fé: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evidente que a fé pode crescer à medida que as raízes da descrença são arrancadas. A convicção deve gradualmente substituir a dúvida. Nosso pedido deve ser: "Aumentem nossa fé"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meio da obra do Espírito Santo, do estudo da Bíblia e de nossa experiência com Deus, poderemos observar que "a tua fé está crescendo." </a:t>
            </a:r>
            <a:r>
              <a:rPr lang="pt-BR" sz="2000" b="1" noProof="0" dirty="0"/>
              <a:t>(2Ts. 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pt-BR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A FÉ E OS SENTIMENTOS</a:t>
            </a:r>
            <a:endParaRPr lang="pt-BR" sz="4400" b="1" spc="600" noProof="0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12700" dist="25400" dir="2700000" algn="tl" rotWithShape="0">
                  <a:srgbClr val="C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“Pois pela graça você é salvo pela fé; e isso não é de vocês, pois é um dom de Deus” </a:t>
            </a:r>
            <a:r>
              <a:rPr lang="pt-BR" sz="1400" b="1" noProof="0" dirty="0">
                <a:solidFill>
                  <a:schemeClr val="accent1"/>
                </a:solidFill>
                <a:latin typeface="Comic Sans MS" panose="030F0702030302020204" pitchFamily="66" charset="0"/>
              </a:rPr>
              <a:t>(Efésios 2:8)</a:t>
            </a:r>
            <a:endParaRPr lang="pt-BR" b="1" noProof="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7220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fé é um sentimento ou um ato racional?</a:t>
            </a:r>
            <a:endParaRPr lang="pt-BR" sz="2000" b="1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a fé em si não é um sentimento, é "garantia" e "convicção" (Heb. 11:1). Não é algo que depende do nosso humor. Quando me sinto fraco, ou sinto que minha salvação está longe, é aí que devo exercer mais fé.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3872864"/>
            <a:ext cx="6284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Quando respondemos positivamente a esse dom — quando começamos a exercer a fé — essa fé produz em nós sentimentos como alegria; tranquilidade; A sensação de alívio espiritual;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872590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Mas vamos começar do começo. Qual é a origem da fé? A fé vem de Deus e Ele a nos dá como um presente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(Rom. 12:3;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1877882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0000"/>
                </a:solidFill>
              </a:rPr>
              <a:t>A resposta para essa pergunta é importante. Não é a mesma coisa dizer "EU ME SINTO salvo" do que dizer "EU SEI que estou salvo".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O QUE É FÉ?</a:t>
            </a:r>
            <a:endParaRPr lang="pt-BR" sz="9600" b="1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rgbClr val="9E283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-104932" y="0"/>
            <a:ext cx="9420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DEFINIÇÃO E DESENVOLVIMENTO DA FÉ</a:t>
            </a:r>
            <a:endParaRPr lang="pt-BR" sz="40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Comic Sans MS" panose="030F0702030302020204" pitchFamily="66" charset="0"/>
              </a:rPr>
              <a:t>“Fé, então, é a certeza das coisas esperadas, a convicção das coisas não vistas” </a:t>
            </a:r>
            <a:r>
              <a:rPr lang="pt-BR" sz="1400" b="1" noProof="0" dirty="0">
                <a:latin typeface="Comic Sans MS" panose="030F0702030302020204" pitchFamily="66" charset="0"/>
              </a:rPr>
              <a:t>(Hebreus 11:1)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Hebreus 11:1, 3 e 6 nos dão uma definição ampla de fé. A fé tem muito a ver com nosso conceito de Deus. Isso nos leva a acreditar Nele como Criador e Recompensador.</a:t>
            </a:r>
            <a:endParaRPr lang="pt-BR" sz="2000" b="1" noProof="0" dirty="0">
              <a:solidFill>
                <a:schemeClr val="bg1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874453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102" y="26557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Como vimos, nem todos temos o mesmo nível de fé. Como posso desenvolver o quão pouca ou quanta fé eu tenho?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513589"/>
            <a:ext cx="56160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No restante do capítulo, Paulo recorre à fé de muitos homens e mulheres que servem de exemplo e incentivo para nós, para que não fiquemos desanimados enquanto esperamos pela recompensa.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832215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1272</Words>
  <Application>Microsoft Office PowerPoint</Application>
  <PresentationFormat>Widescreen</PresentationFormat>
  <Paragraphs>73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69</cp:revision>
  <dcterms:created xsi:type="dcterms:W3CDTF">2026-04-05T13:32:58Z</dcterms:created>
  <dcterms:modified xsi:type="dcterms:W3CDTF">2026-05-16T20:57:21Z</dcterms:modified>
</cp:coreProperties>
</file>