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1"/>
  </p:notesMasterIdLst>
  <p:sldIdLst>
    <p:sldId id="518" r:id="rId2"/>
    <p:sldId id="587" r:id="rId3"/>
    <p:sldId id="588" r:id="rId4"/>
    <p:sldId id="590" r:id="rId5"/>
    <p:sldId id="691" r:id="rId6"/>
    <p:sldId id="692" r:id="rId7"/>
    <p:sldId id="693" r:id="rId8"/>
    <p:sldId id="694" r:id="rId9"/>
    <p:sldId id="695" r:id="rId10"/>
    <p:sldId id="698" r:id="rId11"/>
    <p:sldId id="699" r:id="rId12"/>
    <p:sldId id="696" r:id="rId13"/>
    <p:sldId id="697" r:id="rId14"/>
    <p:sldId id="701" r:id="rId15"/>
    <p:sldId id="702" r:id="rId16"/>
    <p:sldId id="782" r:id="rId17"/>
    <p:sldId id="783" r:id="rId18"/>
    <p:sldId id="703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724" r:id="rId38"/>
    <p:sldId id="726" r:id="rId39"/>
    <p:sldId id="727" r:id="rId40"/>
    <p:sldId id="728" r:id="rId41"/>
    <p:sldId id="72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  <p:sldId id="742" r:id="rId55"/>
    <p:sldId id="743" r:id="rId56"/>
    <p:sldId id="744" r:id="rId57"/>
    <p:sldId id="745" r:id="rId58"/>
    <p:sldId id="746" r:id="rId59"/>
    <p:sldId id="747" r:id="rId60"/>
    <p:sldId id="748" r:id="rId61"/>
    <p:sldId id="749" r:id="rId62"/>
    <p:sldId id="750" r:id="rId63"/>
    <p:sldId id="751" r:id="rId64"/>
    <p:sldId id="752" r:id="rId65"/>
    <p:sldId id="753" r:id="rId66"/>
    <p:sldId id="755" r:id="rId67"/>
    <p:sldId id="759" r:id="rId68"/>
    <p:sldId id="756" r:id="rId69"/>
    <p:sldId id="757" r:id="rId70"/>
    <p:sldId id="760" r:id="rId71"/>
    <p:sldId id="761" r:id="rId72"/>
    <p:sldId id="762" r:id="rId73"/>
    <p:sldId id="763" r:id="rId74"/>
    <p:sldId id="764" r:id="rId75"/>
    <p:sldId id="765" r:id="rId76"/>
    <p:sldId id="766" r:id="rId77"/>
    <p:sldId id="767" r:id="rId78"/>
    <p:sldId id="768" r:id="rId79"/>
    <p:sldId id="769" r:id="rId80"/>
    <p:sldId id="770" r:id="rId81"/>
    <p:sldId id="771" r:id="rId82"/>
    <p:sldId id="772" r:id="rId83"/>
    <p:sldId id="773" r:id="rId84"/>
    <p:sldId id="774" r:id="rId85"/>
    <p:sldId id="778" r:id="rId86"/>
    <p:sldId id="777" r:id="rId87"/>
    <p:sldId id="779" r:id="rId88"/>
    <p:sldId id="780" r:id="rId89"/>
    <p:sldId id="781" r:id="rId9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4FF"/>
    <a:srgbClr val="CC66FF"/>
    <a:srgbClr val="C3E2FF"/>
    <a:srgbClr val="FFFF00"/>
    <a:srgbClr val="FFCC00"/>
    <a:srgbClr val="002060"/>
    <a:srgbClr val="CCCCFF"/>
    <a:srgbClr val="AAE600"/>
    <a:srgbClr val="0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379" autoAdjust="0"/>
  </p:normalViewPr>
  <p:slideViewPr>
    <p:cSldViewPr>
      <p:cViewPr varScale="1">
        <p:scale>
          <a:sx n="57" d="100"/>
          <a:sy n="57" d="100"/>
        </p:scale>
        <p:origin x="180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B639B-CC03-4920-A60D-3E4C72B47D6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08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AF310-C20A-892E-98FD-C9306CF2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E8C04-0D8A-FC9B-5773-FC566C928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4113D-11D1-1480-A94E-A4C356974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EDB3C-2E8D-A8A3-44BA-B9F34AB16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6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F2DD-81DA-66E8-7F60-10CB69BD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4607-BD30-64A5-817B-8D6F874E2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DB102-D179-1C42-78FB-805A25DDF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AC9C-D42E-7DAF-A04A-0F7B19976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90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D1296-3E28-8EA1-83A8-F17D6123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CD6F1-C8B2-0184-22A7-C448F7940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3725B-80D0-305C-D977-2FD1DEB44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255CF-D470-8880-6ECC-F896F9002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9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A8479-D813-0940-7EA4-02A859B8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2D00C-BA9C-D88B-054F-A3DFD2C19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0CBE5-896B-939B-BCD6-D48A8840B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D3C3E-DD80-28FE-2132-2DDCC3B7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1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3F354-EF96-2CD7-E2C9-1434C0BA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4B748-A6D2-5400-8843-F58D2352A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5C5D11-478B-97FF-FBAA-FEC3DC3AB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30947-1D2D-C690-CE6C-7E8DA3884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82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1589-49A8-CB30-8D97-B8F6BF2AF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05AE44-2BE2-20AC-186E-9813DEA93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E2740-B3AB-F0E2-3A11-2F3BC374E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44D88-4DBA-3F57-8376-A5AF2127D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52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FC29-E669-AD0E-2041-DF61A784A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44A1A-174A-835B-32D8-FED399D48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6C87F-3385-ABE7-87D3-6B12ED0CC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8E45D-6923-1B74-1CE4-74AEF72BB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2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7329-C3D7-5723-617F-6B31A237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10479-E935-EA71-71AC-8E25E3D59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AC4FE-F480-C6F2-0CC0-1CFFBD8DF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DEC-FDCE-476F-CA6F-1F2293BF0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4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69966-2898-F6DD-FC9B-C31312A6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9DF63-3BA2-B7A3-70C0-8CBB0E539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B0B2E-C687-B466-F069-F6DF27EE4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60EA-DFF1-2610-B37E-0BD6D23DE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4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C954-B7F9-A9A1-358A-41CC7751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DC0C9-3838-D280-9D97-664C8B84B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E3091-5FE6-9AAB-EE4C-8164163EA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EA58D-0154-234A-0D66-822EDA829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5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32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526F6-B4D9-269D-BBA8-6849333B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B5A49-AC00-2D38-9DAD-67E5D44BC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37454-6A74-FD1F-313B-A400D6AE1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415D5-DD1C-E71A-58A4-13C00841C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2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D1D88-5A48-D638-006A-8D6C51F5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124BC-C1B3-DD6E-B66A-926FF430C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7ED89-5147-4AA1-6F37-D414EBE38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E17A3-1901-C2A6-2060-923997281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579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7737-BA06-7D3F-B25B-072F0197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A9C0C-0D64-37E9-901A-0C6F38229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3450B-F2B4-35F6-7AB8-5B45FCD89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D79E-CB12-E17D-2C48-575447874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25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F58D-F541-DC80-11F5-592C0EC5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B8E87-4D30-F148-C8CD-9872B421A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369D5-9D20-9E15-19C1-DB3809F5C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66B3-EE68-3B57-5226-722B03B5E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815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B5797-7488-A68B-43B7-C6456012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F99C5-763E-7D9F-8174-724BE82F9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3372F-FE3D-030A-82A5-7A5744CAD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E733B-53CB-B29C-B009-6C0F0E4AF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946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69CA-66B8-9E1F-EA24-0E92C405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03DEA-A37D-9C43-832E-46655E6B8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432DE-E2B9-16B5-EBB2-180813059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D044-6F6E-9D4F-C531-47E162FBF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822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C7BD-39BB-1E25-138D-5908F4F4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BB2F8-659F-2E51-6F09-02EAA24F0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4364-F274-EF9B-A643-82DA56F14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10B3B-5BA2-5D17-11C8-D64FFEE76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084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E302-7449-ED08-CEA8-3123B546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6A9AE-C4C9-7AAB-6FDE-F2A9624F3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F89CF-94A3-215C-F94D-2D31C8CB0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B9D0-21D6-0EB4-2A5D-57F563DF6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2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7B36-457E-2081-4B16-28B857EB1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82FCC-171B-EA07-469E-ED7AC5EC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FE6AA-B134-967A-ECE0-B8F85A19C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01A3E-1969-3821-F093-7BA207F2A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750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054ED-BE76-C6DC-44B8-B6B169E7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A4AF6-EE7B-4DC6-9C24-4CB554C9D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E5715-762B-F0FF-FE04-C3F7F734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1B102-02BB-E3E3-4C7F-769D94A1D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28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2B9D-A11A-D247-D3C7-0D0AC2A0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F480A-3060-E759-C8D0-3BAAABB4A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C271A-38D2-835F-0D7A-93EB593DA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01888-C32F-44D4-391F-1F664B837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250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3A6FC-BBE0-980B-345F-9FBB7FDA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1F3AF-C042-A02A-EEDA-BEA4967CE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448F4-46D2-642B-11EA-0D831570A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B9F7C-ED43-DAC1-C98E-A715C756E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15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9C74-BBD4-9D28-6FED-71C66C92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63462-E900-36B7-F62C-4D6F2C655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E1241-4D9D-543B-5C70-88061B9A4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628F7-3961-BB18-C73F-CC11E355C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12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18EE3-60FE-D970-E1DF-816252A2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CA633-9BBB-B6BD-C786-492A60F10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22D6E-2771-8E1D-07A4-A640296C7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2D957-FCFA-EFE1-91B9-590E14FB8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216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04995-F424-AFAF-7F60-5581701D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D0820-82AD-78ED-203C-F7440732C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4FCA52-8378-4081-153B-E97FBEE2E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4E1-AFF0-9BD4-816B-F7E98D160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538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F14B-2F01-F3A1-1CE3-4FF0D65E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2419C-FFD8-7FE7-D730-D59C61866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13EC3-F213-2426-8960-C08C8C6DC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53E6-436D-976B-EFFA-676D44C5C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786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4E48-6A90-E8D6-D018-4B3156810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E1C2C-8DA4-3913-3CB4-694A00CB3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3FAF6-7A4B-E05C-1A82-F6FAF2510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B5F69-4D7E-BF37-D6CB-13814BCA8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790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77C82-88EE-39E2-4FA7-348EA1554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1D9FC-5354-F241-1407-54336B130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9844C-7A40-CE61-0234-7ED710B1A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4E04C-75E4-5C08-AF7D-DF9666768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274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A48F7-C06A-36A9-3150-0F411A56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9780C-D8AE-CF98-38D7-145F8E375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897EF-D5E8-90AD-4F06-5C7935E49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B43EC-C960-0430-5376-D5A21766A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02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E83F-49B4-E63B-B760-468094C2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AAD9D-4D95-0F07-0909-8067043E7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D8F74-649E-CA44-9497-A0A149198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612C-72AB-F668-9064-46AF29AEC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398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B4EA-0FD8-97B9-1EC7-1D58E657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0914F-75C8-519F-7DE2-6631925FF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8D334-A0BE-2409-8F44-255211BAD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59B56-87AB-6809-B7A0-8FFBE3BC0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4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9DBA4-347B-1E2D-30F0-098CC8455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DC0A8-85E7-95B8-3C3C-0B93F74AD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9657E-1EDF-5211-EEC3-B60D65B03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43F6F-561F-079E-1273-88B57B5AB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904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867BA-91D3-AD75-D82D-90AB6F10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0FE72-FEEC-977B-7A26-746A93BA2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E9EE6-2597-D0BF-9154-798F9F006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62C19-3E73-1F7A-0749-580A5C2A2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04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3C61-44DC-28D6-14D2-B9D60772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C37EC-831D-231C-5782-6D7EC3BD2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2566D-82A0-3EAA-BB90-FE8F6B08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3F896-EC70-E696-FC13-F58C24DD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7379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F358-1F5B-DFEA-489E-431EF1E5A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14639-043C-C19C-99F5-C770350F0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D3BB5-01C9-EF1E-E6A0-C526D4B9B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7A4D-14D6-554D-69D0-7BDCB46BA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295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2A0A-1615-BE89-731A-642F484D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24108-01C4-E33A-6249-636DD9B35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75AF8-1249-8CC9-F613-FB85C1DC3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AD8B-B4F6-5B8C-5437-319043227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6891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00C22-A12C-20BC-F0D7-005CF006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013B2-1CB1-A7BD-33ED-EBCB680F6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36000-D540-E3F8-90C1-1B42B718B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59F2-DC0A-A201-F8FB-7B7CDC63F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958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B4595-D405-2CF7-4F0C-A4FFD20C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8D7E6-6418-8622-3CB9-BA0F7E63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87415-C721-28DE-ACFE-EE848C25B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6C8A8-FC81-6A3C-880A-ED7F4623B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343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8455-D291-11F6-F728-9BDB6B76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4AA0C-F704-C07D-7883-CFD5E276D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47DE6-B021-AB68-B57B-41A26C6FB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7708C-CC2F-5FAD-876E-415F39C16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115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A6404-C164-37DD-339E-6B2823FE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9481E7-54DA-855A-4468-4028F7FA4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DCA21-9E18-8DFE-532D-F3878EE9C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5857B-B202-3A1C-5FEF-15EB7FFB6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4846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163CB-2DD0-4703-36AE-530926A4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A6A6A-E229-8183-2D16-F4076A630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6695F-D613-6994-CA48-ECE124297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E0050-48D2-1D55-E202-2EF4FB7D6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752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B1CC0-8E63-5984-74A8-131D7902F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9D6FE-EAB4-1A85-B4D5-7D4AE49CF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7FF15-48AA-5511-3B41-42465E207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AD8AD-5E83-D7D3-0C40-E79D6163A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8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BDA8F-7ECD-4CB2-7C42-8E2EE741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DCC288-F2CF-5DC7-4D2B-2843D84AD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52AF2-0F8B-4672-89B8-8187B8E72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3DBF4-E8BC-D3F1-AE43-1C1D3CE58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178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F3DF-02CD-E553-A1B0-E909C4F4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9D579-0F55-25BA-A632-9F598A09E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06402-34C8-94E7-5F7E-77E6A7047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7260-CA77-73F1-D10C-1D06AC976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721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8AB0-6146-2254-BDE5-A6783B4F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F4D99-EB6E-C2AF-C92A-DACC63CA4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2F852-E203-8269-06D4-EFBD14D5A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AA8A-8444-9FB2-055D-20DCBA28C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659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64EB8-DD99-22E2-C605-8A9893FB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BFF22-0E1E-0E86-20A6-8710C1213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1AC8F-001B-6167-0662-B28055BEE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E554-2746-3563-FD28-C0247F77D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370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AEDC1-5A43-F334-1D86-3F137B94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271DF-A311-FA5D-2245-E1FE288CD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AF4EA-915A-E5CC-23D0-207DD8D9D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F8D0F-B3C0-09DD-A313-85A770E31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50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28D7A-AF57-4189-88D4-BDAC9AC0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F074E-4125-F78E-6569-9409FBF3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5CAC3-7239-DA31-0D8B-4D32E5828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D381F-9720-5876-7D78-232FA9CCB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8705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8383-5357-E102-96A3-8C9B5CDC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739CC-D149-1226-3F4D-938F241A0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C66A0-DE8B-8D57-AF8D-8410F5EDA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C8E2-9520-C5C0-3FFF-5CB27DC38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7710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B267-D719-CA47-541A-94F7C5A2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E3015-BF9F-8565-FD02-721064482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F4D13-085F-BDA7-A776-4E5730C45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CCC2B-FEEC-A773-07C0-335D03C42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8163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ECA1-4DF1-025E-F52D-19B6C340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C03B2-CB8D-3533-1C1C-841BA462D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04F0B-FB98-61CC-A8BA-519879749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07A9-2EC0-A524-FEBB-821F9E5D4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8857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DB2A-C11F-196F-B596-45412F01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285FD-8046-6050-C9E9-020A48D5E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C95AC-0A23-B6AE-F906-FCF44C3F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B095-452E-DA2E-220F-38500D720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407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910EC-459F-A442-0C91-D43CB952E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0A5CD-034C-FA67-9272-EBBCA5B93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73602-8904-380F-47A8-2CD74706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023BA-0AAE-79D8-461E-F63993976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24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0BA4-EAC9-829D-21D1-EAF73A70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C23F3-8357-F335-B70C-709873FA4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07205-4C67-7AA8-3523-D228E5019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E7A6-63E4-4FCB-A74E-D5DFF5F6D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410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6534-9FAC-90DC-C495-77E3030D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9BCDA-7B7F-F8E1-BC30-81DF233C2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2C8F9-A2EE-85EC-4175-180BCFE7F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FFFC6-B496-A6C5-C8A7-6D43DF83F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863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13A9-2525-7D61-C61C-24754B5D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07659-D649-FBF2-2A0E-59B5D5905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80897-6CEE-D1DF-1A71-F361B78FD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4628-17BA-88E3-38CC-8E8688216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1765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CAAE-D5C5-388D-AA48-792AA4687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CA70F-5A99-2710-83EE-3BF187681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29CE37-5B18-E0ED-B24A-E4FB29E2B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76E00-3519-64A3-17A1-17C6F6CC8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5962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0EFC1-2DB7-2C87-68A4-09D8DD4E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C9AEA-1BDE-2F7F-7ADC-0D7A8E67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2933F-07BA-AC76-5CCF-B965177CF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2497F-50E4-4326-8F7B-01C3DCE28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8008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81F4D-8F07-9D28-9F8C-CD3FA86C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DFF22-0BEA-89E2-2A35-B648DF714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E5BB5-D4D2-6A22-FCE2-5EEB2F511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C6011-3F8F-EDC8-17E9-8FB5CA1B7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2678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A0382-49E7-1AB2-1818-48A3C2BE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21AA3E-E5DA-30F1-2940-169DE38EA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4E08A-E852-F7C4-4763-8BC34C1B3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C9C3-1B42-5523-C8EE-3A712C54A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7393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CA98-739A-0347-D0C1-BADA2772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4F0DB-466A-DA3B-F47A-851257932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C2DC5-96D2-05DE-50A1-C323D1184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D8919-536A-D513-E7EF-D6FA1599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201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F847-0089-19CD-8973-B7B9C478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B5ED3-4F35-0984-121B-BA172D2ED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EBFBD-383F-79D2-B899-BFFB59830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3CA6-FD0A-CB80-0185-22E6297FE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1422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5EC9B-11BA-35FF-7D09-8DBA7DCB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C5BC6-BC3A-E387-FEF5-A2E96262B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319E6-2133-BE8C-23BE-91517A38C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68D8A-0C56-BD43-9E95-5EFC01B0D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53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526C6-EB16-A28A-4A41-9CEF6153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818CC-8BDB-1D5E-D209-EECE945CD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FF191-AF33-4C90-912F-91A75C304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0945-00C6-B2BB-3B76-D4E4FEB35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27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9108-CBA4-A80B-68BD-8BF76630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3097C-EBDB-BEBA-DB2C-2BAA8C1B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E111A-2B64-96B1-FACA-3E8747702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0141-ED36-3BC5-8BE8-52E2FFEDB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86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E1803-EED4-7F63-BC85-519E6751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FEE47-8AF9-5CDB-2D15-30052782D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6872E-1AD7-0CF8-CEE7-083938B91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EA895-BF70-142E-215B-6C6D47438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946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C2A01-AF7E-F629-6786-51166BA0A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2C54-4FD5-0E72-E330-E25AB2E1D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360D8-7EA7-1014-D272-44B8AB87A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7896C-3B14-79FB-1D20-469CF563E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680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72D19-B08A-0CE3-B626-08DF0C610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DE311-9EA6-4640-8868-6993D5753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F81AB-836A-B34E-A921-006EEAEE1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ACAAD-0916-50C3-7B63-8A801FDF5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3608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BBA8-C059-AC45-3C72-6D600325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A88BA-7FF2-283F-B9A1-950686E2A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EF9EB-0A63-0FDD-79B1-09B8A79D4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1691D-1633-867A-7363-FD939C019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07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DD1F-7FBB-E05A-FEB1-BD01E90C7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99621-8778-3AC4-D524-E151C1391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F12E4-D67F-5263-C3F5-C767A9188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97945-F579-299D-1ECB-7062E02B7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185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FCF3-9488-135A-50C9-EAFEE72D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72E26-3AD2-8378-910A-7F84B3ACE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01F17-AB17-BCA8-FFF0-E93FEB010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2E345-730C-2BCC-E992-0F1B25A25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0717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1770-E5E6-6B81-E491-49CFAD122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EAE90-975B-3834-19CC-CC0D3C407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7E6E5-5803-8445-533C-8D5F9FFD5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D87C6-3220-030C-34B9-24B496AE8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7524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7BF78-39E6-6BE8-6DC8-06716AB7B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DA35E-27D7-A14B-46C4-64422958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B10BE-94DF-E32E-1771-1EE71DE1B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872C-2AF9-7DC9-C7C5-982B83FA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79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3368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FC280-628A-244B-978C-F5ABD088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B24D7-0173-8FCD-533D-7C6758AF6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692FE-1423-84D4-06A3-26372163E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C3CF-A22B-817E-63DE-6F58056F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867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B90F9-5F1F-D85A-5B36-A9BF138B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FD738-2CA6-55F0-596F-D81D78D1D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199B5-33BE-2909-C9EE-F0703898D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2B29-3F39-AA32-B030-918E74B7E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73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51A3-0814-D16F-5388-837BFDA0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89155-B13E-B1AA-F75E-2D0A8F2A3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523E3-A358-5297-8ECB-5008E1EB8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B7C63-7D83-DDE8-B3FF-AB7C5B04C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1254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368D4-42C0-EAC0-3F8C-DA49AD53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751321-B6D9-E189-F8CC-2FEEF994B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3D771-F8BD-CFFD-B974-C70E8DBBB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BD7DE-4F20-8EC7-1295-D0D0D05E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1319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6B5D-6CBA-25C5-E3B6-CFD9994C8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27834-4ED1-4483-55B9-5E3B83D30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DD064-958C-68AE-17A3-A18CA5CB2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25DD-AB85-6027-E68C-6144D4051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2573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AB332-B3E0-6E10-AFF2-4D0E3A8F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2AFFE-C86D-780E-69D3-6FADC8C2C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081A2-C0C4-AB48-B370-C59A9365D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4B72B-61DD-DF98-C8DB-1C65868E1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6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4619-FE90-00CC-B395-C9DC4CA3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E421C-5C0D-8416-8BCB-3311A45D5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5F6DF-E2BD-49B0-7153-288DF5A85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41AF-3D22-4BA7-77DA-EEBC85A19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2539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E742B-163A-3D8F-0544-5D78A1BA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064B2-6D7A-1EA5-27AB-3C1A4F802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062BB-A161-0A43-A131-BE1E16B6D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01B4D-F381-22C0-A803-57C100FB4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7976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0856B-9530-5E61-C4DD-22AFF981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43A42-C794-2F09-64BC-7F92DDADE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36C26-E20B-12A6-44BD-BBC7B3AB3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89BEA-2D32-991E-98B7-80E2438B4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6097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A213-BC03-0D2B-EFCA-98F6EDBF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E1A9C-B0B3-9166-F518-FDB5403EE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6C65E-A113-AFE9-3B28-6FB6C624E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48D2F-816F-2522-C486-079A95C3E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4878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43D82-FB05-1E34-8296-798E544F4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4C1C0-367F-FED4-E111-5A34A6589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440E0-4019-773E-0807-861278007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311C6-7F43-8873-4A69-10EA52EBD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90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3B82-EA20-4378-327A-A4456749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E6FB4-438F-1798-0629-A798A6F5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EC5BD-E045-5C22-B39A-FAF5708A7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17C5-FAA6-E57C-052B-53EFD0340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639B-CC03-4920-A60D-3E4C72B47D6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9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8C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7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FDBF-0DA8-D52F-4372-B9157DA6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26758003-BD28-94C2-D5D1-1F66A694CF1D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DD671F3-F1BC-4377-4BA4-E23838848C4B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EFF5B-6796-C3A3-E697-4C6DFE0E5809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E3D3E-C548-6D74-550E-4051CEE0B2F2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813328B6-758F-5FB3-16B8-EA5723D18FF7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A64B329-2D1B-176C-3084-11484D7B9D4F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1A6130-28F7-F56E-4000-58DC85FF5F75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533627B7-4ED4-E594-5F03-34F47A446ADB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D4F99B44-19F0-6347-606C-27C91C903646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cuanto todos pecaron, y están destituidos de la gloria de Dios, </a:t>
            </a:r>
            <a:r>
              <a:rPr lang="es-ES" sz="2400" dirty="0">
                <a:latin typeface="Calibri"/>
              </a:rPr>
              <a:t>siendo justificados gratuitamente por su gracia, mediante la redención que es en Cristo Jesús,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FA812-F4D4-DEAE-E9C8-AD6C61CAA77E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37917B52-A5BB-EA9C-39B1-9DA1006E96AD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9D0A7868-D052-0F2D-EE75-F68FBB1CD491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en que siendo aún pecadores, Cristo murió por nosotros. </a:t>
            </a:r>
          </a:p>
        </p:txBody>
      </p:sp>
    </p:spTree>
    <p:extLst>
      <p:ext uri="{BB962C8B-B14F-4D97-AF65-F5344CB8AC3E}">
        <p14:creationId xmlns:p14="http://schemas.microsoft.com/office/powerpoint/2010/main" val="149755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FFA7C-813C-8ECF-E008-69A22AEA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2353235F-A8FC-6B1D-C51E-C0670E400AE8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CDBE30F-3A8F-4194-A969-DF88C308E318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C686F-1530-F503-B580-7627386B2AFC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65AE-0D09-590C-0E29-AF908C1595AC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A126EE4D-65A5-8329-96DE-236E0FD6131D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159B1925-D6F5-D0FC-AD08-0689D0B428AE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1796E-B1B1-D2AE-0613-B57164C1E6C9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30C6F815-0122-8B82-B5D0-F88064D026B9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A7B98608-49EA-C346-DA2C-73F8120DCEF5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cuanto todos pecaron, y están destituidos de la gloria de Dios, </a:t>
            </a:r>
            <a:r>
              <a:rPr lang="es-ES" sz="2400" dirty="0">
                <a:latin typeface="Calibri"/>
              </a:rPr>
              <a:t>siendo justificados gratuitamente por su gracia, mediante la redención que es en Cristo Jesús,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F9EF9-834A-B131-6FD7-4C68F0AF842E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E9EDA60C-DA14-8CA6-B735-3FFEFC75E50A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0BB281F2-2BA7-D656-7E24-B0A50ADE43A0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</p:spTree>
    <p:extLst>
      <p:ext uri="{BB962C8B-B14F-4D97-AF65-F5344CB8AC3E}">
        <p14:creationId xmlns:p14="http://schemas.microsoft.com/office/powerpoint/2010/main" val="317423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D9D3-8EBD-4D5B-5888-31CF4984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04C761B-5017-2E02-5E6A-EEF63D43ADFC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5863622-D24A-D79B-62C9-A0E7801CFAA0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2B8B9-8634-2AF3-35FA-0E1E7F99D61A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570D7-605D-783A-2DBC-90548AA87148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3F50648A-68DF-1E1A-CE7B-65C2FA83D765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231801F0-E99A-8357-8785-CB8D615876D0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2D21B7-DC2F-E2C9-E4DF-C516CD553F61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223FFC83-7C66-FEE4-A077-0087407843E6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F4E99035-2434-9FE7-EF04-E6728F5B21C1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cuanto todos pecaron, y están destituidos de la gloria de Dios,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siendo justificados gratuitamente por su gracia,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mediante la redención que es en Cristo Jesús</a:t>
            </a:r>
            <a:r>
              <a:rPr lang="es-ES" sz="2400" dirty="0">
                <a:latin typeface="Calibri"/>
              </a:rPr>
              <a:t>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87764-8E04-60DE-92CB-3F775FDB00BC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9BB2F5FB-2F52-4C84-5653-BA177BD74F0F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903BF3D8-31CB-9F52-FC3A-0F8226F179A5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latin typeface="Calibri"/>
              </a:rPr>
              <a:t>Porque por gracia sois salvos por medio de la fe; y esto no de vosotros, pues es don de Dios; no por obras, para que nadie se gloríe. Porque somos hechura suya, creados en Cristo Jesús para buenas obras, las cuales Dios preparó de antemano para que anduviésemos en ellas.</a:t>
            </a: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A846CDE8-12FD-5B51-DDDB-3235B342E88D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0475795B-F820-619B-8C64-F467D4EAB907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410145-293C-34F2-BF40-4BC048FC8BCE}"/>
              </a:ext>
            </a:extLst>
          </p:cNvPr>
          <p:cNvCxnSpPr>
            <a:cxnSpLocks/>
          </p:cNvCxnSpPr>
          <p:nvPr/>
        </p:nvCxnSpPr>
        <p:spPr>
          <a:xfrm>
            <a:off x="4283968" y="5279142"/>
            <a:ext cx="1440160" cy="14648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3D14A-D15A-FA41-61FB-9F25C278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A4FF657-C960-D584-5665-AAA8CA170DC4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684A82BF-4844-F539-885A-EB3A9FD0A4FB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A2892-8F81-9D01-C11A-AF26FCB6A6F8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491E88-17AD-2F3C-B027-B9C376161B0D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DC685F63-BA9E-6B9E-F598-ACB29E6FE33A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94A802E7-349F-CF4D-3B4B-73B383E2C18C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FF8DE1-63EC-FE6A-AB04-0927FFAB1588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99A81D5D-66D6-42A9-05D5-FFB7407D1075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17AFA86A-644D-CBE1-85D7-9187860F24A2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cuanto todos pecaron, y están destituidos de la gloria de Dios,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siendo justificados gratuitamente por su gracia,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mediante la redención que es en Cristo Jesús</a:t>
            </a:r>
            <a:r>
              <a:rPr lang="es-ES" sz="2400" dirty="0">
                <a:latin typeface="Calibri"/>
              </a:rPr>
              <a:t>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0F1AF-D0E0-7019-67E8-280B1D036616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74861EA2-1478-8C0B-63F9-367EAAEA5088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1633358E-F9DF-EE0C-42EB-9E8922FCA99F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914457CB-4775-B86D-9E75-31EAA23580D1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20CCA0B9-16C0-CF78-B148-8A4309EFEF06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latin typeface="Calibri"/>
              </a:rPr>
              <a:t>y esto no de vosotros, pues es don de Dios; no por obras, para que nadie se gloríe. Porque somos hechura suya, creados en Cristo Jesús para buenas obras, 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82BD7-F48D-B39B-B8EF-F3025299D1C6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64E20-9C20-A5E3-6717-F486EB7C4561}"/>
              </a:ext>
            </a:extLst>
          </p:cNvPr>
          <p:cNvCxnSpPr>
            <a:cxnSpLocks/>
          </p:cNvCxnSpPr>
          <p:nvPr/>
        </p:nvCxnSpPr>
        <p:spPr>
          <a:xfrm>
            <a:off x="4283968" y="5279142"/>
            <a:ext cx="1440160" cy="14648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E50450-2960-3177-FC9E-1B21E49A3307}"/>
              </a:ext>
            </a:extLst>
          </p:cNvPr>
          <p:cNvCxnSpPr>
            <a:cxnSpLocks/>
          </p:cNvCxnSpPr>
          <p:nvPr/>
        </p:nvCxnSpPr>
        <p:spPr>
          <a:xfrm>
            <a:off x="1691680" y="2740010"/>
            <a:ext cx="4176464" cy="229275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25C3F2-FB33-C4C8-6D6C-65D8DA981235}"/>
              </a:ext>
            </a:extLst>
          </p:cNvPr>
          <p:cNvCxnSpPr>
            <a:cxnSpLocks/>
          </p:cNvCxnSpPr>
          <p:nvPr/>
        </p:nvCxnSpPr>
        <p:spPr>
          <a:xfrm>
            <a:off x="1475656" y="2740010"/>
            <a:ext cx="576064" cy="268562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70D6-8580-5C7A-1AC9-A3E9662F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BC0AC34-D3F6-1087-6E62-76E48DC48492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CCF865C-4A6E-BBB4-FEBC-E9C952DFBBDD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77BB2-19CE-FF2E-FFEA-96738E07D16D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14C95-6911-E049-00F9-16D0F6275A01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77D9E1B5-83C6-BF43-B122-7BB0C606C4C2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CF52FE61-A375-B88B-2357-E52BA2A4D11E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E95343-35A4-B62F-D9B2-FD55029AA790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7DF4D3-4F5D-BCD9-48D0-BA9C9E7EB387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A848454D-5DA1-4897-2C91-EE14E518A50D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C6F3DF56-1BAD-0E30-3A91-384104867EBA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9C800C8A-EFB4-A666-D28C-C0E1CC25CAC8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350C65A3-0136-92B1-4BFF-0BE42DEE2C8B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latin typeface="Calibri"/>
              </a:rPr>
              <a:t>no por obras, para que nadie se gloríe. Porque somos hechura suya, creados en Cristo Jesús para buenas obras, 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C2FB97-D2FA-D768-C06C-E4B1DCDD9107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</p:spTree>
    <p:extLst>
      <p:ext uri="{BB962C8B-B14F-4D97-AF65-F5344CB8AC3E}">
        <p14:creationId xmlns:p14="http://schemas.microsoft.com/office/powerpoint/2010/main" val="52407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D7643-4E8A-DE54-0BFB-70F392B1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94A0A4A4-0861-5ACF-51B7-4596C10842D5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1694EF47-926B-D87A-65C8-374D90BD4FA6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F5D84-8B81-1BC1-246D-85AE59DEC0C2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75273-B0E9-A11C-B67B-627AC735C907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2DA7E97D-712A-924A-4100-7DA58CF843C7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A9F2BFC6-D1CE-72A1-BEAE-AF8BE85A5F4E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6F252-94A1-15FC-94A5-357DF4D56404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7042B08-D6DD-BA61-6DB6-D13BD622A815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6C920BF7-969C-CF91-5875-E4B431FCE17C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C3E27A41-D379-E0BF-FB4A-33223ADC5AF9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B96A1BE4-C6EF-FEF2-E2D5-0269CDEC6AEF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988A939E-9C2E-AF1A-6192-C3E6840C9877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latin typeface="Calibri"/>
              </a:rPr>
              <a:t>Porque somos hechura suya, creados en Cristo Jesús para buenas obras, 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2F76C-6A04-A0AF-0F4A-C9AF7EE1CF55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FDD6B-6D9A-F7C6-C483-69B5D27AAA5C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E01D36-998B-83B9-C44E-A28636672713}"/>
              </a:ext>
            </a:extLst>
          </p:cNvPr>
          <p:cNvCxnSpPr>
            <a:cxnSpLocks/>
          </p:cNvCxnSpPr>
          <p:nvPr/>
        </p:nvCxnSpPr>
        <p:spPr>
          <a:xfrm>
            <a:off x="2267744" y="6741368"/>
            <a:ext cx="20162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58E1-7F09-79E7-0DF2-DAEDC822C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E14F851-A654-404A-4F14-DA753391C603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1F46F4D-6ACA-78B2-79E5-A53820158A5B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4E748-8BDD-789D-101E-3799965F936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C33B6-632E-B4D5-7B75-78F97FDCE91D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F8E773EC-2891-F0E5-86AB-9843F7B4E568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415DC721-20A3-9E99-FC49-91829E98B369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971C97-9775-EC5A-6BC5-031D6154214E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D82A9C-5FF6-37C2-C4DE-3934954E0114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55DA536F-7650-588D-8792-88E2C0875BB6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72E3C9B3-9208-15C0-1EE5-2B23CBB8FDAB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EEE2863D-7E69-2EDE-5896-96A3019FFBA9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B8C91E6B-2537-C0F8-FBAB-4E4FA5372A0D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8FD4B-F298-2FD1-7F4C-F05368E7DBA7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8CEEE-4519-C9D1-D17E-F316E711CDDA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4998-C86F-54AE-76E4-6F31EBABD8C6}"/>
              </a:ext>
            </a:extLst>
          </p:cNvPr>
          <p:cNvCxnSpPr>
            <a:cxnSpLocks/>
          </p:cNvCxnSpPr>
          <p:nvPr/>
        </p:nvCxnSpPr>
        <p:spPr>
          <a:xfrm>
            <a:off x="2267744" y="6741368"/>
            <a:ext cx="20162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4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E8D4-94E2-77E4-3778-3A8DC701E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C797AB78-6A6A-82B0-CE19-B24D641112DD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4EA60923-D5AD-68C9-DEA6-598391585C48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 </a:t>
            </a:r>
            <a:r>
              <a:rPr lang="es-ES" sz="2400" dirty="0">
                <a:latin typeface="Calibri"/>
              </a:rPr>
              <a:t>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B91DE-EB51-9AA9-E42F-FDD6D4AEB76A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24C44-2F83-4901-A90E-91CF4D7DF121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CF4459AE-15F4-ADBE-70E1-4B75419FDB42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315E3304-8F40-4615-613A-CA946FD01D3C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8FAFE2-7A48-C4A1-D697-BF97DCD00D40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C7AFB6-F401-8412-16A2-CE2BA5FAC1B4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4D35EE04-2234-6CFE-26EA-9A4B565A0CC7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713DE2AF-1F29-1A24-B67A-28EBE4468B83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Mas Dios muestra su amor para con nosotros,</a:t>
            </a:r>
            <a:r>
              <a:rPr lang="es-ES" sz="2300" dirty="0">
                <a:latin typeface="Calibri"/>
              </a:rPr>
              <a:t> </a:t>
            </a:r>
            <a:r>
              <a:rPr lang="es-ES" sz="2300" dirty="0">
                <a:solidFill>
                  <a:srgbClr val="CC66FF"/>
                </a:solidFill>
                <a:latin typeface="Calibri"/>
              </a:rPr>
              <a:t>en que siendo aún pecadores, Cristo murió por nosotros. 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36EF8FE1-DFE4-627B-E9B5-9F694EEC19D3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BC5F9D94-3DC2-164E-02D7-A4399AE5DD64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247FC-3D39-BF71-FFC0-D75B0B0C42B7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EAEDE-E539-107B-6B8F-7274D35753AD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11F1D-5A5D-6765-6C8B-0FA28AE6496D}"/>
              </a:ext>
            </a:extLst>
          </p:cNvPr>
          <p:cNvCxnSpPr>
            <a:cxnSpLocks/>
          </p:cNvCxnSpPr>
          <p:nvPr/>
        </p:nvCxnSpPr>
        <p:spPr>
          <a:xfrm>
            <a:off x="2267744" y="6741368"/>
            <a:ext cx="20162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9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12DD8-8C18-59D5-3E99-5B72B6C9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82B0B78-FB1D-4913-CDC2-A1163B97A8BE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4B8DB2B3-F3B5-F3E4-2EC2-FE8DEE56A6DE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BF90E-54F5-DACC-1F40-FAAB9870042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7CEC2-FD64-B3D4-81E8-F46DFC8377DE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332406E2-EAF8-77B5-C934-947CE4FB1278}"/>
              </a:ext>
            </a:extLst>
          </p:cNvPr>
          <p:cNvSpPr txBox="1"/>
          <p:nvPr/>
        </p:nvSpPr>
        <p:spPr>
          <a:xfrm>
            <a:off x="-36512" y="5177864"/>
            <a:ext cx="914501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Pero cuando se manifestó la bondad de Dios nuestro Salvador, y su amor para con los hombres, nos salvó, no por obras de justicia que nosotros hubiéramos hecho, sino por su misericordia, por el lavamiento de la regeneración y por la renovación en el Espíritu Santo, el cual derramó en nosotros abundantemente por Jesucristo nuestro Salvador,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DB134-A598-7714-4404-1603AB216934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F9D2DA6A-4F55-0352-F9B0-A5477C6C6B81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0146494D-3A0C-63B9-246C-14E5F899113D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A00027-37D8-DD72-CA27-F615FE2292E6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CB066-6472-F2FD-220B-EAEDA31A7995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0274D59-FBEA-6B3E-4390-F98DD9497A0F}"/>
              </a:ext>
            </a:extLst>
          </p:cNvPr>
          <p:cNvSpPr txBox="1"/>
          <p:nvPr/>
        </p:nvSpPr>
        <p:spPr>
          <a:xfrm>
            <a:off x="1907704" y="467520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3:4-6</a:t>
            </a:r>
          </a:p>
        </p:txBody>
      </p:sp>
    </p:spTree>
    <p:extLst>
      <p:ext uri="{BB962C8B-B14F-4D97-AF65-F5344CB8AC3E}">
        <p14:creationId xmlns:p14="http://schemas.microsoft.com/office/powerpoint/2010/main" val="21535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9B9CD-5ACC-32AE-13AF-0702FAF8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FB0D55A1-1A1B-B3A3-86D8-28C0C9895964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10D9C804-36DC-4A92-0365-919A95DFC082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B1BBA-C232-7AC9-263F-6EE1CAB0545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0066-D82F-C406-9B6F-8BBEE3B49C64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72BD35F1-0BCC-6B4D-2115-EA48D3C3E3AA}"/>
              </a:ext>
            </a:extLst>
          </p:cNvPr>
          <p:cNvSpPr txBox="1"/>
          <p:nvPr/>
        </p:nvSpPr>
        <p:spPr>
          <a:xfrm>
            <a:off x="-36512" y="5177864"/>
            <a:ext cx="914501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cuando se manifestó la bondad de Dios nuestro Salvador, y su amor para con los hombres, nos salvó, </a:t>
            </a:r>
            <a:r>
              <a:rPr lang="es-ES" sz="2400" dirty="0">
                <a:latin typeface="Calibri"/>
              </a:rPr>
              <a:t>no por obras de justicia que nosotros hubiéramos hecho, sino por su misericordia, por el lavamiento de la regeneración y por la renovación en el Espíritu Santo, el cual derramó en nosotros abundantemente por Jesucristo nuestro Salvador,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019A4-D8BB-9A15-A521-032F2D46A65E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E2947A33-4E58-D264-BDFA-F342FA8CF7BD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D8AC2157-989A-E166-2ACD-5844E8F067E4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E9785-957A-A883-414E-917E4177479B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626E9-7995-A45E-8AC7-48D37385693C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C3BA9967-A835-27E6-B2B9-DECB91C8FDBB}"/>
              </a:ext>
            </a:extLst>
          </p:cNvPr>
          <p:cNvSpPr txBox="1"/>
          <p:nvPr/>
        </p:nvSpPr>
        <p:spPr>
          <a:xfrm>
            <a:off x="1907704" y="467520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3:4-6</a:t>
            </a:r>
          </a:p>
        </p:txBody>
      </p:sp>
    </p:spTree>
    <p:extLst>
      <p:ext uri="{BB962C8B-B14F-4D97-AF65-F5344CB8AC3E}">
        <p14:creationId xmlns:p14="http://schemas.microsoft.com/office/powerpoint/2010/main" val="139323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F23F89-758A-9E21-64DF-D1722FCA0DC4}"/>
              </a:ext>
            </a:extLst>
          </p:cNvPr>
          <p:cNvSpPr txBox="1"/>
          <p:nvPr/>
        </p:nvSpPr>
        <p:spPr>
          <a:xfrm>
            <a:off x="-1" y="575532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419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www.escuelasabatica2000.org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FE109-3BC5-6DED-CA12-20B56C0D1DA6}"/>
              </a:ext>
            </a:extLst>
          </p:cNvPr>
          <p:cNvSpPr txBox="1"/>
          <p:nvPr/>
        </p:nvSpPr>
        <p:spPr>
          <a:xfrm>
            <a:off x="228941" y="6237312"/>
            <a:ext cx="8628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419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le gusto, apriete me gusta y suscríbase</a:t>
            </a:r>
            <a:r>
              <a: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3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8CBB3-C701-DD00-D21F-4DA774875F6E}"/>
              </a:ext>
            </a:extLst>
          </p:cNvPr>
          <p:cNvSpPr txBox="1"/>
          <p:nvPr/>
        </p:nvSpPr>
        <p:spPr>
          <a:xfrm>
            <a:off x="539552" y="4797152"/>
            <a:ext cx="8128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419" sz="3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desea una copia gratuita de la presentación en PowerPoint visite: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B989E-D391-AB5F-A14E-E7E6635D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95" y="66690"/>
            <a:ext cx="3193009" cy="4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B0DF3-361D-FFDB-48F7-4CC760CD7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A5D8564-4CD8-F64C-C952-8E748BF9E0C4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A0374AD-76CA-666F-9F32-7EBFADE047C5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E477B-840C-92E9-5DFA-4C5729251190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2F8AF-41C6-6FFC-69BB-D75A6D48E5BE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89579BE4-3CB1-117E-C973-6F7DC17564DB}"/>
              </a:ext>
            </a:extLst>
          </p:cNvPr>
          <p:cNvSpPr txBox="1"/>
          <p:nvPr/>
        </p:nvSpPr>
        <p:spPr>
          <a:xfrm>
            <a:off x="-36512" y="5177864"/>
            <a:ext cx="914501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cuando se manifestó la bondad de Dios nuestro Salvador, y su amor para con los hombres, nos salvó,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por obras de justicia que nosotros hubiéramos hecho,</a:t>
            </a:r>
            <a:r>
              <a:rPr lang="es-ES" sz="2400" dirty="0">
                <a:latin typeface="Calibri"/>
              </a:rPr>
              <a:t> sino por su misericordia, por el lavamiento de la regeneración y por la renovación en el Espíritu Santo, el cual derramó en nosotros abundantemente por Jesucristo nuestro Salvador,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19D9E-46D6-BA50-A1CE-264C94ED9062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18B7FD4B-99A6-87AC-0395-D328EB7E34DE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D0ECDEA6-1105-4E2C-94F0-CFE18E7BA7B5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6683F-D0AB-6259-DDC6-70BFFB970607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E097F-D1E2-6073-37A9-CBC171E757C2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3200E26-5897-DBC4-9D68-DFC8C757B354}"/>
              </a:ext>
            </a:extLst>
          </p:cNvPr>
          <p:cNvSpPr txBox="1"/>
          <p:nvPr/>
        </p:nvSpPr>
        <p:spPr>
          <a:xfrm>
            <a:off x="1907704" y="467520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3:4-6</a:t>
            </a:r>
          </a:p>
        </p:txBody>
      </p:sp>
    </p:spTree>
    <p:extLst>
      <p:ext uri="{BB962C8B-B14F-4D97-AF65-F5344CB8AC3E}">
        <p14:creationId xmlns:p14="http://schemas.microsoft.com/office/powerpoint/2010/main" val="109051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F8DC-7BDE-1FDB-904E-CA0845A4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5974BAF-1A6B-4904-FEA7-65428B16FBED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276BF93-5520-78B1-32E3-2D7756D96685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192F3-1296-0030-1700-0E79BE97E995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597C8-A0F9-F943-4154-C78B5C8DFF11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6BD6EFAC-75D0-5F8E-D8D8-DC3502C3E5D6}"/>
              </a:ext>
            </a:extLst>
          </p:cNvPr>
          <p:cNvSpPr txBox="1"/>
          <p:nvPr/>
        </p:nvSpPr>
        <p:spPr>
          <a:xfrm>
            <a:off x="-36512" y="5177864"/>
            <a:ext cx="914501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cuando se manifestó la bondad de Dios nuestro Salvador, y su amor para con los hombres, nos salvó,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por obras de justicia que nosotros hubiéramos hecho,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sino por su misericordia, por el lavamiento de la regeneración y por la renovación en el Espíritu Santo,</a:t>
            </a:r>
            <a:r>
              <a:rPr lang="es-ES" sz="2400" dirty="0">
                <a:latin typeface="Calibri"/>
              </a:rPr>
              <a:t> el cual derramó en nosotros abundantemente por Jesucristo nuestro Salvador,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B4F22-A2FA-F2EB-EB53-386039A14A47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210771BF-F1C0-FF4C-734E-7AFE24383226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60995FD7-D3C5-5560-3050-590748507CF4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511ABE-8ED6-25AC-2F78-25007F0E079D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176B0-91C8-380D-DCF8-41F2EA991C9A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173A8258-9B37-7897-3EBB-6D639AD01CB3}"/>
              </a:ext>
            </a:extLst>
          </p:cNvPr>
          <p:cNvSpPr txBox="1"/>
          <p:nvPr/>
        </p:nvSpPr>
        <p:spPr>
          <a:xfrm>
            <a:off x="1907704" y="467520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3:4-6</a:t>
            </a:r>
          </a:p>
        </p:txBody>
      </p:sp>
    </p:spTree>
    <p:extLst>
      <p:ext uri="{BB962C8B-B14F-4D97-AF65-F5344CB8AC3E}">
        <p14:creationId xmlns:p14="http://schemas.microsoft.com/office/powerpoint/2010/main" val="1134442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B000-A4C6-B21E-1CB2-A9EA0754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B49A5972-564E-EED1-DE15-A39933CD5CEB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C42EF32-015A-CEAE-922B-04ED0075AE77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7C907-9BC3-8141-6B62-1121E9723D85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B3602-5441-7151-8E56-52659E6260DD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7681BC39-D563-44A6-AF4B-2037AAA697B1}"/>
              </a:ext>
            </a:extLst>
          </p:cNvPr>
          <p:cNvSpPr txBox="1"/>
          <p:nvPr/>
        </p:nvSpPr>
        <p:spPr>
          <a:xfrm>
            <a:off x="1907704" y="467520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3:4-6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56D99D7E-A78A-2B53-FB57-3FFC6DB3E75F}"/>
              </a:ext>
            </a:extLst>
          </p:cNvPr>
          <p:cNvSpPr txBox="1"/>
          <p:nvPr/>
        </p:nvSpPr>
        <p:spPr>
          <a:xfrm>
            <a:off x="-36512" y="5177864"/>
            <a:ext cx="914501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cuando se manifestó la bondad de Dios nuestro Salvador, y su amor para con los hombres, nos salvó,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por obras de justicia que nosotros hubiéramos hecho,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sino por su misericordia, por el lavamiento de la regeneración y por la renovación en el Espíritu Santo,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el cual derramó en nosotros abundantemente por Jesucristo nuestro Salvador,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228EC-F549-DF65-8CD9-0461353C1236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950719DD-E6DC-D748-4211-A92E8DAD839B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63B740AF-81A8-50EA-82C7-4DCC03C4B2EE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8809B-03EB-48A9-CF51-10E1621E1103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143D8-3491-9AF4-4D10-3A9F2A7CD043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7E50C-F9AC-4894-DBD8-FB069AF68286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</p:spTree>
    <p:extLst>
      <p:ext uri="{BB962C8B-B14F-4D97-AF65-F5344CB8AC3E}">
        <p14:creationId xmlns:p14="http://schemas.microsoft.com/office/powerpoint/2010/main" val="40998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5CF2-0DA5-5CF7-DF01-F76475AE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25C2A37-9A96-A36B-7F13-00E8F5EED2E6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878D052-18D1-46B3-7350-E54997AA58DB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795C0-97BD-6CD6-6C6A-185AA14C7083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7881A-586B-CB7B-152D-BA6447C4AEDB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937ACE5A-7F98-6FF6-D15E-D2343CA7F72E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Para que justificados por su gracia, viniésemos a ser herederos conforme a la esperanza de la vida eterna. Palabra fiel es esta, y en estas cosas quiero que insistas con firmeza, para que los que creen en Dios procuren ocuparse en buenas obras.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1D004-3D0F-0E1F-8793-C8A9D1771248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649FFE97-80DB-6E39-F88C-5CC06D0760ED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7A866969-4093-CF4A-2C92-8CEC3D1C21C6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190D8-40DA-1CDB-A758-37FFF5415352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5B2F3-0B4D-10A9-EC73-6C38C00E2342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ED20E-4BA6-48ED-946C-23CAADBAA363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6DEF60D1-47E3-009D-7F5D-39953B671519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25124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8354F-DDFE-18D7-725E-E3B27F79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B7A07ABD-6780-8EEC-5023-403F90EC095E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22C7E35D-5B9B-D0EA-7C62-8A36F4C0109B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E45E-7159-ACD5-1D40-157364403DCA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AFFBB-EC2D-BD98-3E53-35EFE954E40F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0C3EE613-4DB7-310C-9087-D79035067AE8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latin typeface="Calibri"/>
              </a:rPr>
              <a:t>Palabra fiel es esta, y en estas cosas quiero que insistas con firmeza, para que los que creen en Dios procuren ocuparse en buenas obras.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893C7-2933-5FE1-FF23-2411C6A9F1B8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47CE6CD4-B0B3-18E1-FA31-BA7474A0E3B8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9EC9BB34-E29B-0B72-4F10-C5CCB01BB79A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D77051-0801-BB60-9CC7-62B55BF784A4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954D0-71EE-470B-1D4A-81D40E3B61D3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3072D-0286-4A8A-6FC7-BE86A9512A8C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476B3B3D-AEA2-D2FA-41D5-764E5A09F891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84505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33C3B-17E9-A3D1-397F-4CDF8654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5B3DE12-308B-FBDE-79F6-DE3DDCD1B889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6E8154F-AC74-C1A4-63C5-08D5F0661E54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ocupaos en vuestra salvación con temor y temblor,</a:t>
            </a:r>
            <a:r>
              <a:rPr lang="es-ES" sz="2400" dirty="0">
                <a:latin typeface="Calibri"/>
              </a:rPr>
              <a:t>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51ED1-364B-3D40-F54F-EB7A41BF2A7F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47C87-98F3-35DA-0D3D-A972537F279A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75CF856E-66A5-1F80-11C8-3C4D78C46B31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Palabra fiel es esta, y en estas cosas quiero que insistas con firmeza, para que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los que creen en Dios procuren ocuparse en buenas obras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2AE78-856F-9DF4-8E76-10A54FF7CDF7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543DAF70-A66C-213D-147C-6944EC17ED41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FFA0BC85-A45E-219C-D691-63FC397D588B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D96DB-3D74-7F3F-D843-D88839C34291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1ED1F-141A-FF1C-9E4B-F14107EE8AA4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08267-DD12-EED0-5BD1-A5C6C150B458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3E859163-D18A-FC2F-2BB0-9238496F97E1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17772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DFF0D-A59E-7CF9-C0B9-821FD209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F9FB56C-3488-5FC1-DC71-128619F2881F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2:13, 14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90942E8-C636-89D6-6B6D-815881B450ED}"/>
              </a:ext>
            </a:extLst>
          </p:cNvPr>
          <p:cNvSpPr txBox="1"/>
          <p:nvPr/>
        </p:nvSpPr>
        <p:spPr>
          <a:xfrm>
            <a:off x="0" y="445080"/>
            <a:ext cx="9124194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Aguardando la esperanza bienaventurada y la manifestación gloriosa de nuestro gran Dios y Salvador Jesucristo, quien se dio a sí mismo por nosotros para redimirnos de toda iniquidad y purificar para sí un pueblo propio, celoso de buenas obras.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F3F91-10B5-D9DD-D770-570076325EE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407A5-694F-9601-A94A-3933A90B6563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11025E3B-276E-61C5-76FC-FBC61ACB432F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Palabra fiel es esta, y en estas cosas quiero que insistas con firmeza, para que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los que creen en Dios procuren ocuparse en buenas obras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04B7C-418B-0FD6-2EFF-32C7A995D5EB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DD0C8B08-8ADA-C809-DF83-50CB342E8B5E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063BC8FB-D33D-56AE-6DB4-74AF2F46C06A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52252-1A98-B9DF-2563-7BCC62583A2A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7012D-0358-2405-627D-8E45A36BB624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3ACD1-F0F6-509F-EE92-5BE4793637CD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1F3D4620-1E22-BE93-F817-DD397F6CB914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32920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6E88C-9E94-DE38-D197-3D8A4A45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3761CC8-2D3A-BB8F-774F-A4109A877976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2:13, 14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4E1D8882-611F-70E5-F512-8C38D605D898}"/>
              </a:ext>
            </a:extLst>
          </p:cNvPr>
          <p:cNvSpPr txBox="1"/>
          <p:nvPr/>
        </p:nvSpPr>
        <p:spPr>
          <a:xfrm>
            <a:off x="0" y="445080"/>
            <a:ext cx="9124194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Aguardando la esperanza bienaventurada y la manifestación gloriosa de nuestro gran Dios y Salvador Jesucristo, </a:t>
            </a:r>
            <a:r>
              <a:rPr lang="es-ES" sz="2400" dirty="0">
                <a:latin typeface="Calibri"/>
              </a:rPr>
              <a:t>quien se dio a sí mismo por nosotros para redimirnos de toda iniquidad y purificar para sí un pueblo propio, celoso de buenas obras.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7E1E9-550A-2837-FA1E-0DB17745D6B7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DF29B-525B-6383-3178-0965281080B9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071256A4-2CD3-93FD-AE7B-782B61788B43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Palabra fiel es esta, y en estas cosas quiero que insistas con firmeza, para que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los que creen en Dios procuren ocuparse en buenas obras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97A2F-9345-F2AF-836B-CB5080CCEFC9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F51D1E11-BC60-2D5A-9E49-5AE94F5C9DF4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FE2B74D5-B03F-EDE5-942B-9162CBF202D0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D5403-A185-C55B-10EF-582A6F389E25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C4C18-FA91-2722-7C80-35CA42CA7839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F38F9-99F9-20E0-8A9A-2F11532FCC88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3A3A27F1-9C9D-4954-3ADD-FE44DDE56278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229739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32D2-93BB-18D9-06F6-CA3B508B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FF61B425-D717-2000-66A0-2C2C4A1C4FBD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2:13, 14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9D4C1A3-AF59-4DF5-BCDB-1AD73023F1DD}"/>
              </a:ext>
            </a:extLst>
          </p:cNvPr>
          <p:cNvSpPr txBox="1"/>
          <p:nvPr/>
        </p:nvSpPr>
        <p:spPr>
          <a:xfrm>
            <a:off x="0" y="445080"/>
            <a:ext cx="9124194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Aguardando la esperanza bienaventurada y la manifestación gloriosa de nuestro gran Dios y Salvador Jesucristo,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quien se dio a sí mismo por nosotros para redimirnos de toda iniquidad </a:t>
            </a:r>
            <a:r>
              <a:rPr lang="es-ES" sz="2400" dirty="0">
                <a:latin typeface="Calibri"/>
              </a:rPr>
              <a:t>y purificar para sí un pueblo propio, celoso de buenas obras.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6C890-5B5F-92FB-9DEA-FF8A5BAE9DD3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21847-632F-B4C8-4FE2-79AC36569B56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C2D3E95D-A7C8-3FD0-1D6D-A57B12B4959C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Palabra fiel es esta, y en estas cosas quiero que insistas con firmeza, para que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los que creen en Dios procuren ocuparse en buenas obras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9A803-4642-B50F-A5EE-D62EE418D7F9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EF1F2453-12F5-B2D6-8C42-C75872C7C3C1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F56036E9-5257-B2DF-1296-85434C611572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5E3AA-BC2E-76C9-2EE5-9D2C85596644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0885B-B1F4-B976-6D77-B9CCE8DEF7D1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6123F-4239-069D-FD6F-2B5E66A06E77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E60346D4-A132-F447-DF42-1C63567796B9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</p:spTree>
    <p:extLst>
      <p:ext uri="{BB962C8B-B14F-4D97-AF65-F5344CB8AC3E}">
        <p14:creationId xmlns:p14="http://schemas.microsoft.com/office/powerpoint/2010/main" val="956909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76CE-73CD-373E-39DA-2B2B413B2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130E83E-7575-CD4C-C109-4C8693244529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2:13, 14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226E66C5-1087-3388-57A4-0450FC675175}"/>
              </a:ext>
            </a:extLst>
          </p:cNvPr>
          <p:cNvSpPr txBox="1"/>
          <p:nvPr/>
        </p:nvSpPr>
        <p:spPr>
          <a:xfrm>
            <a:off x="0" y="445080"/>
            <a:ext cx="9124194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Aguardando la esperanza bienaventurada y la manifestación gloriosa de nuestro gran Dios y Salvador Jesucristo,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quien se dio a sí mismo por nosotros para redimirnos de toda iniquidad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purificar para sí un pueblo propio, celoso de buenas obras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22F5C-35E5-EBF0-597F-70FFACA5AD5D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CE456-A064-8A95-C3A5-BE2B3F4E0902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C4A00D43-72A4-1AD5-45F8-F645824122F9}"/>
              </a:ext>
            </a:extLst>
          </p:cNvPr>
          <p:cNvSpPr txBox="1"/>
          <p:nvPr/>
        </p:nvSpPr>
        <p:spPr>
          <a:xfrm>
            <a:off x="-108520" y="5413632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Para que justificados por su gracia, viniésemos a ser herederos conforme a la esperanza de la vida eterna.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Palabra fiel es esta, y en estas cosas quiero que insistas con firmeza, para que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los que creen en Dios procuren ocuparse en buenas obras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. Estas cosas son buenas y útiles a los hombres.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A0097-B92F-A2B9-C886-ACCB21354BAC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7B634E77-0AF9-0FE6-1251-44E4AC4FCAC2}"/>
              </a:ext>
            </a:extLst>
          </p:cNvPr>
          <p:cNvSpPr txBox="1"/>
          <p:nvPr/>
        </p:nvSpPr>
        <p:spPr>
          <a:xfrm>
            <a:off x="179512" y="16508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Efesios 2:8-10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1722D09C-12B4-299E-E49B-87677428199D}"/>
              </a:ext>
            </a:extLst>
          </p:cNvPr>
          <p:cNvSpPr txBox="1"/>
          <p:nvPr/>
        </p:nvSpPr>
        <p:spPr>
          <a:xfrm>
            <a:off x="-36512" y="2132856"/>
            <a:ext cx="4696210" cy="23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solidFill>
                  <a:srgbClr val="FFFF00"/>
                </a:solidFill>
                <a:latin typeface="Calibri"/>
              </a:rPr>
              <a:t>Porque por gracia sois salvos </a:t>
            </a:r>
            <a:r>
              <a:rPr lang="es-ES" sz="2300" u="sng" dirty="0">
                <a:solidFill>
                  <a:srgbClr val="FFFF00"/>
                </a:solidFill>
                <a:latin typeface="Calibri"/>
              </a:rPr>
              <a:t>por medio de la fe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y esto no de vosotros, pues es don de Dios; </a:t>
            </a:r>
            <a:r>
              <a:rPr lang="es-ES" sz="2300" dirty="0">
                <a:solidFill>
                  <a:srgbClr val="FFFF00"/>
                </a:solidFill>
                <a:latin typeface="Calibri"/>
              </a:rPr>
              <a:t>no por obras, para que nadie se gloríe. </a:t>
            </a:r>
            <a:r>
              <a:rPr lang="es-ES" sz="2300" dirty="0">
                <a:solidFill>
                  <a:srgbClr val="00B0F0"/>
                </a:solidFill>
                <a:latin typeface="Calibri"/>
              </a:rPr>
              <a:t>Porque somos hechura suya, creados en Cristo Jesús para buenas obras, </a:t>
            </a:r>
            <a:r>
              <a:rPr lang="es-ES" sz="2300" dirty="0">
                <a:latin typeface="Calibri"/>
              </a:rPr>
              <a:t>las cuales Dios preparó de antemano para que anduviésemos en ellas.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3FF84-1B14-EA0E-CF32-74FF63B6355B}"/>
              </a:ext>
            </a:extLst>
          </p:cNvPr>
          <p:cNvSpPr txBox="1"/>
          <p:nvPr/>
        </p:nvSpPr>
        <p:spPr>
          <a:xfrm>
            <a:off x="4572000" y="3068960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20906-F305-DEB1-24D0-47330F4437BA}"/>
              </a:ext>
            </a:extLst>
          </p:cNvPr>
          <p:cNvSpPr txBox="1"/>
          <p:nvPr/>
        </p:nvSpPr>
        <p:spPr>
          <a:xfrm>
            <a:off x="4568380" y="3623931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98690-4EC1-A472-811B-C2F64F0475C2}"/>
              </a:ext>
            </a:extLst>
          </p:cNvPr>
          <p:cNvSpPr txBox="1"/>
          <p:nvPr/>
        </p:nvSpPr>
        <p:spPr>
          <a:xfrm>
            <a:off x="4559365" y="4240251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693DAE71-E141-F558-F56B-F90ADB6F7053}"/>
              </a:ext>
            </a:extLst>
          </p:cNvPr>
          <p:cNvSpPr txBox="1"/>
          <p:nvPr/>
        </p:nvSpPr>
        <p:spPr>
          <a:xfrm>
            <a:off x="1187624" y="489122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Tito 3:7,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12D29-A944-8DC2-D50D-315EF8D273B9}"/>
              </a:ext>
            </a:extLst>
          </p:cNvPr>
          <p:cNvSpPr txBox="1"/>
          <p:nvPr/>
        </p:nvSpPr>
        <p:spPr>
          <a:xfrm>
            <a:off x="4535996" y="4842523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</p:spTree>
    <p:extLst>
      <p:ext uri="{BB962C8B-B14F-4D97-AF65-F5344CB8AC3E}">
        <p14:creationId xmlns:p14="http://schemas.microsoft.com/office/powerpoint/2010/main" val="20108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83788-2096-4315-CA55-170D016B1115}"/>
              </a:ext>
            </a:extLst>
          </p:cNvPr>
          <p:cNvSpPr/>
          <p:nvPr/>
        </p:nvSpPr>
        <p:spPr>
          <a:xfrm>
            <a:off x="0" y="1484784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Rounded MT Bold" panose="020F0704030504030204" pitchFamily="34" charset="0"/>
              </a:rPr>
              <a:t>BRILLAR COMO LUCES EN LA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Rounded MT Bold" panose="020F0704030504030204" pitchFamily="34" charset="0"/>
              </a:rPr>
              <a:t>NOCHE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7486E-B49E-A7A3-4B6A-55C30B5E33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1" r="9051"/>
          <a:stretch>
            <a:fillRect/>
          </a:stretch>
        </p:blipFill>
        <p:spPr>
          <a:xfrm>
            <a:off x="2267744" y="2869779"/>
            <a:ext cx="4608512" cy="21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2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8775E-8B66-933C-7C00-DE99CAE60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EC238-B8A6-5A01-269E-0DB6A271A77B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EE380-62A5-369E-FFAF-768768B6691F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8E4B4-A994-2795-3870-F4D7E93C94F9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BF69DE-AEC5-56B1-725D-6AB0C1A88F53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32DED-B549-A34B-8539-FA5964D0BEE2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DCAEB-10AC-B19A-034C-2CA399E836A3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646CC-9B10-D78E-7EBD-6D0F52680C50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09DB9-DA6E-E9A4-4BDB-9A012DC44417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1E84486E-99B3-B0C7-737C-748E946C703E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7" name="2 CuadroTexto">
            <a:extLst>
              <a:ext uri="{FF2B5EF4-FFF2-40B4-BE49-F238E27FC236}">
                <a16:creationId xmlns:a16="http://schemas.microsoft.com/office/drawing/2014/main" id="{77F1FC3B-87EF-59B3-587D-9A7AEF735B9A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Porque Dios es el que en vosotros produce así el querer como el hacer, por su buena voluntad. Haced todo sin murmuraciones y contiendas, 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22344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  <p:bldP spid="9" grpId="0" animBg="1"/>
      <p:bldP spid="6" grpId="0" animBg="1"/>
      <p:bldP spid="12" grpId="0" animBg="1"/>
      <p:bldP spid="13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6144-6554-163E-419C-CED8341C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AC425-D751-3DA8-4ABA-C9AD4AE8FC83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8855C-FE5F-96FB-CF3C-90438914F58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B51E3-4DA3-F011-A823-AECB65948F47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4A35A-61B3-0754-3E5B-5C636E0E5939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1F69B-5836-69EF-D055-FA7E3268430D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18EE1-6E83-BC70-6209-6AA999CB4815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B4D17-EF30-50F6-5C74-477BE9687D17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62528-461D-6EA0-BCE7-4CAF97F92B8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E5A31484-FCAC-B0D0-3E04-85F955072BD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81B014C0-F947-DB2F-9793-6EE8F8F9A231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latin typeface="Calibri"/>
              </a:rPr>
              <a:t>Haced todo sin murmuraciones y contiendas, 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995766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4519-6A92-B1C1-E8FA-5F2F4BDC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EAB91-4FDB-6511-A645-41E2D8C4537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0050E-66D7-DE7A-F095-59FB70316B02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1B0E5-4838-6286-28ED-47AAB82A5364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1D637-71AE-E0DB-0417-1CA046806FC4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239BC-0EEB-953A-D8AF-4C9D1F1DE4D6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3B112-9DB0-4EEB-C418-50013B020B9B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1E24-B246-A577-3DF9-BA8938D03072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72B3D-F8CA-E412-0A50-CB60EFB30A3A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A7CB19B3-BBC0-56BC-CB6F-145CB7358BF6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93BE4A2B-275D-36A1-E312-456034529AF6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sintiendo lo mismo, teniendo el mismo amor, unánimes, sintiendo una misma cosa. 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379EF8D1-C156-C737-061E-FBD51EA80DF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A21F00B4-9B28-1EBA-6AC6-F1A53177E9B1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latin typeface="Calibri"/>
              </a:rPr>
              <a:t>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13409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F6081-CEE9-CC3A-ED2B-1921C697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323E7-3820-E4F4-52BB-52C8C96002C6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25D36-030C-5FCD-A8FA-A9130B3ADC94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00056-DC39-6692-62B0-52C4B987E9D8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5FBD0-404B-ACF9-CB21-328FDC7890E2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A8975-1F8A-42FE-B5EE-666E2A58A060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8B272-2A34-D688-44ED-AE077913E017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7EB06-FCB4-EF89-94C1-36368DDF0223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71D54-F951-3C99-D2C9-9176054CEB5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69F55073-5E4C-32FB-2CE5-0953025CD49C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90807F00-0F69-56B9-1782-75AAD55536B9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sintiendo lo mismo</a:t>
            </a:r>
            <a:r>
              <a:rPr lang="es-ES" sz="2400" dirty="0">
                <a:latin typeface="Calibri"/>
              </a:rPr>
              <a:t>, teniendo el mismo amor, unánimes, sintiendo una misma cosa. 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26685C57-7A75-4448-C80B-07CFFEE1C736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AC87FA9D-9FE4-F7F9-AF54-644294A71AD8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latin typeface="Calibri"/>
              </a:rPr>
              <a:t>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2925419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D81F-13F1-7D1B-F9A0-99132889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E046E9-F9F0-7376-6499-B445FF5D6A82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7E463-A098-08C8-6E73-B61CFD388C7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09764-0F0B-6CBC-312C-82419268EF7C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C7430-C44C-CF17-8E76-D26BFAA21337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B50FD-0764-27D6-0A37-9D62AF472015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F7841-9345-1DC4-FD8F-1E7B7FD87D38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E6561-4BF8-2DEB-0A29-0812329D13CA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A15C1-30CD-DB0B-54AB-09703196B7FD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1BA067FD-DBD1-B1E8-4A84-10D569F66D56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5FE12E71-9087-3422-3F36-8AB9F55647CC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sintiendo lo mismo</a:t>
            </a:r>
            <a:r>
              <a:rPr lang="es-ES" sz="2400" dirty="0"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teniendo el mismo amor,</a:t>
            </a:r>
            <a:r>
              <a:rPr lang="es-ES" sz="2400" dirty="0">
                <a:latin typeface="Calibri"/>
              </a:rPr>
              <a:t> unánimes, sintiendo una misma cosa. 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E997BA27-0CFD-130F-6FA2-30970B8904CA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DE545FDA-A0E8-E38A-1E0B-FEA3C3B7728B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latin typeface="Calibri"/>
              </a:rPr>
              <a:t>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108841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F7C7-9568-7E78-7A05-16D119B8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9676A-4FDE-C4D4-6A19-BCFA734E0D74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474D1-4E15-E37F-C287-29CF4DA9D7F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00E5-4A8C-B2C4-D69C-C69E297E577F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F97B5-184A-3025-68E2-F2213B1CDA46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71653-5948-D196-C6C1-7DBBC2964BB0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CC2BE-C5FC-7CAB-912D-01A38C80602B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C495C-67B7-F649-BA3C-AD1D5AD1F368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A608F-F7A8-D804-CFB1-D38B78EF1AC9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B309BD1-79EA-4223-6A61-A5AC23576B62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132519C8-C108-1D05-407D-1519E305F00F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sintiendo lo mismo</a:t>
            </a:r>
            <a:r>
              <a:rPr lang="es-ES" sz="2400" dirty="0"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teniendo el mismo amor,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unánimes,</a:t>
            </a:r>
            <a:r>
              <a:rPr lang="es-ES" sz="2400" dirty="0">
                <a:latin typeface="Calibri"/>
              </a:rPr>
              <a:t> sintiendo una misma cosa. 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F29E46FE-CB2E-F28F-AACA-12787D7C23F0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871745C4-FED7-1BFC-359C-A84ABE68B259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latin typeface="Calibri"/>
              </a:rPr>
              <a:t>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</p:spTree>
    <p:extLst>
      <p:ext uri="{BB962C8B-B14F-4D97-AF65-F5344CB8AC3E}">
        <p14:creationId xmlns:p14="http://schemas.microsoft.com/office/powerpoint/2010/main" val="2529217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F788E-7D1C-F660-D3BA-670D3FC4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9108894-B7F2-49DF-B21E-ED01DCF5AA7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58A5B25F-7BEA-3F30-7C30-9D10D09D71E0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latin typeface="Calibri"/>
              </a:rPr>
              <a:t>para que seáis irreprensibles y sencillos, hijos de Dios sin mancha en medio de una generación maligna y perversa, en medio de la cual resplandecéis como luminares en el mundo; asidos de la palabra de vida, para que en el día de Cristo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F57B1-A84C-D6FD-C7B0-9047D8C25EA6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D7BCD-41C4-25FC-A13E-4A2D421C6095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20A12-BA0C-B05C-EF6E-2F00C969A9AC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40242B-1E08-6238-7BDD-4DD6895F1328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2C04D-FB1C-39A8-ABD6-30C1B9454E19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26335-4BFE-6FD6-1358-6FF5F3C7FD35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0A40-D7FC-92AC-EB0C-3DCF3F38C543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1FD13-F6A0-8D05-9C5E-A919C1DA878C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37E713B2-B70A-BAD3-6A93-6AFD32191BE1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AA7574A2-E385-802C-1933-CCD154140BDB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sintiendo lo mismo</a:t>
            </a:r>
            <a:r>
              <a:rPr lang="es-ES" sz="2400" dirty="0"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teniendo el mismo amor,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unánimes,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sintiendo una misma cosa.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413D2-DC01-B051-3DEA-A971B0ED1AFB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</p:spTree>
    <p:extLst>
      <p:ext uri="{BB962C8B-B14F-4D97-AF65-F5344CB8AC3E}">
        <p14:creationId xmlns:p14="http://schemas.microsoft.com/office/powerpoint/2010/main" val="3555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A28B-5CB5-2BB0-343B-C36FFA88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527DBF66-4466-99AB-2F5F-B7F486F9C64E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0F23182-54A4-F89B-E5E7-00450784F856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para que seáis irreprensibles y sencillos, hijos de Dios sin mancha en medio de una generación maligna y perversa, en medio de la cual resplandecéis como luminares en el mundo; </a:t>
            </a:r>
            <a:r>
              <a:rPr lang="es-ES" sz="2400" dirty="0">
                <a:latin typeface="Calibri"/>
              </a:rPr>
              <a:t>asidos de la palabra de vida, para que en el día de Cristo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6F6D7-73ED-49BA-C575-362CA27786AA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03484-AF9C-5A2E-CD59-71A7270B0831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0E12F-B07C-A21E-A3E5-B14238CBC3D8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20B07-A214-7C70-87E0-ECCF04D9E444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52FCA-B8B6-7CFA-CC82-EE61A27C7DAC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73B80-8571-7EBD-0FE7-BE4167046CA0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BE57A-54EB-46B1-1C36-615FAA845913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E496-6D34-976C-3884-CD861C7C51A7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14B9C64A-3A36-F889-DDB6-AF1AA1B402E5}"/>
              </a:ext>
            </a:extLst>
          </p:cNvPr>
          <p:cNvSpPr txBox="1"/>
          <p:nvPr/>
        </p:nvSpPr>
        <p:spPr>
          <a:xfrm>
            <a:off x="4824028" y="492284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A051502A-0D56-E666-5A46-80C1AFFA423F}"/>
              </a:ext>
            </a:extLst>
          </p:cNvPr>
          <p:cNvSpPr txBox="1"/>
          <p:nvPr/>
        </p:nvSpPr>
        <p:spPr>
          <a:xfrm>
            <a:off x="5076056" y="5411797"/>
            <a:ext cx="403194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Completad mi gozo,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sintiendo lo mismo</a:t>
            </a:r>
            <a:r>
              <a:rPr lang="es-ES" sz="2400" dirty="0"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teniendo el mismo amor,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unánimes,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sintiendo una misma cosa.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20370-FC55-A6A5-D691-5568C4D5123D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5B77B-DB14-7540-5AE6-F223123DD68F}"/>
              </a:ext>
            </a:extLst>
          </p:cNvPr>
          <p:cNvSpPr txBox="1"/>
          <p:nvPr/>
        </p:nvSpPr>
        <p:spPr>
          <a:xfrm>
            <a:off x="4513066" y="456527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puros en medio de la oscuridad del mundo para que iluminen el mundo</a:t>
            </a:r>
          </a:p>
        </p:txBody>
      </p:sp>
    </p:spTree>
    <p:extLst>
      <p:ext uri="{BB962C8B-B14F-4D97-AF65-F5344CB8AC3E}">
        <p14:creationId xmlns:p14="http://schemas.microsoft.com/office/powerpoint/2010/main" val="8536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4A8D3-F1F3-DCFE-C348-976634C2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F0369EED-CE59-22AE-A1A9-8195B119343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2B0525FC-0ABA-C3AA-9E4A-90DBF8E8A6D8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para que seáis irreprensibles y sencillos, hijos de Dios sin mancha en medio de una generación maligna y perversa, en medio de la cual resplandecéis como luminares en el mundo;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asidos de la palabra de vida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para que en el día de Cristo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124D9-1CFC-99A9-7DBF-6F2BC27AC7F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91764-CD06-B9F7-006C-43E23544125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BF8FA-A09D-664B-E3E8-99AA0D0EF7D2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F6657-DB2F-326D-1A3A-54C98B433112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029F8-00BC-58C2-57EF-D93332084615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3054D-A84C-C4B4-2147-1C8CEF7B85B4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BC5DD-9939-1073-F6AE-F90BC9A19520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63035-A4DD-7949-6E31-D16D01593FD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3518BF-EF57-9A2D-E464-224C9E34274E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C8574-7C2E-5F75-889D-D9A39C84F4C9}"/>
              </a:ext>
            </a:extLst>
          </p:cNvPr>
          <p:cNvSpPr txBox="1"/>
          <p:nvPr/>
        </p:nvSpPr>
        <p:spPr>
          <a:xfrm>
            <a:off x="4513066" y="456527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puros en medio de la oscuridad del mundo para que iluminen el mundo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2F024DB2-A806-97D9-F49E-A5869D095CB5}"/>
              </a:ext>
            </a:extLst>
          </p:cNvPr>
          <p:cNvSpPr txBox="1"/>
          <p:nvPr/>
        </p:nvSpPr>
        <p:spPr>
          <a:xfrm>
            <a:off x="36512" y="5843845"/>
            <a:ext cx="91440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No os conforméis a este siglo, sino transformaos por medio de la renovación de vuestro entendimiento, para que comprobéis cuál sea la buena voluntad de Dios, agradable y perfecta. </a:t>
            </a: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A327B197-4EDD-F5ED-A575-12AF8FABFFE4}"/>
              </a:ext>
            </a:extLst>
          </p:cNvPr>
          <p:cNvSpPr txBox="1"/>
          <p:nvPr/>
        </p:nvSpPr>
        <p:spPr>
          <a:xfrm>
            <a:off x="755576" y="53732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12:2</a:t>
            </a:r>
          </a:p>
        </p:txBody>
      </p:sp>
    </p:spTree>
    <p:extLst>
      <p:ext uri="{BB962C8B-B14F-4D97-AF65-F5344CB8AC3E}">
        <p14:creationId xmlns:p14="http://schemas.microsoft.com/office/powerpoint/2010/main" val="10128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D5F47-E9F8-0712-1EA0-F79C6786C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C43B13E-6A69-083A-7D63-B33B30F46430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0C10955-4127-1B4F-7493-BE701677C1AC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para que seáis irreprensibles y sencillos, hijos de Dios sin mancha en medio de una generación maligna y perversa, en medio de la cual resplandecéis como luminares en el mundo;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asidos de la palabra de vida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para que en el día de Cristo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C372D-0A14-5A60-E536-6552C29B3F82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05660-5344-7981-44EE-D8FA889EFDF5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14B8-47C8-A136-451C-C4029D066123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3EE40A-620B-1A6A-2204-8A3B3AB849B9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248AC-3C49-6070-E62C-F2AA772D209A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34AF0-E133-99EB-0685-95902A11E7FB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77A3A-807A-A741-C676-437373D257B5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44B6B-5B24-06A5-C842-F1111FB7839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E4319-3053-C846-945C-C202D40697E5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328E1-F356-DAC4-AF02-095FE5795B02}"/>
              </a:ext>
            </a:extLst>
          </p:cNvPr>
          <p:cNvSpPr txBox="1"/>
          <p:nvPr/>
        </p:nvSpPr>
        <p:spPr>
          <a:xfrm>
            <a:off x="4513066" y="456527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puros en medio de la oscuridad del mundo para que iluminen el mundo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C9AF55BA-0D55-2FA6-3F75-4D12BFAAF9E2}"/>
              </a:ext>
            </a:extLst>
          </p:cNvPr>
          <p:cNvSpPr txBox="1"/>
          <p:nvPr/>
        </p:nvSpPr>
        <p:spPr>
          <a:xfrm>
            <a:off x="36512" y="5843845"/>
            <a:ext cx="91440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No os conforméis a este siglo, </a:t>
            </a:r>
            <a:r>
              <a:rPr lang="es-ES" sz="2400" dirty="0">
                <a:latin typeface="Calibri"/>
              </a:rPr>
              <a:t>sino transformaos por medio de la renovación de vuestro entendimiento, para que comprobéis cuál sea la buena voluntad de Dios, agradable y perfecta. </a:t>
            </a: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EA9D7C23-B0E6-60FB-9CB5-EF930098C2CB}"/>
              </a:ext>
            </a:extLst>
          </p:cNvPr>
          <p:cNvSpPr txBox="1"/>
          <p:nvPr/>
        </p:nvSpPr>
        <p:spPr>
          <a:xfrm>
            <a:off x="755576" y="53732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12:2</a:t>
            </a:r>
          </a:p>
        </p:txBody>
      </p:sp>
    </p:spTree>
    <p:extLst>
      <p:ext uri="{BB962C8B-B14F-4D97-AF65-F5344CB8AC3E}">
        <p14:creationId xmlns:p14="http://schemas.microsoft.com/office/powerpoint/2010/main" val="369746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70D29A9B-7545-1AED-1C54-EDAC1F9FFFFB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2:14, 15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ADD9916-D4E8-22C8-EDA8-F99797783B2C}"/>
              </a:ext>
            </a:extLst>
          </p:cNvPr>
          <p:cNvSpPr txBox="1"/>
          <p:nvPr/>
        </p:nvSpPr>
        <p:spPr>
          <a:xfrm>
            <a:off x="0" y="477599"/>
            <a:ext cx="912419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“Hagan todo sin queja ni discusión, para que sean irreprensibles y sencillos, </a:t>
            </a:r>
            <a:r>
              <a:rPr lang="es-ES" sz="2400" dirty="0" err="1">
                <a:latin typeface="Calibri"/>
              </a:rPr>
              <a:t>hijosde</a:t>
            </a:r>
            <a:r>
              <a:rPr lang="es-ES" sz="2400" dirty="0">
                <a:latin typeface="Calibri"/>
              </a:rPr>
              <a:t> Dios sin culpa en medio de una generación torcida y perversa, en la cual ustedes resplandecen como luces en el mundo”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BEBC6-2180-E800-D68A-A7AF7072FA00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</p:spTree>
    <p:extLst>
      <p:ext uri="{BB962C8B-B14F-4D97-AF65-F5344CB8AC3E}">
        <p14:creationId xmlns:p14="http://schemas.microsoft.com/office/powerpoint/2010/main" val="39563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4A523-053D-12A4-D069-7F7E8BD17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1E4797C-43EF-9A24-3385-9ADED69B7D1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BDF01F45-B581-4AD9-DE84-0DEB66E27AE2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para que seáis irreprensibles y sencillos, hijos de Dios sin mancha en medio de una generación maligna y perversa, en medio de la cual resplandecéis como luminares en el mundo;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asidos de la palabra de vida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para que en el día de Cristo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B6733-97A7-BBE7-212D-50F00559CBE0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B3DA3-173F-CF85-8A71-2E82DB0FB275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6C32B-AD16-E4D4-5144-AA9CBF572E8A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3AB63B-2932-F407-D7D5-55BB4C70DF05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60477-4FC7-ABB6-8EBE-379595E3A399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9E9AE-C49C-A626-4D67-D54FA358A5DF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06933-6013-20F7-18B5-E65A2500B3C8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AA203-3DD8-DBC1-7215-ECCEF5BFA994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5709B-1E3F-D15C-28DC-024C5ABE7639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30A54-764C-A2B4-389A-0545DDDA5622}"/>
              </a:ext>
            </a:extLst>
          </p:cNvPr>
          <p:cNvSpPr txBox="1"/>
          <p:nvPr/>
        </p:nvSpPr>
        <p:spPr>
          <a:xfrm>
            <a:off x="4513066" y="456527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puros en medio de la oscuridad del mundo para que iluminen el mundo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AD8A8F63-7662-7493-6CB8-6FA17E4A47F8}"/>
              </a:ext>
            </a:extLst>
          </p:cNvPr>
          <p:cNvSpPr txBox="1"/>
          <p:nvPr/>
        </p:nvSpPr>
        <p:spPr>
          <a:xfrm>
            <a:off x="36512" y="5843845"/>
            <a:ext cx="91440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No os conforméis a este siglo,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sino transformaos por medio de la renovación de vuestro entendimiento, para que comprobéis cuál sea la buena voluntad de Dios, agradable y perfecta. </a:t>
            </a: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9DB7CF92-8B5C-4F73-5ED4-6C36EB6B908E}"/>
              </a:ext>
            </a:extLst>
          </p:cNvPr>
          <p:cNvSpPr txBox="1"/>
          <p:nvPr/>
        </p:nvSpPr>
        <p:spPr>
          <a:xfrm>
            <a:off x="755576" y="53732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12:2</a:t>
            </a:r>
          </a:p>
        </p:txBody>
      </p:sp>
    </p:spTree>
    <p:extLst>
      <p:ext uri="{BB962C8B-B14F-4D97-AF65-F5344CB8AC3E}">
        <p14:creationId xmlns:p14="http://schemas.microsoft.com/office/powerpoint/2010/main" val="2435305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8B440-E0D1-907D-6A55-8789B531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9D1264E7-D7CB-819C-0572-D7A1CD51A1B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2:13-16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5E9A951-92E9-6F8F-F3D8-4FCF983DBD92}"/>
              </a:ext>
            </a:extLst>
          </p:cNvPr>
          <p:cNvSpPr txBox="1"/>
          <p:nvPr/>
        </p:nvSpPr>
        <p:spPr>
          <a:xfrm>
            <a:off x="0" y="470629"/>
            <a:ext cx="4535996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Dios es el que en vosotros produce así el querer como el hacer, por su buena voluntad.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Haced todo sin murmuraciones y contiendas,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para que seáis irreprensibles y sencillos, hijos de Dios sin mancha en medio de una generación maligna y perversa, en medio de la cual resplandecéis como luminares en el mundo;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asidos de la palabra de vida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para que en el día de Cristo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yo pueda gloriarme de que no he corrido en vano, ni en vano he trabajado.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FB6A9-80CE-1FED-5F81-05C91BB6CCC3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64DBC-DD49-44C0-694C-261449234E3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0F026-6A96-3C6D-B74C-AA6508D46A4A}"/>
              </a:ext>
            </a:extLst>
          </p:cNvPr>
          <p:cNvSpPr txBox="1"/>
          <p:nvPr/>
        </p:nvSpPr>
        <p:spPr>
          <a:xfrm>
            <a:off x="4587690" y="1052736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7DB14-501A-3EF9-ED74-DABC60B6EA07}"/>
              </a:ext>
            </a:extLst>
          </p:cNvPr>
          <p:cNvSpPr txBox="1"/>
          <p:nvPr/>
        </p:nvSpPr>
        <p:spPr>
          <a:xfrm>
            <a:off x="4572000" y="1658154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la gracia de Dios somos justificados mediante la redención que es en Cristo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33B12-8DE9-1BE7-6445-356D94CD4655}"/>
              </a:ext>
            </a:extLst>
          </p:cNvPr>
          <p:cNvSpPr txBox="1"/>
          <p:nvPr/>
        </p:nvSpPr>
        <p:spPr>
          <a:xfrm>
            <a:off x="4568380" y="2213125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salvación es obra de Dios y no podemos atribuirnos ningún mérito al respecto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F49F0-2636-F820-7210-D00EB41EDEF3}"/>
              </a:ext>
            </a:extLst>
          </p:cNvPr>
          <p:cNvSpPr txBox="1"/>
          <p:nvPr/>
        </p:nvSpPr>
        <p:spPr>
          <a:xfrm>
            <a:off x="4559365" y="2829445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salvo, nos hizo nacer de nuevo y nos dio su Espíritu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42FD0-7D55-897A-60BA-9549429F06D0}"/>
              </a:ext>
            </a:extLst>
          </p:cNvPr>
          <p:cNvSpPr txBox="1"/>
          <p:nvPr/>
        </p:nvSpPr>
        <p:spPr>
          <a:xfrm>
            <a:off x="4535996" y="3431717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purificara para sí un pueblo propio, celoso de buenas obras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1D719-0838-4A14-DAFA-260FC148E5F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0AF9A-176F-1CF3-218E-3F082D864BB1}"/>
              </a:ext>
            </a:extLst>
          </p:cNvPr>
          <p:cNvSpPr txBox="1"/>
          <p:nvPr/>
        </p:nvSpPr>
        <p:spPr>
          <a:xfrm>
            <a:off x="4518242" y="402408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ayuda de Dios, manténganse unidos sin murmuraciones ni contiendas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28CF-FB71-2D10-A9D8-64218AE5BA35}"/>
              </a:ext>
            </a:extLst>
          </p:cNvPr>
          <p:cNvSpPr txBox="1"/>
          <p:nvPr/>
        </p:nvSpPr>
        <p:spPr>
          <a:xfrm>
            <a:off x="4513066" y="456527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puros en medio de la oscuridad del mundo para que iluminen el mundo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258EA6AA-6B8A-C9B9-3707-1C6072CDA55C}"/>
              </a:ext>
            </a:extLst>
          </p:cNvPr>
          <p:cNvSpPr txBox="1"/>
          <p:nvPr/>
        </p:nvSpPr>
        <p:spPr>
          <a:xfrm>
            <a:off x="755576" y="53732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12:2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69025FF0-FD7F-18F3-3C7C-F4641C093839}"/>
              </a:ext>
            </a:extLst>
          </p:cNvPr>
          <p:cNvSpPr txBox="1"/>
          <p:nvPr/>
        </p:nvSpPr>
        <p:spPr>
          <a:xfrm>
            <a:off x="36512" y="5843845"/>
            <a:ext cx="91440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No os conforméis a este siglo,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sino transformaos por medio de la renovación de vuestro entendimiento, para que comprobéis cuál sea la buena voluntad de Dios, agradable y perfecta.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B19B1-4F31-8415-8716-733C003E5241}"/>
              </a:ext>
            </a:extLst>
          </p:cNvPr>
          <p:cNvSpPr txBox="1"/>
          <p:nvPr/>
        </p:nvSpPr>
        <p:spPr>
          <a:xfrm>
            <a:off x="4508455" y="5148319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“Permanezcan</a:t>
            </a:r>
            <a:r>
              <a:rPr lang="es-ES" sz="1900" b="1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asidos</a:t>
            </a:r>
            <a:r>
              <a:rPr lang="es-ES" sz="1900" b="1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1900" b="1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S" sz="1900" b="1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Palabra</a:t>
            </a:r>
            <a:r>
              <a:rPr lang="es-ES" sz="1900" b="1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Dios” para estar con Cristo cuando vuelva</a:t>
            </a:r>
          </a:p>
        </p:txBody>
      </p:sp>
    </p:spTree>
    <p:extLst>
      <p:ext uri="{BB962C8B-B14F-4D97-AF65-F5344CB8AC3E}">
        <p14:creationId xmlns:p14="http://schemas.microsoft.com/office/powerpoint/2010/main" val="4219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40F4A-CFFD-11FB-E308-FAC2C3F1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90232A93-ED93-322E-F29A-251683A6611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617D977-AE6D-D190-F030-4F04018441C9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aunque sea derramado en libación sobre el sacrificio y servicio de vuestra fe, 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FFEBA-F5BC-4190-D3CB-15AC39B1E12D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6AB62-CEA3-B893-66A1-7BE1E36B653A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1B00A-9240-4330-B8D2-21ACA6591E31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30719-8778-F70F-74E9-D1DAE325A699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</p:spTree>
    <p:extLst>
      <p:ext uri="{BB962C8B-B14F-4D97-AF65-F5344CB8AC3E}">
        <p14:creationId xmlns:p14="http://schemas.microsoft.com/office/powerpoint/2010/main" val="1892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C3D5A-EEE7-040C-A647-0B60D774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A00CA0E-DE9D-9462-042E-919267F6B63B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5E537D9-7334-14EE-0D3A-BAEB0F41445B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852D8-963B-CCBE-E886-C1DF185C9945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0731B-EC46-2651-6DD9-C79ED9A7C8DA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E1FE3-91DD-8054-686D-09FCF127EEB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55A95-E88D-48CC-C406-44BE71DE0274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49367-D69F-C08A-A840-198065535175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3EC0A1F6-E821-88E6-E255-87C704DCE083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0E3B49E4-BC4D-F3DE-D859-0D30AFD1FA79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Jacob erigió una señal en el lugar donde había hablado con él, una señal de piedra, y derramó sobre ella libación, y echó sobre ella aceite. </a:t>
            </a:r>
          </a:p>
        </p:txBody>
      </p:sp>
    </p:spTree>
    <p:extLst>
      <p:ext uri="{BB962C8B-B14F-4D97-AF65-F5344CB8AC3E}">
        <p14:creationId xmlns:p14="http://schemas.microsoft.com/office/powerpoint/2010/main" val="26468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1CA96-B31C-638E-3C27-2FE50015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E2FD9040-4598-991D-2A05-50EF97A59BD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5AC05417-0AA2-FA7B-9A6B-E36A1C798D7B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6DFB1-737D-D0C6-F751-9380272959CF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6C444-7416-7916-6966-64C70A2D175F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6E39E-D9DD-57C2-D3C3-EA7FB2AE78C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12B621-EEBC-0732-E2CD-901FB417D4FC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D4B79-0048-DB36-1102-DB97A20DA514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190E00EC-1EF5-CB2B-4E8C-FADBAA063C24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6FE508FF-3374-5C8A-B7BC-026221B501B8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dirty="0">
                <a:latin typeface="Calibri"/>
              </a:rPr>
              <a:t>y derramó sobre ella libación, y echó sobre ella aceite. </a:t>
            </a:r>
          </a:p>
        </p:txBody>
      </p:sp>
    </p:spTree>
    <p:extLst>
      <p:ext uri="{BB962C8B-B14F-4D97-AF65-F5344CB8AC3E}">
        <p14:creationId xmlns:p14="http://schemas.microsoft.com/office/powerpoint/2010/main" val="1490715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0968-7326-B613-A2DD-90B84377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274BCD0C-A146-1A8A-A388-377291339112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5602462-2648-5DC3-0B5E-AEE460E3B8F7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D851B-B63C-BDEF-54C4-329A57F5A800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9DE4-D111-41BF-2ECF-C1E1B4842CD4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EE7E2-D163-B935-7051-A7B91277162B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8B1611-66D9-12B2-7034-AE247067B9C9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AC41F-79BF-09CE-112B-93AEBF82C898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960B445-BBC5-73C4-04E7-F1B412E140C6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15D67A14-AEBC-4BC1-3DEE-8B5AFC32E438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y derramó sobre ella libación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echó sobre ella aceite.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2D890DC0-6C20-03C7-BA0C-5F4A6493C4D3}"/>
              </a:ext>
            </a:extLst>
          </p:cNvPr>
          <p:cNvSpPr txBox="1"/>
          <p:nvPr/>
        </p:nvSpPr>
        <p:spPr>
          <a:xfrm>
            <a:off x="4793981" y="254063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4:6, 7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3D91F824-17F9-5307-2D00-C9128C92B797}"/>
              </a:ext>
            </a:extLst>
          </p:cNvPr>
          <p:cNvSpPr txBox="1"/>
          <p:nvPr/>
        </p:nvSpPr>
        <p:spPr>
          <a:xfrm>
            <a:off x="4793981" y="2990044"/>
            <a:ext cx="4320481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Porque yo ya estoy para ser sacrificado, y el tiempo de mi partida está cercano. He peleado la buena batalla, he acabado la carrera, he guardado la fe</a:t>
            </a:r>
          </a:p>
        </p:txBody>
      </p:sp>
    </p:spTree>
    <p:extLst>
      <p:ext uri="{BB962C8B-B14F-4D97-AF65-F5344CB8AC3E}">
        <p14:creationId xmlns:p14="http://schemas.microsoft.com/office/powerpoint/2010/main" val="23301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ACB29-2F2A-6287-84A8-01418E11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E182BCB6-250C-EFAA-4DAC-EE5EABB69B24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083686E-942E-E1A7-996A-85B0C8BC26A0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AE0C0-652C-16FA-A4D8-86C2A6CF6604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5FAB0-F8C7-FDA8-ABBC-AAB4911EB3A6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DE2B6-ECF7-D0D5-F115-20274EF0004E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55D7A2-FC02-4BA7-AC58-0F891A91D4BE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F6323-96C0-CFFC-FE08-4507718A8D2E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ED6AD6D-A34A-094A-3FFE-6676744B571E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879C4FAE-9293-CEF7-6DBF-CA309EA4999B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y derramó sobre ella libación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echó sobre ella aceite.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52B8DC3C-807B-7534-5F33-8F18551FA847}"/>
              </a:ext>
            </a:extLst>
          </p:cNvPr>
          <p:cNvSpPr txBox="1"/>
          <p:nvPr/>
        </p:nvSpPr>
        <p:spPr>
          <a:xfrm>
            <a:off x="4793981" y="254063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4:6, 7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D1485FC3-7CBB-1C30-B6FA-F7DD2E689AB2}"/>
              </a:ext>
            </a:extLst>
          </p:cNvPr>
          <p:cNvSpPr txBox="1"/>
          <p:nvPr/>
        </p:nvSpPr>
        <p:spPr>
          <a:xfrm>
            <a:off x="4793981" y="2990044"/>
            <a:ext cx="4320481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yo ya estoy para ser sacrificado, y el tiempo de mi partida está cercano. </a:t>
            </a:r>
            <a:r>
              <a:rPr lang="es-ES" sz="2400" dirty="0">
                <a:latin typeface="Calibri"/>
              </a:rPr>
              <a:t>He peleado la buena batalla, he acabado la carrera, he guardado la fe</a:t>
            </a:r>
          </a:p>
        </p:txBody>
      </p:sp>
    </p:spTree>
    <p:extLst>
      <p:ext uri="{BB962C8B-B14F-4D97-AF65-F5344CB8AC3E}">
        <p14:creationId xmlns:p14="http://schemas.microsoft.com/office/powerpoint/2010/main" val="4138785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7930-13CA-59D0-F6AD-9D99B7F6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460ABD0-AF7D-492E-0AA4-12719DF330F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6A50949-066D-BD78-BB7C-A377ED73198C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DC0EC-6D27-E1E9-4558-B6AC50C45B29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FDB47-6A9A-5AD8-8890-3F6A399EB4F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A397C-B3BA-CCD9-DB4C-7C0675AD2AA4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DA723-12B7-23DF-6EB8-1B0C4EBBB9A5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5CE8B-ADD3-3C5E-A662-FF78ACDD0E50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321FA2C4-067F-3972-F1BB-8BBEAAA0C4DD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585755D2-B257-9EF7-2B1B-C743366E7466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y derramó sobre ella libación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echó sobre ella aceite.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10729B8-6BA4-D429-4B1A-963E8DD67D7A}"/>
              </a:ext>
            </a:extLst>
          </p:cNvPr>
          <p:cNvSpPr txBox="1"/>
          <p:nvPr/>
        </p:nvSpPr>
        <p:spPr>
          <a:xfrm>
            <a:off x="4793981" y="254063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4:6, 7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F058D5D6-9373-4562-F3CF-BC39AC592EF3}"/>
              </a:ext>
            </a:extLst>
          </p:cNvPr>
          <p:cNvSpPr txBox="1"/>
          <p:nvPr/>
        </p:nvSpPr>
        <p:spPr>
          <a:xfrm>
            <a:off x="4793981" y="2990044"/>
            <a:ext cx="4320481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yo ya estoy para ser sacrificado, y el tiempo de mi partida está cercano.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He peleado la buena batalla, he acabado la carrera, he guardado la fe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FAC1D514-85AD-7EA9-A4F3-3BC7FC0BB4C4}"/>
              </a:ext>
            </a:extLst>
          </p:cNvPr>
          <p:cNvSpPr txBox="1"/>
          <p:nvPr/>
        </p:nvSpPr>
        <p:spPr>
          <a:xfrm>
            <a:off x="2424835" y="443817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12:1, 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6A38CD8B-BCC9-E5A8-CA95-F969F8E848DA}"/>
              </a:ext>
            </a:extLst>
          </p:cNvPr>
          <p:cNvSpPr txBox="1"/>
          <p:nvPr/>
        </p:nvSpPr>
        <p:spPr>
          <a:xfrm>
            <a:off x="13075" y="4942095"/>
            <a:ext cx="909180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Así que, hermanos, os ruego por las misericordias de Dios, que presentéis vuestros cuerpos en sacrificio vivo, santo, agradable a Dios, que es vuestro culto racional. No os conforméis a este siglo, sino transformaos por medio de la renovación de vuestro entendimiento, para que comprobéis cuál sea la buena voluntad de Dios, agradable y perfecta. </a:t>
            </a:r>
          </a:p>
        </p:txBody>
      </p:sp>
    </p:spTree>
    <p:extLst>
      <p:ext uri="{BB962C8B-B14F-4D97-AF65-F5344CB8AC3E}">
        <p14:creationId xmlns:p14="http://schemas.microsoft.com/office/powerpoint/2010/main" val="28988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1A60-E34E-DE9A-8C14-20881DF2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CB96A97C-9A4F-FEA0-5202-B1D0E32A100B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95CD7AD-487A-03ED-90AC-A088AA06DFA8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6BD44-A7E6-6B2F-9260-84CACB9345B5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34A06-18BA-6E38-E7DD-BC9266F5033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E7B85-02B2-CFE0-1C23-E2BF2989BF2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E71F6-BC23-31E8-F81B-E23B481BD37B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691C-9952-0877-C209-DAA801A63046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DEF7A3C-A57D-A121-7CF9-84509DD4FD45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95E01215-C613-B630-B545-FE2A2849681E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y derramó sobre ella libación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echó sobre ella aceite.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CBEADA64-0A85-F472-68DE-8BD4A59D38A7}"/>
              </a:ext>
            </a:extLst>
          </p:cNvPr>
          <p:cNvSpPr txBox="1"/>
          <p:nvPr/>
        </p:nvSpPr>
        <p:spPr>
          <a:xfrm>
            <a:off x="4793981" y="254063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4:6, 7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2F0B39A7-9B28-BC64-3842-0A073EEE9974}"/>
              </a:ext>
            </a:extLst>
          </p:cNvPr>
          <p:cNvSpPr txBox="1"/>
          <p:nvPr/>
        </p:nvSpPr>
        <p:spPr>
          <a:xfrm>
            <a:off x="4793981" y="2990044"/>
            <a:ext cx="4320481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yo ya estoy para ser sacrificado, y el tiempo de mi partida está cercano.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He peleado la buena batalla, he acabado la carrera, he guardado la fe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E0D6162B-396D-C60D-0374-DA8260D6DA9D}"/>
              </a:ext>
            </a:extLst>
          </p:cNvPr>
          <p:cNvSpPr txBox="1"/>
          <p:nvPr/>
        </p:nvSpPr>
        <p:spPr>
          <a:xfrm>
            <a:off x="2424835" y="443817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12:1, 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55B5F74A-A2B6-D3E4-126E-D8E514C15306}"/>
              </a:ext>
            </a:extLst>
          </p:cNvPr>
          <p:cNvSpPr txBox="1"/>
          <p:nvPr/>
        </p:nvSpPr>
        <p:spPr>
          <a:xfrm>
            <a:off x="13075" y="4942095"/>
            <a:ext cx="909180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Así que, hermanos, os ruego por las misericordias de Dios, que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presentéis vuestros cuerpos en sacrificio vivo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santo, agradable a Dios, que es vuestro culto racional.</a:t>
            </a:r>
            <a:r>
              <a:rPr lang="es-ES" sz="2400" dirty="0">
                <a:latin typeface="Calibri"/>
              </a:rPr>
              <a:t> No os conforméis a este siglo, sino transformaos por medio de la renovación de vuestro entendimiento, para que comprobéis cuál sea la buena voluntad de Dios, agradable y perfecta. </a:t>
            </a:r>
          </a:p>
        </p:txBody>
      </p:sp>
    </p:spTree>
    <p:extLst>
      <p:ext uri="{BB962C8B-B14F-4D97-AF65-F5344CB8AC3E}">
        <p14:creationId xmlns:p14="http://schemas.microsoft.com/office/powerpoint/2010/main" val="2882397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28EE-EF1A-802E-2388-08827C8E0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871C1E0-C2DA-7095-F073-68746FA2AFFB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63FDA9D-8807-6CE1-ABB8-46430D0354B4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B4A8C-CB23-5C1D-3566-766D77589FA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CEA04-3AF9-728D-6E71-24D3A370422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CBA28-A425-33C6-F2CC-D6DAD70FCE8C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5C4ED-F474-0753-16C4-B6AFAE4A059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FEF7E-C193-B585-9BFF-8B87C2E3E746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80D18A2F-9413-A2E2-C637-458C02130870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Génesis 35:14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97806A38-DA79-E734-4101-897E4B58AE22}"/>
              </a:ext>
            </a:extLst>
          </p:cNvPr>
          <p:cNvSpPr txBox="1"/>
          <p:nvPr/>
        </p:nvSpPr>
        <p:spPr>
          <a:xfrm>
            <a:off x="179512" y="2276872"/>
            <a:ext cx="4320480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Jacob erigió una señal en el lugar donde había hablado con él, una señal de piedra,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y derramó sobre ella libación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echó sobre ella aceite.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D39637B-53D6-75B1-BA2D-932547981953}"/>
              </a:ext>
            </a:extLst>
          </p:cNvPr>
          <p:cNvSpPr txBox="1"/>
          <p:nvPr/>
        </p:nvSpPr>
        <p:spPr>
          <a:xfrm>
            <a:off x="4793981" y="254063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4:6, 7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9807C939-6F75-4ECA-1277-7A0251AC05AC}"/>
              </a:ext>
            </a:extLst>
          </p:cNvPr>
          <p:cNvSpPr txBox="1"/>
          <p:nvPr/>
        </p:nvSpPr>
        <p:spPr>
          <a:xfrm>
            <a:off x="4793981" y="2990044"/>
            <a:ext cx="4320481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Porque yo ya estoy para ser sacrificado, y el tiempo de mi partida está cercano.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He peleado la buena batalla, he acabado la carrera, he guardado la fe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1CF61646-432A-965E-3CFA-43A9866BC7CF}"/>
              </a:ext>
            </a:extLst>
          </p:cNvPr>
          <p:cNvSpPr txBox="1"/>
          <p:nvPr/>
        </p:nvSpPr>
        <p:spPr>
          <a:xfrm>
            <a:off x="2424835" y="443817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12:1, 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802E6760-B0AA-492B-4135-986D38A8877B}"/>
              </a:ext>
            </a:extLst>
          </p:cNvPr>
          <p:cNvSpPr txBox="1"/>
          <p:nvPr/>
        </p:nvSpPr>
        <p:spPr>
          <a:xfrm>
            <a:off x="13075" y="4942095"/>
            <a:ext cx="909180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Así que, hermanos, os ruego por las misericordias de Dios, que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presentéis vuestros cuerpos en sacrificio vivo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santo, agradable a Dios, que es vuestro culto racional.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os conforméis a este siglo, sino transformaos por medio de la renovación de vuestro entendimiento, para que comprobéis cuál sea la buena voluntad de Dios, agradable y perfecta.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2078A-CAF3-2ACB-ABDB-D45C98C3FC53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</p:spTree>
    <p:extLst>
      <p:ext uri="{BB962C8B-B14F-4D97-AF65-F5344CB8AC3E}">
        <p14:creationId xmlns:p14="http://schemas.microsoft.com/office/powerpoint/2010/main" val="2462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4B27-377C-94BF-7903-67B016B1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AF78227A-E956-6818-B6E2-7DA5B3678DEA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50F2AE5C-406D-09E8-A779-A9B0AA41FD44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ED7E6-0F07-50B6-4FA6-8D6314D80E1F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F58B4-7F93-ACAF-E8A1-613297293E4E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</p:spTree>
    <p:extLst>
      <p:ext uri="{BB962C8B-B14F-4D97-AF65-F5344CB8AC3E}">
        <p14:creationId xmlns:p14="http://schemas.microsoft.com/office/powerpoint/2010/main" val="14244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D3D84-686F-A119-8627-117FBC80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10B605B-7EA7-C9F1-2C6A-64B1D859F858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12338D42-70F8-6886-D1D0-6E11B1ED7809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FF8A2-42E5-1E8E-404C-0FB81172F2A7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DB892-1CE4-6F08-A795-FCF6365E2EB2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05A0D-156C-33D0-D21A-FECF94700F51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D1661-916C-C007-440E-D032601D3650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E87D5-4AAA-9E12-95CC-023FF680E3A6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5464D47D-6A4B-B6A1-AEE0-1BD5F46FD209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DB80A629-C05F-0CD1-0FDF-61774DE94F68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Su ofrenda será dos décimas de </a:t>
            </a:r>
            <a:r>
              <a:rPr lang="es-ES" sz="2400" dirty="0" err="1">
                <a:latin typeface="Calibri"/>
              </a:rPr>
              <a:t>efa</a:t>
            </a:r>
            <a:r>
              <a:rPr lang="es-ES" sz="2400" dirty="0">
                <a:latin typeface="Calibri"/>
              </a:rPr>
              <a:t> de flor de harina amasada con aceite, ofrenda encendida a Jehová en olor gratísimo; 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13234-77C2-722F-A5DF-4D9BDD12E52D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E3E7A-3982-8188-0C20-2B942A88B0DC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</p:spTree>
    <p:extLst>
      <p:ext uri="{BB962C8B-B14F-4D97-AF65-F5344CB8AC3E}">
        <p14:creationId xmlns:p14="http://schemas.microsoft.com/office/powerpoint/2010/main" val="18983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AA2E1-532B-7C83-6C52-DB23ED48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FBDCBC3-19C4-66D4-6ED5-F8071DD2D4DA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1B169532-D092-1324-AC58-747669EA0E3D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8746-D8CD-86A3-90F5-6C84C1EDAA32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21D03-E4D7-8690-929E-162DA8D350D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3579E-E39F-5131-0B4F-58940EA8C19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87F92-E98B-A523-275F-C32B47D9E8DA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E1E9D-AF62-8D5C-2FED-B83ACD6A0715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7D82BD63-3F0D-D894-E135-C8118C5FE73C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95D0F7C6-F331-C6B3-576F-BDB381FAB3DE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73F95-9032-462D-8615-71DB14D01EA9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91DBE-7EA0-71F8-C7DA-F4B4DC088B4B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</p:spTree>
    <p:extLst>
      <p:ext uri="{BB962C8B-B14F-4D97-AF65-F5344CB8AC3E}">
        <p14:creationId xmlns:p14="http://schemas.microsoft.com/office/powerpoint/2010/main" val="1518023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0F86-47C3-F397-93B6-ED699345A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DF2E118-9882-6D99-A0CD-7ADD4922429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A08AF58-DA0F-ECFA-A731-89CD1C0D0499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A35FC-7090-3FB7-1B49-1F3AC70CB9C1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1428-1809-B6AE-0346-61104380740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9093F-3EAB-50F6-8CEA-24DD9F791B4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EAF5E-4F5E-97D9-5415-175C8CC0F1F9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36DDA-3FCC-54FB-F478-AAA5290BCED4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B9441755-7127-8285-1B35-839285115D10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FAEA2AE1-6FCE-C5B9-3A42-1E41071DA542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152D1-9E64-0373-AC91-B13C1A534160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B4E5F-19B3-EADE-9B20-86A1A50EF1E6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CB0D1-7E5D-5B10-8F44-D45CAD86FBA8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EF37E-0896-3DBA-8C57-10DD1406E4A2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 CuadroTexto">
            <a:extLst>
              <a:ext uri="{FF2B5EF4-FFF2-40B4-BE49-F238E27FC236}">
                <a16:creationId xmlns:a16="http://schemas.microsoft.com/office/drawing/2014/main" id="{5CB6868A-755C-C356-779C-FB84C725D554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8BDC8B14-5585-7B00-C0B8-E42D5733C7BF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vuestra comunión en el evangelio, desde el primer día hasta ahora; </a:t>
            </a:r>
          </a:p>
        </p:txBody>
      </p:sp>
    </p:spTree>
    <p:extLst>
      <p:ext uri="{BB962C8B-B14F-4D97-AF65-F5344CB8AC3E}">
        <p14:creationId xmlns:p14="http://schemas.microsoft.com/office/powerpoint/2010/main" val="4195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8C2B-7CDA-EAA1-90F5-90F6CC0A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259E41A2-31AC-8EA1-0332-BD4311E6AA02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7702B49-F023-8514-06A0-D221C8E674F8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2D44C-426B-2BBA-C797-F9D775CB551D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2385D-B0B0-5719-8823-377AA4C92CE8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D846-3E5D-E1FB-6A41-01586F12E0F7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34ABC-E1BD-2F9E-BCB7-D7344B77E84E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EA83E-7FFE-4258-9E9F-BD492AE2112F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5384BE28-4AA2-29A7-342E-FF4F42A5E5C2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5B065BE3-A305-06AF-CB69-FC531C649C87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0283-8E6E-1C37-1D75-ACABB5FBFB69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CE355-AEBE-5BA0-D9D3-2BCB2E40DA73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A5C9F8-598F-842B-C0EB-B73360062567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B549E-B690-207E-6CC2-07CB4FC36B8C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70C3BA5B-CED1-6E32-B21F-776DEC5794C4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CC8BD0E8-9B32-5D43-87D6-97D2929780BE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desde el primer día hasta ahora; </a:t>
            </a:r>
          </a:p>
        </p:txBody>
      </p:sp>
    </p:spTree>
    <p:extLst>
      <p:ext uri="{BB962C8B-B14F-4D97-AF65-F5344CB8AC3E}">
        <p14:creationId xmlns:p14="http://schemas.microsoft.com/office/powerpoint/2010/main" val="164607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FE58C-C8CB-C8BB-7122-1E983AE7E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B2B2D5BB-5A58-E4AE-0B5E-815E637862C4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01AF55-A509-1D1D-4263-6B6CF9772BEC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1B412-99F6-1253-F839-62BABC4BE540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A817A-2F47-AA7A-6C59-F12F86B07B89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AEBF7-A977-86DB-9375-2ED00039AB6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C44BA2-33E3-FD6D-2177-B42CD049A554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BA6AA-DEAC-5C78-D456-564916A9A1E9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2571B23-C66A-3640-8239-D6A0060057FA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D73BBD43-C295-8368-DAD1-F21C570C4FA6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D7A9C-A7C9-6E45-01CC-5684D15D73E9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15A15-F739-F3EB-7CA4-EC38267641F7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AA5D9-37AE-F70C-156E-F98A5F33D6EA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BBEBDB-1109-FF1D-923F-F2FAAF7915C3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93B713FC-2E0E-4A52-4D1D-4BF56C0B466A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4B8805BC-273B-E433-DD72-A4143C94F5D4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832CFFE8-40B0-345F-CDEC-825698106F43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2811DF64-478C-3576-5BC0-AB58708B79A1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todos los días, en el templo y por las casas, no cesaban de enseñar y predicar a Jesucristo. </a:t>
            </a:r>
          </a:p>
        </p:txBody>
      </p:sp>
    </p:spTree>
    <p:extLst>
      <p:ext uri="{BB962C8B-B14F-4D97-AF65-F5344CB8AC3E}">
        <p14:creationId xmlns:p14="http://schemas.microsoft.com/office/powerpoint/2010/main" val="6516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2DBF6-0A7A-831D-9CDA-92D6B128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787EB389-9B26-01B8-8433-683312DA29FA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B5A41878-1AFC-BDA1-FBAB-E0446DBACFDB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54BBF-B265-2537-385C-A1D2AE615BED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60AD3-E569-E391-43F1-4D8FD4BEF17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D441C-AD39-C6C7-AA3C-E4A2338F89E4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B71CD-50FB-F212-3A1B-3FECA8FC268C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EE9A4-6D26-74CB-9FF2-C80F5B4249C9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8A5F0199-7E7A-9858-C660-9F57EEC07ECD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86780A52-A134-4E58-77E7-DBDA6BA95A6D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6F403-60D9-01EC-EBE5-0BDA8D242F58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43C3-511D-80DF-16C3-65D9764C0FB2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B8ADF3-1C79-30F2-A843-F650FFDE42B2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DE478D-5D9E-FEE6-1A3A-E4C8298B8F63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AF6F54FB-2D5A-0AB2-74A1-9EE546079C47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431DD89A-5C59-F97C-A198-FDEB7646FACC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5BAEDFB7-5135-FE87-DAD4-7101B947298F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68C1E71B-10BA-4D64-B00A-3DF6460607E0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no cesaban de enseñar y predicar a Jesucristo. </a:t>
            </a:r>
          </a:p>
        </p:txBody>
      </p:sp>
    </p:spTree>
    <p:extLst>
      <p:ext uri="{BB962C8B-B14F-4D97-AF65-F5344CB8AC3E}">
        <p14:creationId xmlns:p14="http://schemas.microsoft.com/office/powerpoint/2010/main" val="1990138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A1BA8-CD78-88F1-B24C-0B646DBB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A86CD87-D19C-827F-3B42-D5BB1CAB1F30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72DCFC0-1042-CF19-3291-C02A77003A7B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8D04E-F733-4C2B-5A4F-2A312265BD84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23561-553E-EA41-CDEF-8A78895F049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3B34F-2DF3-8A6B-2A8D-A98D9677FC6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7394B-9705-2B01-67D0-5E6AAA0AD652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FF7ED-C877-91C7-B5AD-715BF92D497D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E09D488C-6049-6350-DD84-584BFDD27F4C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B92759F-E6FC-DF30-7E89-0AF3BAA84F74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74F8D-6502-804E-99F2-6462241178DC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D059E-53AA-F1D6-5586-D2787F52D4B4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E74DF3-E77B-2B92-836F-4A88A27EE9CF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1A7715-3AB8-7CC4-118C-038179213D1D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A8951B0B-2D5A-8712-FAC3-E3AF865402FC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9387ECCE-CC45-5707-97EC-06764B6FBCD5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E858EF6A-B7C1-FFBF-EB8F-F611E058ECBA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40457CAB-C141-72E4-8765-FFDBA67F7953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04DF924B-4A36-29D2-ECA7-88870094EA22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F58AEFEE-6762-39D2-F253-FA6B819DC483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habiendo considerado esto, llegó a casa de María la madre de Juan, el que tenía por sobrenombre Marcos, 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11069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59AA7-35D5-311C-61D3-D1C05126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2DC0341-155F-4D64-CE00-B729BAFAF6E8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E71D6D6-EC58-DEB6-4327-D347FEDFEA2B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C4574-9EAD-7881-C8C2-DB36E949E66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041CB-778E-C157-282B-7C1911DA4CE1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ED3ED-15B6-2997-0960-38DEC78E5E7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42805-ABEF-41E5-189C-B50DED042ABE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1C4CE-AE69-0A40-1313-067C1F6156D1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B03814F0-A085-2A36-9D77-B84A77FCA76E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7E26C30D-64AD-8340-CA60-C956085BEB6B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1E001-DB22-7BCB-6D7D-A07DCEAC56B2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606C0-909C-D6DD-2AC3-69EA9225C802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8FD93E-0C7D-4C58-04A1-B93F8DC0E865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68358-C064-45B3-2499-A8D45D33BB32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619E2323-ADF4-BE89-2841-D02D2C57F648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53BBFAD9-D9A7-6BAA-A7F9-2B97D901B50D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67046AB5-FD97-93E8-8E74-83CFBACD6F8A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5A6DF1A9-1011-085E-6E47-6500BCBF1B46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1AF29C4D-68CF-5E0D-7CB0-D76432E95CBF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2C558195-2D67-5621-BB03-BC9BD7E9EE5A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latin typeface="Calibri"/>
              </a:rPr>
              <a:t>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3932803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59D64-8DAB-3704-F6A0-DE3C2583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6D47588-6157-6FB8-AB29-6E5E016B9E40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7A70409-EA51-40AE-647C-E5C229A7B810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3386F-A489-0C1C-5DB8-EC912F2721D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36408-D56E-2DC2-F87C-94A165A4FF0A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2C75B-235D-AD25-9DB7-C18B945A55BD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84198-9256-1B01-B2A9-241EA300295A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16CDD-93CF-E203-B16C-8EC46AD37A94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3800A821-4EB5-607D-A88D-A50FFF05656E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Levítico 23:13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483F3603-2FB3-F129-56A9-BC5E1DB57246}"/>
              </a:ext>
            </a:extLst>
          </p:cNvPr>
          <p:cNvSpPr txBox="1"/>
          <p:nvPr/>
        </p:nvSpPr>
        <p:spPr>
          <a:xfrm>
            <a:off x="107504" y="2292534"/>
            <a:ext cx="4054869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Su ofrenda será dos décimas de </a:t>
            </a:r>
            <a:r>
              <a:rPr lang="es-ES" sz="2400" dirty="0" err="1">
                <a:solidFill>
                  <a:srgbClr val="FFFF00"/>
                </a:solidFill>
                <a:latin typeface="Calibri"/>
              </a:rPr>
              <a:t>efa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 de flor de harina amasada con aceite,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ofrenda encendida a Jehová en olor gratísimo;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su libación será de vino, la cuarta parte de un hin.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7D162-D625-E2FF-D2CE-8F0844E56A5D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EFC8B-FDF5-2538-E312-B0E9E1382117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116CDE-BA74-6AC4-EAE8-EB3974972C5D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40CEC6-42E2-4E6C-C253-71FF2C371AD9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E497B1DD-1456-469A-79F6-FB366CE950D5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A0E191AB-F0ED-A6CF-5C01-443D780C7134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8A0DA5C8-A1EA-97EF-7F36-DBF4B550A669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5408C47C-FE39-7014-0E5C-082E879E4164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199472C2-622A-1E2C-E5F4-476E12785296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4FECAA87-A489-9BA4-2DC6-9818B6D582AC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3229796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A5647-5F63-8A8E-43A1-360A1D1A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EF875CF-FA90-1C6F-0636-1B8D1D9D3E7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FCAF578-CC53-3BF9-006A-1842D135B87F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6069-556E-B8DA-F92C-3E5D168D4378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62788-F9D6-B831-B013-2C2C7E531B8A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931AF-02D8-9170-068C-749B862CA501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AEB48-E0C4-AD9F-5DBB-8564CECFBC37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9E934-06AF-92FB-ED92-A3FB54CC699E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8C559B31-9E14-D3A7-261A-947494C95D07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17:11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DD9C7059-8A3E-D204-D8FB-916D84EACC77}"/>
              </a:ext>
            </a:extLst>
          </p:cNvPr>
          <p:cNvSpPr txBox="1"/>
          <p:nvPr/>
        </p:nvSpPr>
        <p:spPr>
          <a:xfrm>
            <a:off x="12568" y="2276872"/>
            <a:ext cx="453650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éstos eran más nobles que los que estaban en Tesalónica, pues recibieron la palabra con toda solicitud, escudriñando cada día las Escrituras para ver si estas cosas eran así.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1C5A2-9792-4AF2-4D82-6940D5C14948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0EC30-085F-7B54-C510-51727593BC81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31105-6132-6DC1-EE1C-2CEAF6328D01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6B1500-FB9C-3AA3-EED8-B12D358C86EB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8C1CE8F8-391F-4680-8494-F2F7E372D298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56BE8B1D-8C6F-D6D0-40D0-7CAD504399E1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EEE653D2-A6B8-9301-41B1-2FBAF3443FAF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6BCBDC94-CB6A-251D-4170-3627BB2B4711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88D1CD15-A40C-6D46-D413-5B7B6745484A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BD4D5F96-AC14-279A-1242-5E22FA2598BF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22652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8BAE-B0B2-20FC-57AC-1996A8D9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A5EB152-264C-DF6E-BF8C-AE5AB5DB17C2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B0B395A4-9F1A-FB61-860E-2FBBD6A8A81A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F1947-A79E-2424-05AF-C86B4E3E9DC2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825FF-8745-7568-1989-1A7CBC9D6E10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68D076DD-D4ED-421C-35CF-D87A34E20F7A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5A5CDD2A-5DE8-9DE7-71A3-9628CEB35B25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Estando persuadido de esto, que el que comenzó en vosotros la buena obra, la perfeccionará hasta el día de Jesucristo; </a:t>
            </a:r>
          </a:p>
        </p:txBody>
      </p:sp>
    </p:spTree>
    <p:extLst>
      <p:ext uri="{BB962C8B-B14F-4D97-AF65-F5344CB8AC3E}">
        <p14:creationId xmlns:p14="http://schemas.microsoft.com/office/powerpoint/2010/main" val="1142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0FDB-BD91-DB6D-7364-00005F45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C8765BF-4521-0E3B-F3B4-25824EC4401F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9B8FA81-84BA-C042-E26A-A7FB5F2FCA0F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526F6-6B39-1877-E302-FD4217C385F3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AECF4-B543-FAFA-3BA8-9443EBBB9925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2972D-E6B4-38EE-E494-7299338E3D37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A8C6E-17A7-E03A-B2C4-C0D844906937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E11A3-272D-7881-8A4B-3AE688095DBE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DE07915-D2B5-3674-C981-2D81813DF840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17:11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C7C7113-54CA-5CAE-3E13-68DE3374A225}"/>
              </a:ext>
            </a:extLst>
          </p:cNvPr>
          <p:cNvSpPr txBox="1"/>
          <p:nvPr/>
        </p:nvSpPr>
        <p:spPr>
          <a:xfrm>
            <a:off x="12568" y="2276872"/>
            <a:ext cx="453650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éstos eran más nobles que los que estaban en Tesalónica,</a:t>
            </a:r>
            <a:r>
              <a:rPr lang="es-ES" sz="2400" dirty="0">
                <a:latin typeface="Calibri"/>
              </a:rPr>
              <a:t> pues recibieron la palabra con toda solicitud, escudriñando cada día las Escrituras para ver si estas cosas eran así.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D569D-2632-A6C9-18EA-B8ED68FE5123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7F266-081B-852A-A8FC-951556957D54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DE8F6A-8F87-51EE-47D7-09D2D754B6FC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F16DC0-DCA9-3EBE-5664-F020C1DA9A89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5768187E-E622-7C63-AB47-D6E58D4B38A0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8A1F3F9A-6A2E-718B-4561-146CDE99D11E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08129EE2-E25E-EFAE-9288-BAC36EDD0238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B1A774D7-3F47-8568-F7E2-BAE8BBCEC57D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0F83379A-122B-328E-73BC-E6EF2F757EA3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A3587A09-BD1C-A784-E763-3241B1821A9D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2273842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FF65F-1A18-AE91-EDAC-6CF00608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9419A468-0023-ED5C-11D4-3B947CA5C83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85857B0-F4BA-D673-967D-85223D51F268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E8251-0992-AE61-3037-CA52E4F4C8CE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EE8B8-F9BE-31DF-56A4-5DF7C8CAA04C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B00DB-85B6-7E78-56AE-BCECA4A1495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EFA2FB-DB64-D5D0-1A53-138AFAAE0C6A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831C1-67A8-507A-BE11-F6607836F163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514661D2-DF14-DD74-3CE4-72119880F147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17:11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97AF6E1D-FE62-C98F-1F65-5521D9DF3E8B}"/>
              </a:ext>
            </a:extLst>
          </p:cNvPr>
          <p:cNvSpPr txBox="1"/>
          <p:nvPr/>
        </p:nvSpPr>
        <p:spPr>
          <a:xfrm>
            <a:off x="12568" y="2276872"/>
            <a:ext cx="453650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éstos eran más nobles que los que estaban en Tesalónica,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recibieron la palabra con toda solicitud, escudriñando cada día las Escrituras para ver si estas cosas eran así.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3A9D1-04A5-11E8-BE56-079652D67940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3E95D4-B135-0175-72CA-6246E4C9D924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BD78DF-E101-4126-C0BF-71C301EE74D1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A68FA3-2C76-AB66-F201-FF63B25DE676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17834733-48A4-5B5E-E251-7A07FBB8BAAF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4E2A956E-D937-ED3D-6C1A-779BBDE2F80C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534A0B8B-CDA3-DA72-F8C5-8AD3E012A1BD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3AFA85B6-0F32-3DC2-BEA7-D09D6C7707EF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8CCCBE5A-CA26-A332-BDED-0AB3E297BC19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885061D8-10A8-31DF-54E3-A38622BE22D1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3444284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C1E1-8EED-3729-345C-9CA6516A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A35561D9-581C-03A7-16F3-F17F92FD31C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2:17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A3CFAFF-7901-51CA-82BE-2214DCAE9D76}"/>
              </a:ext>
            </a:extLst>
          </p:cNvPr>
          <p:cNvSpPr txBox="1"/>
          <p:nvPr/>
        </p:nvSpPr>
        <p:spPr>
          <a:xfrm>
            <a:off x="13075" y="521163"/>
            <a:ext cx="4535996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u="sng" dirty="0">
                <a:solidFill>
                  <a:srgbClr val="FFFF00"/>
                </a:solidFill>
                <a:latin typeface="Calibri"/>
              </a:rPr>
              <a:t>Y aunque sea derramado en libación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sobre el sacrificio y servicio de vuestra fe,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me gozo y regocijo con todos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4D9C5-B879-62AD-3194-E522E743B3F0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7A7CF-A3FF-1058-FCAF-6D25B9EC5753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7C307-7B0E-8B03-1B7F-5DCBB5DD9461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E0AA3-F73D-74A0-227B-DEF8D9E598C7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733EA-BD2D-F9CA-3CDD-C4ACDEAFA344}"/>
              </a:ext>
            </a:extLst>
          </p:cNvPr>
          <p:cNvSpPr txBox="1"/>
          <p:nvPr/>
        </p:nvSpPr>
        <p:spPr>
          <a:xfrm>
            <a:off x="4568380" y="141070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como ofrenda a Dios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ED0C321E-A8D3-A138-7E6A-845666F43FDB}"/>
              </a:ext>
            </a:extLst>
          </p:cNvPr>
          <p:cNvSpPr txBox="1"/>
          <p:nvPr/>
        </p:nvSpPr>
        <p:spPr>
          <a:xfrm>
            <a:off x="129925" y="177281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17:11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B0CEEC9-0903-EEBA-B6EA-723A0A1818A3}"/>
              </a:ext>
            </a:extLst>
          </p:cNvPr>
          <p:cNvSpPr txBox="1"/>
          <p:nvPr/>
        </p:nvSpPr>
        <p:spPr>
          <a:xfrm>
            <a:off x="12568" y="2276872"/>
            <a:ext cx="453650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éstos eran más nobles que los que estaban en Tesalónica,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recibieron la palabra con toda solicitud, escudriñando cada día las Escrituras para ver si estas cosas eran así.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4838D-70FA-834D-3BDB-8E2A4AB3E0B8}"/>
              </a:ext>
            </a:extLst>
          </p:cNvPr>
          <p:cNvSpPr txBox="1"/>
          <p:nvPr/>
        </p:nvSpPr>
        <p:spPr>
          <a:xfrm>
            <a:off x="4568380" y="199381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estar dispuestos a presentarnos como sacrificios vivos ante 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8E746-C7DE-C6D5-2B69-291D81666227}"/>
              </a:ext>
            </a:extLst>
          </p:cNvPr>
          <p:cNvSpPr txBox="1"/>
          <p:nvPr/>
        </p:nvSpPr>
        <p:spPr>
          <a:xfrm>
            <a:off x="4568380" y="255729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Libación: Derramar un liquido junto a otros sacrificios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B0D9DC-5E8B-B04A-232A-801858B46C55}"/>
              </a:ext>
            </a:extLst>
          </p:cNvPr>
          <p:cNvCxnSpPr/>
          <p:nvPr/>
        </p:nvCxnSpPr>
        <p:spPr>
          <a:xfrm>
            <a:off x="1691680" y="1196752"/>
            <a:ext cx="22322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62BE67-2701-928A-8221-71029021F9CD}"/>
              </a:ext>
            </a:extLst>
          </p:cNvPr>
          <p:cNvCxnSpPr>
            <a:cxnSpLocks/>
          </p:cNvCxnSpPr>
          <p:nvPr/>
        </p:nvCxnSpPr>
        <p:spPr>
          <a:xfrm>
            <a:off x="323528" y="1484784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1C365231-A11D-1E10-9E1A-D498F5C00F69}"/>
              </a:ext>
            </a:extLst>
          </p:cNvPr>
          <p:cNvSpPr txBox="1"/>
          <p:nvPr/>
        </p:nvSpPr>
        <p:spPr>
          <a:xfrm>
            <a:off x="156837" y="41254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1:5</a:t>
            </a:r>
          </a:p>
        </p:txBody>
      </p:sp>
      <p:sp>
        <p:nvSpPr>
          <p:cNvPr id="18" name="2 CuadroTexto">
            <a:extLst>
              <a:ext uri="{FF2B5EF4-FFF2-40B4-BE49-F238E27FC236}">
                <a16:creationId xmlns:a16="http://schemas.microsoft.com/office/drawing/2014/main" id="{AB365227-4FDA-E917-F5AA-7D825C9F74B9}"/>
              </a:ext>
            </a:extLst>
          </p:cNvPr>
          <p:cNvSpPr txBox="1"/>
          <p:nvPr/>
        </p:nvSpPr>
        <p:spPr>
          <a:xfrm>
            <a:off x="539552" y="4509120"/>
            <a:ext cx="360040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vuestra comunión en el evangelio,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desde el primer día hasta ahora; 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FB06C7D9-344F-63BC-CD31-0DD3732B166A}"/>
              </a:ext>
            </a:extLst>
          </p:cNvPr>
          <p:cNvSpPr txBox="1"/>
          <p:nvPr/>
        </p:nvSpPr>
        <p:spPr>
          <a:xfrm>
            <a:off x="179512" y="539528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5:42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C51C52FC-9BB0-5697-953E-FB4EF4758D8E}"/>
              </a:ext>
            </a:extLst>
          </p:cNvPr>
          <p:cNvSpPr txBox="1"/>
          <p:nvPr/>
        </p:nvSpPr>
        <p:spPr>
          <a:xfrm>
            <a:off x="251520" y="5828884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todos los días, en el templo y por las casas,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no cesaban de enseñar y predicar a Jesucristo. 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8CEA81C9-5730-26B7-2AF5-8B91BE5DD065}"/>
              </a:ext>
            </a:extLst>
          </p:cNvPr>
          <p:cNvSpPr txBox="1"/>
          <p:nvPr/>
        </p:nvSpPr>
        <p:spPr>
          <a:xfrm>
            <a:off x="4810732" y="47251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Hechos 12:12</a:t>
            </a: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AA4AEA8F-EC69-2B00-930D-6FCD12949B4B}"/>
              </a:ext>
            </a:extLst>
          </p:cNvPr>
          <p:cNvSpPr txBox="1"/>
          <p:nvPr/>
        </p:nvSpPr>
        <p:spPr>
          <a:xfrm>
            <a:off x="4788024" y="5177864"/>
            <a:ext cx="4392488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habiendo considerado esto, llegó a casa de María la madre de Juan, el que tenía por sobrenombre Marcos,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donde muchos estaban reunidos orando.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99D6C-DEFE-E6D9-FD6D-A67D37801EAC}"/>
              </a:ext>
            </a:extLst>
          </p:cNvPr>
          <p:cNvSpPr txBox="1"/>
          <p:nvPr/>
        </p:nvSpPr>
        <p:spPr>
          <a:xfrm>
            <a:off x="4594928" y="3133118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gozarnos de que somos partes de la predicación del evangelio</a:t>
            </a:r>
          </a:p>
        </p:txBody>
      </p:sp>
    </p:spTree>
    <p:extLst>
      <p:ext uri="{BB962C8B-B14F-4D97-AF65-F5344CB8AC3E}">
        <p14:creationId xmlns:p14="http://schemas.microsoft.com/office/powerpoint/2010/main" val="10622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F7B6-6B1D-831C-AD64-8B23104F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0EA2438-A8A1-7FAC-828A-F1233F3154A2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BE1B7AD-B75B-E7F4-4962-9E0FBD76A25B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Espero en el Señor Jesús enviaros pronto a Timoteo, para que yo también esté de buen ánimo al saber de vuestro estado; pues a ninguno tengo del mismo ánimo,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9C13C-6ACC-F90C-4212-03E153D54E12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28569-83AD-7FCD-FFD0-4A7646A427B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BE2AB-AA83-24BA-74CB-478CAC8685B2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85D3E-9D62-8043-F013-3BFAF3D1CF9F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89EE1-0A8E-01F2-B738-5AA92A72DDC3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</p:spTree>
    <p:extLst>
      <p:ext uri="{BB962C8B-B14F-4D97-AF65-F5344CB8AC3E}">
        <p14:creationId xmlns:p14="http://schemas.microsoft.com/office/powerpoint/2010/main" val="41058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DE39-4D95-0101-CF5D-63D7BC30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9AD9F36-DE53-E9EC-6B9E-A2D1A2911EDF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1879509C-1A7D-CA94-8CFF-C4535B817EF1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Espero en el Señor Jesús enviaros pronto a Timoteo, para que yo también esté de buen ánimo al saber de vuestro estado; </a:t>
            </a:r>
            <a:r>
              <a:rPr lang="es-ES" sz="2400" dirty="0">
                <a:latin typeface="Calibri"/>
              </a:rPr>
              <a:t>pues a ninguno tengo del mismo ánimo,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96636-E598-E7B1-5404-344726D3DEB7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42BC6-A202-20CF-564E-C53F8419F7AD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47081-4056-47D3-3FA7-162D68BC186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1DFC5-23C2-D206-6377-0873F00CB9C5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BD96F4-D42B-2213-3D85-14BFF5B79921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</p:spTree>
    <p:extLst>
      <p:ext uri="{BB962C8B-B14F-4D97-AF65-F5344CB8AC3E}">
        <p14:creationId xmlns:p14="http://schemas.microsoft.com/office/powerpoint/2010/main" val="36303463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3E19B-821D-40F7-E45A-B09B4C5CD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0720910-0E75-79F7-7361-37A01E19FBBE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1AED9AD-DAD0-EE2F-B793-7BCC7FCCCBCB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Espero en el Señor Jesús enviaros pronto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Timoteo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para que yo también esté de buen ánimo al saber de vuestro estado;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a ninguno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tengo del mismo ánimo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162CB-3441-23DA-E5D9-F2AC3BC1687E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E54F0-C045-7E2A-3C66-2EF4892DE13B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97D14-4B40-2FF2-4927-562DF4561D8A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12BEB-FFCC-EEB3-949D-AE08EBFB8629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D4B4A-9B27-E8B1-54B4-B7CF0A149D85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2914FDEF-6BD2-1E55-6080-3A77F5887B4E}"/>
              </a:ext>
            </a:extLst>
          </p:cNvPr>
          <p:cNvSpPr txBox="1"/>
          <p:nvPr/>
        </p:nvSpPr>
        <p:spPr>
          <a:xfrm>
            <a:off x="129925" y="270892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1 Timoteo 1:2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C45E830C-77AB-6EAF-61E9-057581BF85C5}"/>
              </a:ext>
            </a:extLst>
          </p:cNvPr>
          <p:cNvSpPr txBox="1"/>
          <p:nvPr/>
        </p:nvSpPr>
        <p:spPr>
          <a:xfrm>
            <a:off x="129925" y="3206178"/>
            <a:ext cx="434290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A Timoteo, verdadero hijo en la fe: Gracia, misericordia y paz, de Dios nuestro Padre y de Cristo Jesús nuestro Señor.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3E9F78F9-EC7B-F805-B343-6D12FE4E1F6C}"/>
              </a:ext>
            </a:extLst>
          </p:cNvPr>
          <p:cNvSpPr txBox="1"/>
          <p:nvPr/>
        </p:nvSpPr>
        <p:spPr>
          <a:xfrm>
            <a:off x="4860032" y="3717032"/>
            <a:ext cx="421002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Porque á ninguno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tengo tan unánime</a:t>
            </a:r>
            <a:r>
              <a:rPr lang="es-ES" sz="2200" dirty="0">
                <a:latin typeface="Calibri"/>
              </a:rPr>
              <a:t>, y que con sincera afición esté solícito por vosotros (RVA).</a:t>
            </a:r>
          </a:p>
        </p:txBody>
      </p:sp>
    </p:spTree>
    <p:extLst>
      <p:ext uri="{BB962C8B-B14F-4D97-AF65-F5344CB8AC3E}">
        <p14:creationId xmlns:p14="http://schemas.microsoft.com/office/powerpoint/2010/main" val="30640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11358-9BA3-4B0E-0B08-50EED5D3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C71F9D2-987E-AF3B-C26D-347FBDC8EFB7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E3533F5-1384-D74D-58AE-5FE5387DA943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Espero en el Señor Jesús enviaros pronto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Timoteo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para que yo también esté de buen ánimo al saber de vuestro estado;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a ninguno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tengo del mismo ánimo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37462-B7EC-075F-4E45-93449A99CD65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18FE3-DE1E-D082-A20F-65BD2D7577A2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21D80-3519-D208-3D60-41609E814A14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080B4-0A46-0ACA-2053-6E7814F749FD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DDAC96-2833-CE47-2D6A-FF31CA810DB5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CE0CC4A9-F750-1C74-5553-736BE5F28BEA}"/>
              </a:ext>
            </a:extLst>
          </p:cNvPr>
          <p:cNvSpPr txBox="1"/>
          <p:nvPr/>
        </p:nvSpPr>
        <p:spPr>
          <a:xfrm>
            <a:off x="129925" y="270892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1 Timoteo 1:2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5F5FEC46-2B4D-FC9B-7FA0-07B24791D95E}"/>
              </a:ext>
            </a:extLst>
          </p:cNvPr>
          <p:cNvSpPr txBox="1"/>
          <p:nvPr/>
        </p:nvSpPr>
        <p:spPr>
          <a:xfrm>
            <a:off x="129925" y="3206178"/>
            <a:ext cx="434290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 Timoteo, verdadero hijo en la fe</a:t>
            </a:r>
            <a:r>
              <a:rPr lang="es-ES" sz="2400" dirty="0">
                <a:latin typeface="Calibri"/>
              </a:rPr>
              <a:t>: Gracia, misericordia y paz, de Dios nuestro Padre y de Cristo Jesús nuestro Señor.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E69308D-8447-B6EB-9C61-114140AC8C3A}"/>
              </a:ext>
            </a:extLst>
          </p:cNvPr>
          <p:cNvSpPr txBox="1"/>
          <p:nvPr/>
        </p:nvSpPr>
        <p:spPr>
          <a:xfrm>
            <a:off x="4860032" y="3717032"/>
            <a:ext cx="421002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Porque á ninguno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tengo tan unánime</a:t>
            </a:r>
            <a:r>
              <a:rPr lang="es-ES" sz="2200" dirty="0">
                <a:latin typeface="Calibri"/>
              </a:rPr>
              <a:t>, y que con sincera afición esté solícito por vosotros (RVA).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EAB61-6DA6-3642-F16E-3086A5A0F9B7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8AC26-4BB9-ECF9-3826-5AE3B178092C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E0AF85-617C-C752-08CE-08C214DBC011}"/>
              </a:ext>
            </a:extLst>
          </p:cNvPr>
          <p:cNvCxnSpPr/>
          <p:nvPr/>
        </p:nvCxnSpPr>
        <p:spPr>
          <a:xfrm>
            <a:off x="1317340" y="2378991"/>
            <a:ext cx="30386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119635-FACF-0A14-D053-882AB81F6BF5}"/>
              </a:ext>
            </a:extLst>
          </p:cNvPr>
          <p:cNvCxnSpPr/>
          <p:nvPr/>
        </p:nvCxnSpPr>
        <p:spPr>
          <a:xfrm>
            <a:off x="1517675" y="2734039"/>
            <a:ext cx="15421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F07E-D3EC-2168-A031-5F9A32E1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4FDD7C8-63F9-80D3-1AD4-6E7ECB0E16B9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B170F1A-6F30-2099-F2DD-A3F789D80F44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Espero en el Señor Jesús enviaros pronto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Timoteo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para que yo también esté de buen ánimo al saber de vuestro estado;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a ninguno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tengo del mismo ánimo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32E00-B405-B42F-52AA-A618B96BD57C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72929-B2F8-6AA3-6A74-4A09A2E1001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40106-1899-1A10-1431-C0E52C2164D7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FD102-6E0E-7603-E664-C5B0EFD1561F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4117C0-819B-7444-201A-AD7EB513668D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0AF26867-0D90-D800-D59C-26CB9338B4C3}"/>
              </a:ext>
            </a:extLst>
          </p:cNvPr>
          <p:cNvSpPr txBox="1"/>
          <p:nvPr/>
        </p:nvSpPr>
        <p:spPr>
          <a:xfrm>
            <a:off x="129925" y="270892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1 Timoteo 1:2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0CEEE128-4F9C-A646-F292-50F6A0AB6A69}"/>
              </a:ext>
            </a:extLst>
          </p:cNvPr>
          <p:cNvSpPr txBox="1"/>
          <p:nvPr/>
        </p:nvSpPr>
        <p:spPr>
          <a:xfrm>
            <a:off x="129925" y="3206178"/>
            <a:ext cx="434290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 Timoteo, verdadero hijo en la fe</a:t>
            </a:r>
            <a:r>
              <a:rPr lang="es-ES" sz="2400" dirty="0">
                <a:latin typeface="Calibri"/>
              </a:rPr>
              <a:t>: Gracia, misericordia y paz, de Dios nuestro Padre y de Cristo Jesús nuestro Señor.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FA12F-C800-B5FA-78F5-0099DFC64B1C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67A87-7E41-4E2B-C07A-7F37E9107137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88D067-16C8-4A37-20FE-4B5AD9AA231C}"/>
              </a:ext>
            </a:extLst>
          </p:cNvPr>
          <p:cNvCxnSpPr/>
          <p:nvPr/>
        </p:nvCxnSpPr>
        <p:spPr>
          <a:xfrm>
            <a:off x="1317340" y="2378991"/>
            <a:ext cx="30386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49BA5D-2DC6-8299-EDC1-DC8137592C03}"/>
              </a:ext>
            </a:extLst>
          </p:cNvPr>
          <p:cNvCxnSpPr/>
          <p:nvPr/>
        </p:nvCxnSpPr>
        <p:spPr>
          <a:xfrm>
            <a:off x="1517675" y="2734039"/>
            <a:ext cx="15421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CuadroTexto">
            <a:extLst>
              <a:ext uri="{FF2B5EF4-FFF2-40B4-BE49-F238E27FC236}">
                <a16:creationId xmlns:a16="http://schemas.microsoft.com/office/drawing/2014/main" id="{136E4FCE-819D-FC7F-124F-C4CA77BBED50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6" name="2 CuadroTexto">
            <a:extLst>
              <a:ext uri="{FF2B5EF4-FFF2-40B4-BE49-F238E27FC236}">
                <a16:creationId xmlns:a16="http://schemas.microsoft.com/office/drawing/2014/main" id="{5F7B1D2E-E43B-5F50-E949-CA08C3EBD8E6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Pero ya conocéis los méritos de él,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26785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497B1-59CB-C03F-359E-32EAB6BCD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3FCFDFB-7EDE-094D-454F-B467DB0A87B4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2:19, 20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D01082F-B851-A575-A68E-69ED69B7DA58}"/>
              </a:ext>
            </a:extLst>
          </p:cNvPr>
          <p:cNvSpPr txBox="1"/>
          <p:nvPr/>
        </p:nvSpPr>
        <p:spPr>
          <a:xfrm>
            <a:off x="13075" y="521163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Espero en el Señor Jesús enviaros pronto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Timoteo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para que yo también esté de buen ánimo al saber de vuestro estado;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pues a ninguno </a:t>
            </a:r>
            <a:r>
              <a:rPr lang="es-ES" sz="2400" u="sng" dirty="0">
                <a:solidFill>
                  <a:srgbClr val="00B0F0"/>
                </a:solidFill>
                <a:latin typeface="Calibri"/>
              </a:rPr>
              <a:t>tengo del mismo ánimo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, y que tan sinceramente se interese por vosotros.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6645-9620-66B1-7A94-07A7802F76CE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8DB10-5D9B-9334-2EF3-A77D6466FC8C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BD83E-1D72-D918-3E4F-6F5382F19D1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F4AD0-6912-25BF-D8E9-9A8C1C57722F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C9E50-1B54-71B5-6CB9-39924CD550D7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C719826-1824-587E-E9BD-66B877317E16}"/>
              </a:ext>
            </a:extLst>
          </p:cNvPr>
          <p:cNvSpPr txBox="1"/>
          <p:nvPr/>
        </p:nvSpPr>
        <p:spPr>
          <a:xfrm>
            <a:off x="129925" y="270892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1 Timoteo 1:2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7BE5A4D2-4068-030D-3442-FCC5B6B67B50}"/>
              </a:ext>
            </a:extLst>
          </p:cNvPr>
          <p:cNvSpPr txBox="1"/>
          <p:nvPr/>
        </p:nvSpPr>
        <p:spPr>
          <a:xfrm>
            <a:off x="129925" y="3206178"/>
            <a:ext cx="434290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A Timoteo, verdadero hijo en la fe</a:t>
            </a:r>
            <a:r>
              <a:rPr lang="es-ES" sz="2400" dirty="0">
                <a:latin typeface="Calibri"/>
              </a:rPr>
              <a:t>: Gracia, misericordia y paz, de Dios nuestro Padre y de Cristo Jesús nuestro Señor.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C86E-1EEC-2E2A-F3F8-9365947DBE83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A8CA7-A17B-365D-6AAB-B96777491F91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A71D5A-1A27-0E4B-FBFF-99C1188C5F6E}"/>
              </a:ext>
            </a:extLst>
          </p:cNvPr>
          <p:cNvCxnSpPr/>
          <p:nvPr/>
        </p:nvCxnSpPr>
        <p:spPr>
          <a:xfrm>
            <a:off x="1317340" y="2378991"/>
            <a:ext cx="30386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0682C-30BC-E4B2-B4DE-9A921217DF09}"/>
              </a:ext>
            </a:extLst>
          </p:cNvPr>
          <p:cNvCxnSpPr/>
          <p:nvPr/>
        </p:nvCxnSpPr>
        <p:spPr>
          <a:xfrm>
            <a:off x="1517675" y="2734039"/>
            <a:ext cx="15421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CuadroTexto">
            <a:extLst>
              <a:ext uri="{FF2B5EF4-FFF2-40B4-BE49-F238E27FC236}">
                <a16:creationId xmlns:a16="http://schemas.microsoft.com/office/drawing/2014/main" id="{64A9474E-4D12-251A-A558-1AFF06553601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00CD5AD5-3E20-A672-100A-4416F46DECAA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id="{E44E024C-2BCE-C3A3-09CB-7EBDB3059A22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35730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5852-22B8-B347-9918-3A02E398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4DB515D-814F-DC8A-115C-F442C7E7E156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4043626-ECEE-BB3B-5784-A0E26DCC14C2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Y no sólo esto, sino que también nos gloriamos en las tribulaciones, sabiendo que la tribulación produce paciencia; y la paciencia, prueba; y la prueba, esperanza;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C4214-2079-F126-7241-EBECA1C61191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192F1-2C42-323A-27FA-93C70C955D33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8BEB4-7769-7E9E-AF3E-48ACF0A0620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89C3A-E8E9-E1BB-964A-A794A8FEC16C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7AC20F-4C60-6772-3614-91634B5A0E9E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4DD531FE-434D-FE69-2956-A57E5269BE00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4A609-6A01-7A64-33E3-5EF5FDE22A7D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7ED1E-8D07-E4BF-9AC7-A0B03B0242E3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8047427D-36FF-6F05-2F24-5AB9A2D9B92B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0DFCF784-0EBD-FC05-8E0B-A6EAEDF2709A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8901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54353-D1FA-130C-DBA2-B2E6E983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D9F97E0-07C8-EB73-765D-4D6B1A01802F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786443E-A764-1EB8-05E1-6B01454F5E29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5286-0A12-37DD-B159-A1F652288CE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8D5F4-0ACF-F939-DE94-8D8040790A96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512EBF0B-9502-6954-FA6A-8CF4E19E547F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359312A2-2674-92C1-C405-762BA07AD8E4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latin typeface="Calibri"/>
              </a:rPr>
              <a:t>que el que comenzó en vosotros la buena obra, la perfeccionará hasta el día de Jesucristo; </a:t>
            </a:r>
          </a:p>
        </p:txBody>
      </p:sp>
    </p:spTree>
    <p:extLst>
      <p:ext uri="{BB962C8B-B14F-4D97-AF65-F5344CB8AC3E}">
        <p14:creationId xmlns:p14="http://schemas.microsoft.com/office/powerpoint/2010/main" val="519618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8E91-8AB5-F459-FAAC-D0EBF19E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A19CDBC-F87E-3243-0D50-103EB25A5906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D99DEAA8-4355-7E7E-21E0-5B9D37708FB5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no sólo esto, sino que también nos gloriamos en las tribulaciones, </a:t>
            </a:r>
            <a:r>
              <a:rPr lang="es-ES" sz="2400" dirty="0">
                <a:latin typeface="Calibri"/>
              </a:rPr>
              <a:t>sabiendo que la tribulación produce paciencia; y la paciencia, prueba; y la prueba, esperanza;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2735F-74E1-09D9-A305-9544412A9B89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8BFD8-8763-90B6-4395-C161B201633E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5B7C9-5439-A78A-3F0B-DE5A29438DAC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AB6F2-8B2A-850E-E6A6-E83A16BE1B0D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9E52F-CCB2-C58A-030C-5DDEBFFAB248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2B826FCB-125B-FCF3-1EEE-371F894B6D6D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2FA19-89FA-7E83-7413-560FDEF26608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56A88-78EC-809A-AF98-FCEE7E5FB482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C009B674-26DE-5353-71D0-3378AAEB9D3D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537F4475-C6FD-FFFD-0CED-D9E13E8D2859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22017066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3B6C-0B29-EDA7-7A33-441449FC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9C3CB786-75E1-604B-EC39-C348FA6AC24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348228F-D334-7A8C-EC04-5427A4F68D7C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no sólo esto, sino que también nos gloriamos en las tribulaciones,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sabiendo que la tribulación produce paciencia; </a:t>
            </a:r>
            <a:r>
              <a:rPr lang="es-ES" sz="2400" dirty="0">
                <a:latin typeface="Calibri"/>
              </a:rPr>
              <a:t>y la paciencia, prueba; y la prueba, esperanza;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B5235-A9BA-BA8B-883A-0DF5291684D1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A1992-5B72-C1FE-0B06-9984EBCE9A41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A8CA7-288D-A1B3-DBC0-F44183313D7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55923-C6E3-89AA-6843-18EE201215F7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C5409C-8126-CFF3-311B-530392738B72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CF1F8B97-2910-63B2-FF02-ADE09F83BD95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97DE1-C2CB-BBF0-04A7-A0BCB0CA8AE6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02887-00C6-7698-94FA-6A8B5D5BC102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3D566185-04F4-53CE-4EE2-B42498BCF240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533DDF9E-8CF2-6DE0-19C2-5B1016CC76E6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25196706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0138-D9E9-518A-3D0F-0AFD22B2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BCFA31E4-C33D-6EC1-4616-3038F5222F49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8F0C39E-B2BD-0866-BBCD-04B8CCE3D1A8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no sólo esto, sino que también nos gloriamos en las tribulaciones,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sabiendo que la tribulación produce paciencia;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y la paciencia, prueba; </a:t>
            </a:r>
            <a:r>
              <a:rPr lang="es-ES" sz="2400" dirty="0">
                <a:latin typeface="Calibri"/>
              </a:rPr>
              <a:t>y la prueba, esperanza;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4ED8F-4934-6881-501F-014892DB2075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45B4A-4DD9-0E46-FBDC-CB84F9E56AA6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0D0CF-C1B4-B460-7E0C-F31573FD8FF2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FB846-F4AA-72E1-880E-5269A5CE211F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B2D4B-E6C7-8636-BCE5-B0ADA70459F3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BC98FB0F-2854-14DC-A769-50ADC327A800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DBF69-4B7A-4162-96E8-1CCD79622AF8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84EB1-FB1A-2123-4A89-5BBDA34F6939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4E1B38CF-31DA-8D1A-B91A-0787D180E135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CAAB3E91-BE17-82A8-4D90-EC7E973B8B1B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22737345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72A66-58CA-A07C-ED36-6D656984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A48CB517-399C-DAFD-9F51-0A743C0BD35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1347924-10C3-A6B9-7A9A-65FC81021310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no sólo esto, sino que también nos gloriamos en las tribulaciones,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sabiendo que la tribulación produce paciencia;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y la paciencia, prueba;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la prueba, esperanza</a:t>
            </a:r>
            <a:r>
              <a:rPr lang="es-ES" sz="2400" dirty="0">
                <a:latin typeface="Calibri"/>
              </a:rPr>
              <a:t>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0A5E5-C85D-21A1-CB25-086F00A3F027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F3D2D-9271-F9C3-8416-B37E521E76D9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6493F-9CEB-5342-0EAB-95F8C97F76BE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8C52E-F41C-3235-1AC2-AAF1F52B1264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B731D-8D2D-37DC-64AA-E62AB321B50B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C467E40C-9656-61F8-870F-476A9C0FD31A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C9AD9-2AC5-F390-3E14-6A4A794EF702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E6FAC-CE57-D785-ABB8-946576B10655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CC1C773A-182F-4888-D149-A79BD53EB2E0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F5A8CAFE-0AFE-C4BA-5ADB-1348AC66AFF5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que como hijo a padre ha servido conmigo en el evangelio. 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5451BC08-C7F8-7406-F70B-8FF9F247657F}"/>
              </a:ext>
            </a:extLst>
          </p:cNvPr>
          <p:cNvSpPr txBox="1"/>
          <p:nvPr/>
        </p:nvSpPr>
        <p:spPr>
          <a:xfrm>
            <a:off x="35496" y="2215892"/>
            <a:ext cx="4508746" cy="40934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“La vida es una disciplina. […] Habrá provocaciones que prueben su genio; y es afrontándolas con el espíritu debido como se desarrollan las gracias cristianas. Si se soportan mansamente las injurias y los insultos, si se responde a ellas </a:t>
            </a: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con contestaciones amables, y a los actos de opresión con la bondad, se dan evidencias de que el Espíritu de Cristo mora en el corazón” (Testimonios para la iglesia, t. 5, p. 323).</a:t>
            </a:r>
          </a:p>
        </p:txBody>
      </p:sp>
    </p:spTree>
    <p:extLst>
      <p:ext uri="{BB962C8B-B14F-4D97-AF65-F5344CB8AC3E}">
        <p14:creationId xmlns:p14="http://schemas.microsoft.com/office/powerpoint/2010/main" val="25501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9FAD-612B-D423-5789-EC7EB0F8E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EC446E83-1055-2600-B8C1-4C08496F8017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5:3, 4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3BB7D843-258E-7403-2D0D-91B3E995DBA5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Y no sólo esto, sino que también nos gloriamos en las tribulaciones,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sabiendo que la tribulación produce paciencia;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y la paciencia, prueba;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y la prueba, esperanza</a:t>
            </a:r>
            <a:r>
              <a:rPr lang="es-ES" sz="2400" dirty="0">
                <a:latin typeface="Calibri"/>
              </a:rPr>
              <a:t>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C88E9-5707-884B-7BC9-A3BE62359F31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26169-D988-B260-9479-95CE7F86257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112C6-B833-5A87-4355-5FA3244E43B9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51DB1-4DA9-E85F-FEF4-3802107D3C8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5DDDA-A016-7874-0DA4-8B1C3A07FD64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E4792B38-43C5-56FB-80C1-3CC44F320F10}"/>
              </a:ext>
            </a:extLst>
          </p:cNvPr>
          <p:cNvSpPr txBox="1"/>
          <p:nvPr/>
        </p:nvSpPr>
        <p:spPr>
          <a:xfrm>
            <a:off x="4860032" y="5345921"/>
            <a:ext cx="4210020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Pero ya conocéis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sus bien probadas cualidades</a:t>
            </a:r>
            <a:r>
              <a:rPr lang="es-ES" sz="2200" dirty="0">
                <a:latin typeface="Calibri"/>
              </a:rPr>
              <a:t>, que como hijo a padre ha servido conmigo en el evangelio (RVR 1977).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39BD8-362D-BBE9-340E-784F0862D575}"/>
              </a:ext>
            </a:extLst>
          </p:cNvPr>
          <p:cNvSpPr txBox="1"/>
          <p:nvPr/>
        </p:nvSpPr>
        <p:spPr>
          <a:xfrm>
            <a:off x="4556311" y="1772816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era como Pablo en su vínculo con Cristo y la difusión del evangelio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01163-5759-9627-C812-8F22D0883D8E}"/>
              </a:ext>
            </a:extLst>
          </p:cNvPr>
          <p:cNvSpPr txBox="1"/>
          <p:nvPr/>
        </p:nvSpPr>
        <p:spPr>
          <a:xfrm>
            <a:off x="4568380" y="2355924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 enviarles a Timoteo porque sinceramente se interesa por ustedes</a:t>
            </a:r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00F271D8-CBF1-85E0-EE2D-9AEB55765F46}"/>
              </a:ext>
            </a:extLst>
          </p:cNvPr>
          <p:cNvSpPr txBox="1"/>
          <p:nvPr/>
        </p:nvSpPr>
        <p:spPr>
          <a:xfrm>
            <a:off x="4788024" y="370518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2:22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2DB6F275-3F43-17EB-D6F2-DCB95037FD7B}"/>
              </a:ext>
            </a:extLst>
          </p:cNvPr>
          <p:cNvSpPr txBox="1"/>
          <p:nvPr/>
        </p:nvSpPr>
        <p:spPr>
          <a:xfrm>
            <a:off x="4860032" y="4209241"/>
            <a:ext cx="424847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ya conocéis los méritos de él,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como hijo a padre ha servido conmigo en el evangelio. 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AB26AA91-C453-024C-BF7E-F4934B1A415F}"/>
              </a:ext>
            </a:extLst>
          </p:cNvPr>
          <p:cNvSpPr txBox="1"/>
          <p:nvPr/>
        </p:nvSpPr>
        <p:spPr>
          <a:xfrm>
            <a:off x="35496" y="2215892"/>
            <a:ext cx="4508746" cy="40934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“La vida es una disciplina. […] Habrá provocaciones que prueben su genio; y es afrontándolas con el espíritu debido como se desarrollan las gracias cristianas. Si se soportan mansamente las injurias y los insultos, si se responde a ellas </a:t>
            </a: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con contestaciones amables, y a los actos de opresión con la bondad, se dan evidencias de que el Espíritu de Cristo mora en el corazón” (Testimonios para la iglesia, t. 5, p. 323).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416D0-C3BC-A7EB-DD97-B212D0B8F54F}"/>
              </a:ext>
            </a:extLst>
          </p:cNvPr>
          <p:cNvSpPr txBox="1"/>
          <p:nvPr/>
        </p:nvSpPr>
        <p:spPr>
          <a:xfrm>
            <a:off x="4544242" y="2928713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Timoteo con un carácter probado, esta sirviendo en el evangelio</a:t>
            </a:r>
          </a:p>
        </p:txBody>
      </p:sp>
    </p:spTree>
    <p:extLst>
      <p:ext uri="{BB962C8B-B14F-4D97-AF65-F5344CB8AC3E}">
        <p14:creationId xmlns:p14="http://schemas.microsoft.com/office/powerpoint/2010/main" val="16096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D4D99-E3C8-D219-1C1F-17B231FF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386F2F5-2A85-8B39-AF3D-B478A9AB4E65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6BC02147-1948-0574-16D3-0260D60A3603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Mas tuve por necesario enviaros a Epafrodito, mi hermano y colaborador y compañero de milicia, 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531F-AD0F-BBE0-91B6-74A0844C1A77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4D0B-BED1-F725-22FD-9C19956235F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693D5-845C-0BF4-D6C7-C9427CB757BC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B5E65-DA45-3F2A-E020-2BAF384CE64D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056002-B8A1-7DB5-294E-90ADBFDD82E3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8D081-EFBA-543D-47AC-00DCA3055D87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</p:spTree>
    <p:extLst>
      <p:ext uri="{BB962C8B-B14F-4D97-AF65-F5344CB8AC3E}">
        <p14:creationId xmlns:p14="http://schemas.microsoft.com/office/powerpoint/2010/main" val="18946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9B573-33D9-A71E-0D87-5CC82B37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45ADF3F-253F-A8DD-AC1C-B9264FD642AF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2A0DE84-B5E8-0200-EAC2-005B5701BBF3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mi hermano y colaborador y compañero de milicia, 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62334-15E2-1778-A0A0-4819B6D9E7A8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CCA89-07B1-AA84-A9CD-7AE2E5C9D07F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E16F7-785B-025D-80A4-A435A5B81CDB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A991B-F0D8-5B10-F0C6-AD210E2E41E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2736F3-F57F-35DE-955D-86308602FB8D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DAAE9-EE6B-CA28-4561-093D96B8E51B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</p:spTree>
    <p:extLst>
      <p:ext uri="{BB962C8B-B14F-4D97-AF65-F5344CB8AC3E}">
        <p14:creationId xmlns:p14="http://schemas.microsoft.com/office/powerpoint/2010/main" val="9606877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42F9-3CD4-DC4E-9397-BEFFA854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6D2259E-D6BA-9B78-248E-057421492C6E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023C677-6B69-6560-3C46-DE56321C4EDA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DE1AA-7F96-9E2F-422D-1894A5A052AE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1CABF-C875-7B34-99BF-8E50A092DED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50F4B-7CDE-459C-413C-2E7DEE98F771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103EB-4835-BEF9-54B8-4473D1F34BDB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E170B4-3285-2102-9E46-B1E2CCFDE219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04325-CB43-3AE1-ED79-497E60A2B5E9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41AFD34F-4774-AED9-361B-A7456B0F441A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mi compañero de trabajo y de armas,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8CBAA063-CD9A-80AC-F7C5-40D52AC3D16A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3F56580-5E1D-1733-8F46-695C0F4F81B0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Pero todo lo he recibido, y tengo abundancia; estoy lleno, habiendo recibido de Epafrodito lo que enviasteis; olor fragante, sacrificio acepto, agradable a Dios. </a:t>
            </a:r>
          </a:p>
        </p:txBody>
      </p:sp>
    </p:spTree>
    <p:extLst>
      <p:ext uri="{BB962C8B-B14F-4D97-AF65-F5344CB8AC3E}">
        <p14:creationId xmlns:p14="http://schemas.microsoft.com/office/powerpoint/2010/main" val="2756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97A5-EBA3-04FB-19B7-DFD221B2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25C45659-A691-6559-AA65-0F4C12E59B53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FA50121-A659-2C0E-937A-C318A9D8DE26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8DF88-AA5D-E983-2264-6EDD7F9E7482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F6F4B-0F6D-9C82-D845-F21BD5139EE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43425-9F24-22DC-7BC2-2F051A1D7FCB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C95C5-1A78-D7AA-2404-AC5CF5460A00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8EFFC-AEA5-779D-03C5-92A20F04C5A0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55DB1-0A75-891D-110C-05A011759E78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174DE25-D32E-6C34-047A-9B68F6A1D2D6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mi compañero de trabajo y de armas,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1AE7048-CB8D-9773-28FB-5868C738DB3C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392E4866-6C09-A77E-B18A-EBC2B4A94E64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todo lo he recibido, y tengo abundancia; </a:t>
            </a:r>
            <a:r>
              <a:rPr lang="es-ES" sz="2400" dirty="0">
                <a:latin typeface="Calibri"/>
              </a:rPr>
              <a:t>estoy lleno, habiendo recibido de Epafrodito lo que enviasteis; olor fragante, sacrificio acepto, agradable a Dios. </a:t>
            </a:r>
          </a:p>
        </p:txBody>
      </p:sp>
    </p:spTree>
    <p:extLst>
      <p:ext uri="{BB962C8B-B14F-4D97-AF65-F5344CB8AC3E}">
        <p14:creationId xmlns:p14="http://schemas.microsoft.com/office/powerpoint/2010/main" val="40849227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23AEC-14FB-2B4F-C0C5-587F1466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EB1C24B-AB25-50C2-62B6-1588DE7477E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F5B2415-F8BF-9E52-CEDE-8C7A6BDB52EB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4C56C-2C8E-6911-1E70-7D7807A1EB66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1361B-4783-7D96-8446-5A2717D2AFC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445D6-CABD-48C8-C298-B465DEE25C8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24A06-7AA1-A6AD-DFB0-F314A4B20B5A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2B254-20CA-8E3C-5D60-2E7DBE19E051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0DCE2-C5C5-DF63-2A90-1C650C2C91DA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9F37276-1437-E310-E7BD-3934CC1FAE32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mi compañero de trabajo y de armas,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1EC4FECB-59AE-3E12-762B-9E8FDF30BFDA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9506C66E-A900-06D7-1870-2CD451FEDC91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todo lo he recibido, y tengo abundancia;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estoy lleno, habiendo recibido de Epafrodito lo que enviasteis; olor fragante, sacrificio acepto, agradable a Dios.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53428-81DA-3205-28C5-2A4CE2F915F6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</p:spTree>
    <p:extLst>
      <p:ext uri="{BB962C8B-B14F-4D97-AF65-F5344CB8AC3E}">
        <p14:creationId xmlns:p14="http://schemas.microsoft.com/office/powerpoint/2010/main" val="33050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5111A-0345-57B6-1017-761C4AB4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2D7ACDD-472D-2E37-FE16-F0E069C944C5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B21CE8D3-7BDD-66EE-6990-B094C5997216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90C13-256A-2F09-2505-33F8FFC20BE6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24884-C88E-3566-56C1-CE4754D38CFD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CE3B4C0C-6654-9BCD-C254-54CE6AE9EE18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19DA0048-CDF2-1BFD-A420-B3BFF8D93452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360387-ADC3-0FFB-BF87-154063A372EF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B484C658-817D-5E6B-DA3A-B573852411A8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7D8B1A2B-4FDA-7E31-7906-11127C056141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cuanto todos pecaron, y están destituidos de la gloria de Dios, siendo justificados gratuitamente por su gracia, mediante la redención que es en Cristo Jesús, </a:t>
            </a:r>
          </a:p>
        </p:txBody>
      </p:sp>
    </p:spTree>
    <p:extLst>
      <p:ext uri="{BB962C8B-B14F-4D97-AF65-F5344CB8AC3E}">
        <p14:creationId xmlns:p14="http://schemas.microsoft.com/office/powerpoint/2010/main" val="26768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6AA69-192C-19CB-9B88-57FA50F62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0C301E5F-8149-2B1D-3C44-4F5A82E113E8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07DA676-8F95-71EF-3CA8-AE142A0D519D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BA529-BC49-AE66-3E53-EFEF8816C7B6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F5FBA-653F-F4E0-706F-AF811FCD3DBD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37104-FD04-8A41-EC81-FD1E3ED02452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F4687-7484-3B84-C4DD-A84890A99C72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B07FA1-22F0-F94A-7836-B7CDB424D66F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7348B-A9A8-0880-D41E-1FC623834064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542A2B8-C968-E533-D55B-44F8FE286069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71F2E560-AF24-BEC6-5434-2D0F77CF25C9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88A3E875-90DE-3C23-D1CE-6B09B7016107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todo lo he recibido, y tengo abundancia;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estoy lleno, habiendo recibido de Epafrodito lo que enviasteis; olor fragante, sacrificio acepto, agradable a Dios.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3FC88-CCA2-85FD-C596-0EDBCA1158DB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A3FB862D-BC85-CC19-4ED5-1F433474936F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9EE33219-E23F-7FA8-DBF3-1224295EFE90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Ninguno que milita se enreda en los negocios de la vida, a fin de agradar a aquel que lo tomó por soldado. </a:t>
            </a:r>
          </a:p>
        </p:txBody>
      </p:sp>
    </p:spTree>
    <p:extLst>
      <p:ext uri="{BB962C8B-B14F-4D97-AF65-F5344CB8AC3E}">
        <p14:creationId xmlns:p14="http://schemas.microsoft.com/office/powerpoint/2010/main" val="2060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EFE5-2014-F0EE-4B04-CE39618A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5A76849-5401-C660-0EEA-9526A3EF870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56325614-9F46-51BC-F9BD-B6F8522B235D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AD0EA-1804-52BE-0ADB-1E665FD7595F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47076-5EB1-4CFB-C57D-A27377B6B1C0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85614-5D22-2A56-DBA3-DE78B4EE9C95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21CDD-050F-7DAA-C6F5-F1960EF549C6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26FF6-1345-D7F3-E198-12FC1FC8BF15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F2817-1D14-D14F-4C2D-6EDF4914BD03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4366834A-E5C5-C16D-4931-3EE97D9A7663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773EA79-F064-CFC5-99D7-76A7AC80D35C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5BD4DEBE-FB76-C5A8-5F75-572045CC8BC7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todo lo he recibido, y tengo abundancia;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estoy lleno, habiendo recibido de Epafrodito lo que enviasteis; olor fragante, sacrificio acepto, agradable a Dios.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9C0BE-49DF-25D6-5B1F-4B7C8B5C1F7D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34804D75-ABED-3D16-A6AD-AF455ACB9D48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9CD5AD6B-829A-EF1B-23FC-2AA468C4A0CE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Ninguno que milita se enreda en los negocios de la vida, </a:t>
            </a:r>
            <a:r>
              <a:rPr lang="es-ES" sz="2400" dirty="0">
                <a:latin typeface="Calibri"/>
              </a:rPr>
              <a:t>a fin de agradar a aquel que lo tomó por soldado. </a:t>
            </a:r>
          </a:p>
        </p:txBody>
      </p:sp>
    </p:spTree>
    <p:extLst>
      <p:ext uri="{BB962C8B-B14F-4D97-AF65-F5344CB8AC3E}">
        <p14:creationId xmlns:p14="http://schemas.microsoft.com/office/powerpoint/2010/main" val="555708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22C78-D6D3-5716-FD41-19C3E89A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47D0367-AD7B-EA9E-3C05-024068EC295D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2:25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79C9AACF-3528-079F-31FA-07C164BA8595}"/>
              </a:ext>
            </a:extLst>
          </p:cNvPr>
          <p:cNvSpPr txBox="1"/>
          <p:nvPr/>
        </p:nvSpPr>
        <p:spPr>
          <a:xfrm>
            <a:off x="13075" y="476672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Mas tuve por necesario enviaros a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mi hermano y colaborador y compañero de milicia,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vuestro mensajero, y ministrador de mis necesidades;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71FBC-D304-864B-A1E0-E89C02209B39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7022B-327C-70E6-DCDC-62373AC502E2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DCE6A-83C8-A472-5BFC-B2B839D07B2D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487EE-2682-5241-7A4B-212D8B1F8DE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9435B9-1135-AF7B-16E6-27CCA3126EF8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FE74D-AD82-3C53-5E45-9A1A47B411D1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E00887E-572D-2E32-4742-5BE44229CBF1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C84C4EDD-5832-887F-7ADC-664A822E2D7F}"/>
              </a:ext>
            </a:extLst>
          </p:cNvPr>
          <p:cNvSpPr txBox="1"/>
          <p:nvPr/>
        </p:nvSpPr>
        <p:spPr>
          <a:xfrm>
            <a:off x="179512" y="20368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4:18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1E4C300-85C4-7957-DB0C-37D1A7F9E3E0}"/>
              </a:ext>
            </a:extLst>
          </p:cNvPr>
          <p:cNvSpPr txBox="1"/>
          <p:nvPr/>
        </p:nvSpPr>
        <p:spPr>
          <a:xfrm>
            <a:off x="35496" y="2585576"/>
            <a:ext cx="4543236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Pero todo lo he recibido, y tengo abundancia;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estoy lleno, habiendo recibido de Epafrodito lo que enviasteis; olor fragante, sacrificio acepto, agradable a Dios.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76428-1703-0052-5ED5-4262883312FC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9282703C-2C5D-B984-FAE4-FDD539CA768F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86B9E144-A830-4E18-DD3F-71350135CAC3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Ninguno que milita se enreda en los negocios de la vida,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a fin de agradar a aquel que lo tomó por soldado.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643B-E0BA-8CA8-B098-F747677121A7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26692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3E8CD-999C-715C-4C68-345BA24E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F512DC7-A128-8B2F-2432-16ACE050BEE4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11D8CBF-2551-AD4C-B36E-7ABA2D5C4F9C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Recibidle, pues, en el Señor, con todo gozo, y tened en estima a los que son como él; 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61C3B-61A3-B8BD-D55C-A70DC01C63E3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237AE-1F11-CBF1-CD13-BE823B0EB921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F968D-AF33-A6EA-CCFA-6563F711E2A2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73808-DF9E-D19D-58B8-B63CC9DA6332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5D5700-63C1-93B1-33B9-EF0C9985E10A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6496D-D7B7-B119-3139-70BB9515FC56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4F67E59-EE4C-AD2D-BF37-815A9C78AC7D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9C6BD-6454-EC04-4418-06FFC31EC189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4E2E21D8-0BEB-6635-D164-025FACA14A06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E17287E9-D4F9-4AE5-480A-42ABB10A60A1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Ninguno que milita se enreda en los negocios de la vida,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a fin de agradar a aquel que lo tomó por soldado.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0B2E3-C487-E23D-71BF-E4B2A92358B3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21019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6713-16C7-4C80-0ED0-17E9E226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8FA2D408-FECA-8553-17AB-3108D6E9875D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C4CEB3C-C051-F1A2-2EFC-E29250E6CACB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310CC-844E-2B7B-928B-E47D2AE3FDD0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56BEA-8A25-D29B-5C2C-689AE744444F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0FA7B-B04E-96FA-FA27-0737C6B47B8F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ADC24-24BD-37C8-6988-1DA35F945271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BCE77-4B2F-51FE-71D8-904F024DE8AA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5CADB-5B62-EB06-326B-2F435E04B698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0CF013E1-5010-5B03-25AA-E3D2EDDCAD5F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7D2B7-6CD6-6607-ADBB-8C8A5DC24FE6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AF720FC-52EF-A1B7-4184-EC226DF1902D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930BF8B5-F9DA-C1B3-4902-5E09289E4E04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Ninguno que milita se enreda en los negocios de la vida,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a fin de agradar a aquel que lo tomó por soldado.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6D8B1-9538-3138-98B3-1C9F0A85F995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42861884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6FC4E-4F46-635F-5EA7-526F7DFA3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4410FCE4-9244-5B1E-C2A5-84B87A3D2EA9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2EFD278E-44DE-5C29-AB1A-E4484B5A441B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EFEF9-9A6C-E9D6-DD7D-51577F878D4B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DFC9C-E51E-399D-60B1-A08C62AF5434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04077-FE81-A2E6-766E-2036F183DC7B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9001F8-E9FA-098B-9366-D68C90253A7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DB15C-C005-F5C1-67AB-810E8EEA38F5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5C058-B040-3013-A81C-E6EE35F92C62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D9AC28B9-4968-C38B-414A-3F98E1B48B24}"/>
              </a:ext>
            </a:extLst>
          </p:cNvPr>
          <p:cNvSpPr txBox="1"/>
          <p:nvPr/>
        </p:nvSpPr>
        <p:spPr>
          <a:xfrm>
            <a:off x="4860032" y="4586352"/>
            <a:ext cx="421002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latin typeface="Calibri"/>
              </a:rPr>
              <a:t>Igualmente me parece necesario mandarles al hermano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Epafrodito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00B0F0"/>
                </a:solidFill>
                <a:latin typeface="Calibri"/>
              </a:rPr>
              <a:t>mi compañero de trabajo y de armas</a:t>
            </a:r>
            <a:r>
              <a:rPr lang="es-ES" sz="2200" dirty="0">
                <a:latin typeface="Calibri"/>
              </a:rPr>
              <a:t>, </a:t>
            </a:r>
            <a:r>
              <a:rPr lang="es-ES" sz="2200" dirty="0">
                <a:solidFill>
                  <a:srgbClr val="FFFF00"/>
                </a:solidFill>
                <a:latin typeface="Calibri"/>
              </a:rPr>
              <a:t>al que ustedes mismos me enviaron para atender mis necesidades </a:t>
            </a:r>
            <a:r>
              <a:rPr lang="es-ES" sz="2200" dirty="0">
                <a:latin typeface="Calibri"/>
              </a:rPr>
              <a:t>(DHH).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E0991-39B2-98DC-478B-84F17F283E75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128B175E-3AF6-42F6-375C-60B6DF2C26E7}"/>
              </a:ext>
            </a:extLst>
          </p:cNvPr>
          <p:cNvSpPr txBox="1"/>
          <p:nvPr/>
        </p:nvSpPr>
        <p:spPr>
          <a:xfrm>
            <a:off x="107504" y="494116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2 Timoteo 2:4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6497B34F-18C0-97A0-BBA7-BA725ED247E8}"/>
              </a:ext>
            </a:extLst>
          </p:cNvPr>
          <p:cNvSpPr txBox="1"/>
          <p:nvPr/>
        </p:nvSpPr>
        <p:spPr>
          <a:xfrm>
            <a:off x="251521" y="5407072"/>
            <a:ext cx="403244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Ninguno que milita se enreda en los negocios de la vida,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a fin de agradar a aquel que lo tomó por soldado.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CD9EE-1683-2181-F717-0278CC0748D7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37545857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6301-3372-8289-6342-D09B46D78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1C0C7A96-9C3F-5365-E25C-9D3C5D52CA0B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3BA8FB0-28DB-A5B1-82F6-C7D5CC5207CC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2432-0AF7-069B-7FCD-D7A1AFDE0B97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9F8F3-EABC-AEA7-0E92-8AB5A4276BE7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76AD4-A370-8603-D9E0-44932E60718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BCF9E6-DF5F-73AF-D452-57C1D3EB0417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70AA7-D123-BAC4-7AF0-31EAC2E3FFFC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C192A-D2FC-01B5-1D08-4BF0C07932B1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7D681-3EB3-AA3D-66B6-AC75D1374868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0C36D932-F705-DC5E-C00E-6CFA29F70765}"/>
              </a:ext>
            </a:extLst>
          </p:cNvPr>
          <p:cNvSpPr txBox="1"/>
          <p:nvPr/>
        </p:nvSpPr>
        <p:spPr>
          <a:xfrm>
            <a:off x="143509" y="265041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2:5-8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90C449CB-6505-841C-EA56-782CE98232C4}"/>
              </a:ext>
            </a:extLst>
          </p:cNvPr>
          <p:cNvSpPr txBox="1"/>
          <p:nvPr/>
        </p:nvSpPr>
        <p:spPr>
          <a:xfrm>
            <a:off x="0" y="3187188"/>
            <a:ext cx="4587690" cy="34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Haya, pues, en vosotros este sentir que hubo también en Cristo Jesús, el cual, siendo en forma de Dios, no estimó el ser igual a Dios como cosa a que aferrarse, sino que se despojó a sí mismo, tomando forma de siervo, hecho semejante a los hombres; y estando en la condición de hombre, se humilló a sí mismo, haciéndose obediente hasta la muerte, y muerte de cruz.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A8CED-429E-30AF-1D8D-4BA8F10E8259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40096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9459A-EC54-3800-7743-0CFC0D141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D57F855A-D591-5C45-A5FF-B51F954ECBAC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6A6A03D5-75B2-4B2E-51CF-6970B648E701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2AAAA-87DC-2DE5-B1C9-64BB267D9971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8EB6B-A697-5B09-3215-2FEBB4F620F6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4DA11-CBE6-517D-31C7-0E91BB572A6A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A7775-C666-536B-1FCC-D534FD7C8E98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D6481-85E1-D89F-E8EE-5CF143324158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ADBD3-73F3-BE57-DCD8-8C6041B1753C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98B46-618E-D397-5497-5A7C20551501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9C70D602-3C1C-388F-9DB2-8EC846C62630}"/>
              </a:ext>
            </a:extLst>
          </p:cNvPr>
          <p:cNvSpPr txBox="1"/>
          <p:nvPr/>
        </p:nvSpPr>
        <p:spPr>
          <a:xfrm>
            <a:off x="143509" y="265041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2:5-8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AE37CDCF-58F6-499E-80A2-9676ACCD5E94}"/>
              </a:ext>
            </a:extLst>
          </p:cNvPr>
          <p:cNvSpPr txBox="1"/>
          <p:nvPr/>
        </p:nvSpPr>
        <p:spPr>
          <a:xfrm>
            <a:off x="0" y="3187188"/>
            <a:ext cx="4587690" cy="34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Haya, pues, en vosotros este sentir que hubo también en Cristo Jesús, el cual, siendo en forma de Dios, no estimó el ser igual a Dios como cosa a que aferrarse,</a:t>
            </a:r>
            <a:r>
              <a:rPr lang="es-ES" sz="2400" dirty="0">
                <a:latin typeface="Calibri"/>
              </a:rPr>
              <a:t> sino que se despojó a sí mismo, tomando forma de siervo, hecho semejante a los hombres; y estando en la condición de hombre, se humilló a sí mismo, haciéndose obediente hasta la muerte, y muerte de cruz.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806B2-D476-CDE7-B54B-D6D249B63FD9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15222849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8369-8FF8-A6E5-BA9A-C640B9224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AA29BB0B-FCE5-BB81-7667-0CAC590B8661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EDEAC73A-A47E-DAB5-1E4A-2778A881D6A7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F1E30-C1C8-91AC-6E62-4FC817A2D1F5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9221F-BF7E-15C6-15EF-AF79A63688BF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42639-7CF9-4896-81F6-C71D5167B436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92F7D-3CDD-6E61-58A6-90682C3F78A5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E5980-9583-4412-DD07-9E2DC1772696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5F9E-DCE5-7844-D889-C34182CBC7B8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1D8CD-4C28-ECD5-9442-C0FD0BF6FD41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4935903-40D9-BBA7-0656-446DFB2BEDD8}"/>
              </a:ext>
            </a:extLst>
          </p:cNvPr>
          <p:cNvSpPr txBox="1"/>
          <p:nvPr/>
        </p:nvSpPr>
        <p:spPr>
          <a:xfrm>
            <a:off x="143509" y="265041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2:5-8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37AE47C5-A3E6-B2FF-2F35-9547BC651D33}"/>
              </a:ext>
            </a:extLst>
          </p:cNvPr>
          <p:cNvSpPr txBox="1"/>
          <p:nvPr/>
        </p:nvSpPr>
        <p:spPr>
          <a:xfrm>
            <a:off x="0" y="3187188"/>
            <a:ext cx="4587690" cy="34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Haya, pues, en vosotros este sentir que hubo también en Cristo Jesús, el cual, siendo en forma de Dios, no estimó el ser igual a Dios como cosa a que aferrarse,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sino que se despojó a sí mismo, tomando forma de siervo, hecho semejante a los hombres; </a:t>
            </a:r>
            <a:r>
              <a:rPr lang="es-ES" sz="2400" dirty="0">
                <a:latin typeface="Calibri"/>
              </a:rPr>
              <a:t>y estando en la condición de hombre, se humilló a sí mismo, haciéndose obediente hasta la muerte, y muerte de cruz.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901C4-884B-DEDB-5210-D423B9A6DCCA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14177162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4C14C-9C78-C525-1559-1F4EE6B7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6FA1D06E-BE8F-FE5F-D01E-38A81AC4B902}"/>
              </a:ext>
            </a:extLst>
          </p:cNvPr>
          <p:cNvSpPr txBox="1"/>
          <p:nvPr/>
        </p:nvSpPr>
        <p:spPr>
          <a:xfrm>
            <a:off x="107504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2:29, 30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E4FF92D-7B52-BD51-744D-DDDDB0E43AD1}"/>
              </a:ext>
            </a:extLst>
          </p:cNvPr>
          <p:cNvSpPr txBox="1"/>
          <p:nvPr/>
        </p:nvSpPr>
        <p:spPr>
          <a:xfrm>
            <a:off x="13075" y="476672"/>
            <a:ext cx="454323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Recibidle, pues, en el Señor, con todo gozo, y </a:t>
            </a:r>
            <a:r>
              <a:rPr lang="es-ES" sz="2400" u="sng" dirty="0">
                <a:solidFill>
                  <a:srgbClr val="FFFF00"/>
                </a:solidFill>
                <a:latin typeface="Calibri"/>
              </a:rPr>
              <a:t>tened en estima a los que son como él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;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porque por la obra de Cristo estuvo próximo a la muerte, exponiendo su vida para suplir lo que faltaba en vuestro servicio por mí.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1E014-7C82-5EC9-D66C-13CF3BA59F98}"/>
              </a:ext>
            </a:extLst>
          </p:cNvPr>
          <p:cNvSpPr txBox="1"/>
          <p:nvPr/>
        </p:nvSpPr>
        <p:spPr>
          <a:xfrm>
            <a:off x="4587690" y="44624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812DB-4366-1D0A-0FF8-390298A5F7A8}"/>
              </a:ext>
            </a:extLst>
          </p:cNvPr>
          <p:cNvSpPr txBox="1"/>
          <p:nvPr/>
        </p:nvSpPr>
        <p:spPr>
          <a:xfrm>
            <a:off x="4587690" y="38719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26DCF-E669-9811-54AD-DDD3D1FCB788}"/>
              </a:ext>
            </a:extLst>
          </p:cNvPr>
          <p:cNvSpPr txBox="1"/>
          <p:nvPr/>
        </p:nvSpPr>
        <p:spPr>
          <a:xfrm>
            <a:off x="4577958" y="71328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Luces en la oscuridad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535B2-A45C-CB20-59D5-0CD86FA7FAC6}"/>
              </a:ext>
            </a:extLst>
          </p:cNvPr>
          <p:cNvSpPr txBox="1"/>
          <p:nvPr/>
        </p:nvSpPr>
        <p:spPr>
          <a:xfrm>
            <a:off x="4568380" y="106199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sacrificio viviente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D4DDB-8EF6-B64C-A60E-BD52D4072EC9}"/>
              </a:ext>
            </a:extLst>
          </p:cNvPr>
          <p:cNvSpPr txBox="1"/>
          <p:nvPr/>
        </p:nvSpPr>
        <p:spPr>
          <a:xfrm>
            <a:off x="4568380" y="1410704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carácter probado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CC732-BD15-3D73-0EA3-74B83449CD63}"/>
              </a:ext>
            </a:extLst>
          </p:cNvPr>
          <p:cNvSpPr txBox="1"/>
          <p:nvPr/>
        </p:nvSpPr>
        <p:spPr>
          <a:xfrm>
            <a:off x="4582350" y="1724660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“Estimen a los que son como él”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24124-C6D9-0301-5732-A40EFDD85087}"/>
              </a:ext>
            </a:extLst>
          </p:cNvPr>
          <p:cNvSpPr txBox="1"/>
          <p:nvPr/>
        </p:nvSpPr>
        <p:spPr>
          <a:xfrm>
            <a:off x="4570444" y="2075149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envió a Epafrodito, al que ustedes me enviaron para atender mis necesidades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1316616B-7EDF-C8B2-9A5E-C8D49BDCF383}"/>
              </a:ext>
            </a:extLst>
          </p:cNvPr>
          <p:cNvSpPr txBox="1"/>
          <p:nvPr/>
        </p:nvSpPr>
        <p:spPr>
          <a:xfrm>
            <a:off x="143509" y="265041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2:5-8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8FB07368-3BD4-4B82-D7E5-3B46A374FF41}"/>
              </a:ext>
            </a:extLst>
          </p:cNvPr>
          <p:cNvSpPr txBox="1"/>
          <p:nvPr/>
        </p:nvSpPr>
        <p:spPr>
          <a:xfrm>
            <a:off x="0" y="3187188"/>
            <a:ext cx="4587690" cy="34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Haya, pues, en vosotros este sentir que hubo también en Cristo Jesús, el cual, siendo en forma de Dios, no estimó el ser igual a Dios como cosa a que aferrarse,</a:t>
            </a:r>
            <a:r>
              <a:rPr lang="es-ES" sz="2400" dirty="0">
                <a:latin typeface="Calibri"/>
              </a:rPr>
              <a:t>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sino que se despojó a sí mismo, tomando forma de siervo, hecho semejante a los hombres;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y estando en la condición de hombre, se humilló a sí mismo, haciéndose obediente hasta la muerte, y muerte de cruz.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8CF47-49FF-EB73-0EC0-4222D056F990}"/>
              </a:ext>
            </a:extLst>
          </p:cNvPr>
          <p:cNvSpPr txBox="1"/>
          <p:nvPr/>
        </p:nvSpPr>
        <p:spPr>
          <a:xfrm>
            <a:off x="4572894" y="2642732"/>
            <a:ext cx="4536504" cy="583108"/>
          </a:xfrm>
          <a:prstGeom prst="rect">
            <a:avLst/>
          </a:prstGeom>
          <a:solidFill>
            <a:srgbClr val="C3F4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Epafrodito es mi colaborador y fiel soldado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409565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58DB-3D40-FF6C-7094-FA014AEC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BB0D480A-3F18-D9CE-D401-502379DEA5B2}"/>
              </a:ext>
            </a:extLst>
          </p:cNvPr>
          <p:cNvSpPr txBox="1"/>
          <p:nvPr/>
        </p:nvSpPr>
        <p:spPr>
          <a:xfrm>
            <a:off x="2411760" y="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2:12, 13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425658BF-AD89-8FAA-5379-791F973B9E7A}"/>
              </a:ext>
            </a:extLst>
          </p:cNvPr>
          <p:cNvSpPr txBox="1"/>
          <p:nvPr/>
        </p:nvSpPr>
        <p:spPr>
          <a:xfrm>
            <a:off x="-108520" y="477599"/>
            <a:ext cx="9324528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Calibri"/>
              </a:rPr>
              <a:t>Por tanto, amados míos, como siempre habéis obedecido, no como en mi presencia solamente, sino mucho más ahora en mi ausencia, ocupaos en vuestra salvación con temor y temblor, porque </a:t>
            </a:r>
            <a:r>
              <a:rPr lang="es-ES" sz="2400" dirty="0">
                <a:solidFill>
                  <a:srgbClr val="FFFF00"/>
                </a:solidFill>
                <a:latin typeface="Calibri"/>
              </a:rPr>
              <a:t>Dios es el que en vosotros produce así el querer como el hacer, por su buena voluntad.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0BB08-EF7A-54A6-3C97-139BD97FD93E}"/>
              </a:ext>
            </a:extLst>
          </p:cNvPr>
          <p:cNvSpPr txBox="1"/>
          <p:nvPr/>
        </p:nvSpPr>
        <p:spPr>
          <a:xfrm>
            <a:off x="4587690" y="1772816"/>
            <a:ext cx="4536504" cy="3394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Brillar como luces en la noche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EB405-DE51-2309-5888-DA39B35E64A7}"/>
              </a:ext>
            </a:extLst>
          </p:cNvPr>
          <p:cNvSpPr txBox="1"/>
          <p:nvPr/>
        </p:nvSpPr>
        <p:spPr>
          <a:xfrm>
            <a:off x="4587690" y="2115382"/>
            <a:ext cx="4536504" cy="3394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comunión en el evangelio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FF8278E9-0714-3D12-EF30-EE9BFDFF70C1}"/>
              </a:ext>
            </a:extLst>
          </p:cNvPr>
          <p:cNvSpPr txBox="1"/>
          <p:nvPr/>
        </p:nvSpPr>
        <p:spPr>
          <a:xfrm>
            <a:off x="2483768" y="558924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Filipenses 1:6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D49DBFC5-00F8-0574-8E48-793F1B116AE7}"/>
              </a:ext>
            </a:extLst>
          </p:cNvPr>
          <p:cNvSpPr txBox="1"/>
          <p:nvPr/>
        </p:nvSpPr>
        <p:spPr>
          <a:xfrm>
            <a:off x="-36512" y="6093296"/>
            <a:ext cx="918051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Estando persuadido de esto, </a:t>
            </a:r>
            <a:r>
              <a:rPr lang="es-ES" sz="2400" dirty="0">
                <a:solidFill>
                  <a:srgbClr val="00B0F0"/>
                </a:solidFill>
                <a:latin typeface="Calibri"/>
              </a:rPr>
              <a:t>que el que comenzó en vosotros la buena obra, la perfeccionará hasta el día de Jesucristo;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6B2A8D-772C-6410-1F55-6F37D2B8F688}"/>
              </a:ext>
            </a:extLst>
          </p:cNvPr>
          <p:cNvCxnSpPr>
            <a:cxnSpLocks/>
          </p:cNvCxnSpPr>
          <p:nvPr/>
        </p:nvCxnSpPr>
        <p:spPr>
          <a:xfrm>
            <a:off x="5148064" y="6453336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FAD06078-3A89-194F-C98C-8C67BF476E94}"/>
              </a:ext>
            </a:extLst>
          </p:cNvPr>
          <p:cNvSpPr txBox="1"/>
          <p:nvPr/>
        </p:nvSpPr>
        <p:spPr>
          <a:xfrm>
            <a:off x="4932040" y="323504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3:23, 24</a:t>
            </a:r>
            <a:endParaRPr lang="es-ES" sz="24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8F0FBE34-52E0-F8D2-11B8-A766B73A8386}"/>
              </a:ext>
            </a:extLst>
          </p:cNvPr>
          <p:cNvSpPr txBox="1"/>
          <p:nvPr/>
        </p:nvSpPr>
        <p:spPr>
          <a:xfrm>
            <a:off x="5148064" y="3717959"/>
            <a:ext cx="381642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FFFF00"/>
                </a:solidFill>
                <a:latin typeface="Calibri"/>
              </a:rPr>
              <a:t>Por cuanto todos pecaron, y están destituidos de la gloria de Dios, </a:t>
            </a:r>
            <a:r>
              <a:rPr lang="es-ES" sz="2400" dirty="0">
                <a:latin typeface="Calibri"/>
              </a:rPr>
              <a:t>siendo justificados gratuitamente por su gracia, mediante la redención que es en Cristo Jesús,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204C3-BA28-CC64-0DFB-B1F486309B36}"/>
              </a:ext>
            </a:extLst>
          </p:cNvPr>
          <p:cNvSpPr txBox="1"/>
          <p:nvPr/>
        </p:nvSpPr>
        <p:spPr>
          <a:xfrm>
            <a:off x="4587690" y="2463542"/>
            <a:ext cx="4536504" cy="583108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somos pecadores y estamos destituidos de la gloria de Dios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1B66D714-2C46-5040-C581-413D9F50630B}"/>
              </a:ext>
            </a:extLst>
          </p:cNvPr>
          <p:cNvSpPr txBox="1"/>
          <p:nvPr/>
        </p:nvSpPr>
        <p:spPr>
          <a:xfrm>
            <a:off x="251520" y="43459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Romanos 5:8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8B05BF10-E605-945D-2779-E89AF19082E6}"/>
              </a:ext>
            </a:extLst>
          </p:cNvPr>
          <p:cNvSpPr txBox="1"/>
          <p:nvPr/>
        </p:nvSpPr>
        <p:spPr>
          <a:xfrm>
            <a:off x="91814" y="4787228"/>
            <a:ext cx="4768218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300" dirty="0">
                <a:latin typeface="Calibri"/>
              </a:rPr>
              <a:t>Mas Dios muestra su amor para con nosotros, en que siendo aún pecadores, Cristo murió por nosotros. </a:t>
            </a:r>
          </a:p>
        </p:txBody>
      </p:sp>
    </p:spTree>
    <p:extLst>
      <p:ext uri="{BB962C8B-B14F-4D97-AF65-F5344CB8AC3E}">
        <p14:creationId xmlns:p14="http://schemas.microsoft.com/office/powerpoint/2010/main" val="34027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464170</TotalTime>
  <Words>14673</Words>
  <Application>Microsoft Office PowerPoint</Application>
  <PresentationFormat>Apresentação na tela (4:3)</PresentationFormat>
  <Paragraphs>1127</Paragraphs>
  <Slides>89</Slides>
  <Notes>87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5" baseType="lpstr">
      <vt:lpstr>Arial</vt:lpstr>
      <vt:lpstr>Arial Rounded MT Bold</vt:lpstr>
      <vt:lpstr>Calibri</vt:lpstr>
      <vt:lpstr>Tahoma</vt:lpstr>
      <vt:lpstr>Wingdings</vt:lpstr>
      <vt:lpstr>Corte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 Urrutia</dc:title>
  <dc:creator>Héctor</dc:creator>
  <cp:lastModifiedBy>jose ferreira Neto</cp:lastModifiedBy>
  <cp:revision>2780</cp:revision>
  <dcterms:created xsi:type="dcterms:W3CDTF">2006-07-04T03:12:34Z</dcterms:created>
  <dcterms:modified xsi:type="dcterms:W3CDTF">2026-01-30T21:07:12Z</dcterms:modified>
</cp:coreProperties>
</file>