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7C9A6-15FA-FD61-A488-52CE621BE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C673FF-36FD-6AB9-7059-135F995A5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30A133-1551-EF7A-0B74-7BDF60FA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7FE9DB-6349-2DE8-4E88-A24E3409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B6B834-6C22-78DF-7A7F-CF3F6B63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00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77FBB-0A07-ED0B-F712-E2F918F6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C045BB-7423-0AAD-8275-92F891F94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8EC19E-55B2-259D-BD0E-514A1DB8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0471E-BE8D-8F63-20B5-3D83E77C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C81A24-5607-D730-EE16-C9618220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65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3AC870-466B-F344-0B94-5E898D053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D84075-21E5-B311-43EB-F9EA20FA6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0E5F33-D4DC-0268-3CBF-86CFCB41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35285F-3F2B-7DC2-A0EA-0688BD7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F92EF9-2BFC-3E9F-0F86-7FB55627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57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941D7-CE2E-800F-2DEE-522308D2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25526D-4EAF-214B-764E-E74F9A3A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76CC0C-42AA-1F7B-F3BB-09CB78CE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E7C3FD-5E1C-9FFB-809B-AE1DDE06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250185-0033-F86E-2CDD-40C47402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65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4982D-3CA0-56F8-C81E-702FCB17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478683-BE03-BECD-8748-A4A17453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7B7916-32BE-E65B-DAA5-E907B32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72F4A0-F24B-9FF8-A350-C23F186D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546AF-20CD-C86D-3AB8-24419449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BBA48-D348-8E4F-4AB8-8715C235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9EF64B-C329-E33D-70F4-A4DBEFFA1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24E24C-B1D2-C7A4-2235-B7014BB75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B35C12-3ED7-CA75-06C7-41D39238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BA8B71-1006-D727-0249-170B7F6A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286DEA-2964-4BEC-D1DA-ED2CC47E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1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99CAF-D943-F7F7-4912-41D03C5E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E48B89-1F22-533F-CB56-C09CE15E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FFA6DB-E4F5-C496-BA47-CF40AF157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1E65CB-4BC7-DDD4-13A3-1A09BAF4B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75E16E-ECD1-78AD-57DB-3C5270D79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BB438C-900C-779A-570E-4F36481A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5E7921-12F4-33C8-DDE1-2DE09124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6404D5-96AB-E222-17B2-AC2494BC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809B6-9D09-1ED9-2ACA-E54281B3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9689BA-1B51-88E5-3FEA-FFE2767A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91472D-6AB3-B2A7-4524-DF8E1CC0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2E8180-5856-D915-AA2B-AFE39B95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60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346B59-9625-0236-F1A9-6C40C950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EBAFB7-0B25-E480-213F-E881252C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49B70-E5C1-EE60-6D1B-4996E45A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18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E2FEC-4B8C-C36D-6ECB-977F4C7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41679-AC3A-0EB6-2E79-2979AC4B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46AFDC-38C5-E80A-124E-614752078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F069D8-AC13-4C17-70A6-0F485F76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C9FCCD-967E-C9AD-9285-555267A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711FB0-D219-B3C6-9EDE-BC496CB5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6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15EC9-7029-4FA8-CF24-DAC126F9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F091D2-E720-2439-0247-92CD1CBB0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382B74-EE7B-666F-B146-CCA4E7B86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7BABF7-BB54-2E6E-2945-52E07820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D53D1A-BBD7-3668-D1E0-5A14C7B3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8DE716-A624-6A34-FB1B-3B547AB6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15DECC-C26C-1B62-9EA7-43A42004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F3435F-700E-BBD9-FB32-EBFE37060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F2C81-AC3D-258D-A3DB-7C61D8F4A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3598B-740E-490E-BA24-4A060D759C00}" type="datetimeFigureOut">
              <a:rPr lang="pt-BR" smtClean="0"/>
              <a:t>30/01/2026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BBED54-FB1D-779A-B02F-5A4FBD246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C324A-AF04-98B0-0D69-8C1526B7D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40F84-2807-4ECC-BC97-F3F430733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47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8AB5-3DE2-0344-7DF8-424BC59C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LIÇÃO5 5 BRILHANDO COMO ESTRELAS NA NOITE Verso para memorizar: INFOLIÇÃO &quot;Façam tudo sem murmurações nem discussões, para que que se tornem irrepreensíveis e puros, filhos de Deus inculpáveis no meio de uma geração perversa e depravada, na qual vocês brilham como estrelas no mundo.&quot; (Fp 1:14,15).&quot;">
            <a:extLst>
              <a:ext uri="{FF2B5EF4-FFF2-40B4-BE49-F238E27FC236}">
                <a16:creationId xmlns:a16="http://schemas.microsoft.com/office/drawing/2014/main" id="{209DED84-FF6B-D5B7-9586-46E52F0C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1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68F9-4B91-E504-B86B-B8E0D476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 que diz &quot;Sábado 24 de janeiro de 2026 BRILHANDO COMO ESTRELAS NA NOITE Deus chama Seu povo α viver em obediência e comunhão com Cristo, refletindo Sua luz em meio α uma geração corrompida através da: INFOLIÇÃO OBEDIÊNCIA (Dt (Dt4:6) BOA CONDUTA (FI 2: （FI2:14,15） 14,15) RENDIÇÃO (Jo Jo8:12) 8:12) Quando a vida se rende a Cristo, α luz do Céu se manifesta de forma visível para α glória de Deus. Texto Design: Manoel Roberto&quot;">
            <a:extLst>
              <a:ext uri="{FF2B5EF4-FFF2-40B4-BE49-F238E27FC236}">
                <a16:creationId xmlns:a16="http://schemas.microsoft.com/office/drawing/2014/main" id="{2DB24ED9-86F1-A366-2EB7-453E3DD2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9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2BECC-4019-9735-0D30-356E60FDD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de ser uma imagem de texto que diz &quot;Domingo 25 de janeiro de 2026 DESENVOLVENDO O QUE DEUS EFETUA EM NÓS Vemos o agir de Deus em três passos claros e progressivos. INFOLIÇÃO Deus inicia α salvaçã salvo (Ef 2:8-10) Deus desenvolve α obediência (FI 2:12) Deus realiza α transformação ação (FI 2:13) Cooperamos com Deus quando vivemos com reverência diante de Sua obra. Texto Design: Manoel Roberto&quot;">
            <a:extLst>
              <a:ext uri="{FF2B5EF4-FFF2-40B4-BE49-F238E27FC236}">
                <a16:creationId xmlns:a16="http://schemas.microsoft.com/office/drawing/2014/main" id="{91FFE372-D3AA-0951-9AB1-406CDBD0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0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887A-8D46-F7A6-C266-378AD8A3A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e ser um doodle de ‎uma ou mais pessoas e ‎texto que diz &quot;‎Segunda-feira 26 de janeiro de 2026 LUZ EM UM MUNDO ESCURO INFOLIÇÃO Em um mundo marcado pela escuridão moral, Deus chama Seus filhos a brilharem como testemunhas, manifestando 3 atitudes práticas: 樂 ن プ Sem murmurações Puros Irrepreensíveis (FI 2:14) (FI2:15) (FI 2:15) (FI 2:15) Brilhamos como estrelas quando rejeitamos o padrão do mundo e nos apegamos à Palavra da vida. Texto Design: Manoel Roberto‎&quot;‎‎">
            <a:extLst>
              <a:ext uri="{FF2B5EF4-FFF2-40B4-BE49-F238E27FC236}">
                <a16:creationId xmlns:a16="http://schemas.microsoft.com/office/drawing/2014/main" id="{681E386A-EA8C-9F1E-732D-CF6BA0AD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0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AF36-C1CA-D7E1-ED84-4E7CC9D9B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Terça-feira 27 de janeiro de 2026 SACRIFÍCIO VIVO Paulo ensina que α vida cristã se expressa como uma oferta νίνα, entregue α Deus em serviço, fé e dedicaça ao evangelho quando: INFOLIÇÃO Vivemoscomo Vivemos como oferta α Deus. Servimos com alegria sacrificial. (FI2:17) (FI 2：17） (FI 1:20-23) 1:20- Compartilhamos evangelho com dedicação. (At 5:42) Ser um sacrifício vivo é entregar α vida diariamente para α glória de Deus e o αναηζο do evangelho. Texto Design: Manoel Roberto&quot;">
            <a:extLst>
              <a:ext uri="{FF2B5EF4-FFF2-40B4-BE49-F238E27FC236}">
                <a16:creationId xmlns:a16="http://schemas.microsoft.com/office/drawing/2014/main" id="{43C3B7D8-4171-59F0-99C9-768BD445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2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F5836-DBD0-89E1-AA45-B58B0DFA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uma ou mais pessoas e texto que diz &quot;Quarta-feira 28 de janeiro de 2026 CARÁTER PROVADO Através da vida de Timóteo. Paulo apresenta que Deus forma um caráter fiel e aprovado por meio do: INFOLIÇÃO rai Serviço (FI 2:20-22) Provas (Rm5:4) (Rm 5:4) Perseverança (FI (FI2:22） 2:22) Deus usa as provas da vida para formar um caráter aprovado, semelhante ao de Cristo. Texto Design: Manoel Roberto&quot;">
            <a:extLst>
              <a:ext uri="{FF2B5EF4-FFF2-40B4-BE49-F238E27FC236}">
                <a16:creationId xmlns:a16="http://schemas.microsoft.com/office/drawing/2014/main" id="{C8F0BE56-C147-E147-8A16-32962CD8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5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4917C-8690-1C74-D4ED-0A1D47F1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mapa e texto que diz &quot;Quinta-feira 29 de dejaneiro de 2026 EPAFRODITO, EXEMPLO DOS QUE MERECEM HONRA Paulo ensina que a verdadeira honra cristă não vem da posição, mas de uma vida entregue totalmente ao serviço do Reino que: INFOLIÇÃO Assumem α missão como prioridade Se entregam sem reservas pela causa (FI 2:25) Vivem para suprir necessidades reais (FI 2:30) (FI 4:18) A honra que vem de Deus, repousa sobre aqueles que refletem o espírito sacrificial de Cristo. Texto Design: Manoel Roberto&quot;">
            <a:extLst>
              <a:ext uri="{FF2B5EF4-FFF2-40B4-BE49-F238E27FC236}">
                <a16:creationId xmlns:a16="http://schemas.microsoft.com/office/drawing/2014/main" id="{B27F2F8F-E022-694C-8A1E-F9F7FAE6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8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A3F54-DC34-1B88-665E-B3ED038AE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‎texto que diz &quot;‎Sexta-feira 30 de janeiro de 2026 ESTUDO ADICIONAL Segundo Ellen G. White, a proximidade com Cristo é revelada quando: INFOLIÇÃO ممملمم SMTWTFS Vivemos Vivemosoamor o amor de Cristo. (DNT (DNT-p.436) p. 436) Permanecemos fiéis no cotidiano. (TI-v5p.69) (TI- - 69) Texto Brilhamos em tempos de prova. (TI-v5 (TI-v5p.70) (TI v5 p. 70) Design: Manoel Roberto‎&quot;‎">
            <a:extLst>
              <a:ext uri="{FF2B5EF4-FFF2-40B4-BE49-F238E27FC236}">
                <a16:creationId xmlns:a16="http://schemas.microsoft.com/office/drawing/2014/main" id="{72FBEB1C-0186-1A34-13FC-5B6271B0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0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</cp:revision>
  <dcterms:created xsi:type="dcterms:W3CDTF">2026-01-24T21:10:56Z</dcterms:created>
  <dcterms:modified xsi:type="dcterms:W3CDTF">2026-01-30T21:00:01Z</dcterms:modified>
</cp:coreProperties>
</file>