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10"/>
  </p:notesMasterIdLst>
  <p:sldIdLst>
    <p:sldId id="518" r:id="rId2"/>
    <p:sldId id="587" r:id="rId3"/>
    <p:sldId id="588" r:id="rId4"/>
    <p:sldId id="590" r:id="rId5"/>
    <p:sldId id="1319" r:id="rId6"/>
    <p:sldId id="1320" r:id="rId7"/>
    <p:sldId id="1321" r:id="rId8"/>
    <p:sldId id="1322" r:id="rId9"/>
    <p:sldId id="1323" r:id="rId10"/>
    <p:sldId id="1324" r:id="rId11"/>
    <p:sldId id="1325" r:id="rId12"/>
    <p:sldId id="1326" r:id="rId13"/>
    <p:sldId id="1327" r:id="rId14"/>
    <p:sldId id="1328" r:id="rId15"/>
    <p:sldId id="1329" r:id="rId16"/>
    <p:sldId id="1335" r:id="rId17"/>
    <p:sldId id="1336" r:id="rId18"/>
    <p:sldId id="1337" r:id="rId19"/>
    <p:sldId id="1338" r:id="rId20"/>
    <p:sldId id="1339" r:id="rId21"/>
    <p:sldId id="1340" r:id="rId22"/>
    <p:sldId id="1341" r:id="rId23"/>
    <p:sldId id="1343" r:id="rId24"/>
    <p:sldId id="1344" r:id="rId25"/>
    <p:sldId id="1345" r:id="rId26"/>
    <p:sldId id="1346" r:id="rId27"/>
    <p:sldId id="1350" r:id="rId28"/>
    <p:sldId id="1351" r:id="rId29"/>
    <p:sldId id="1352" r:id="rId30"/>
    <p:sldId id="1353" r:id="rId31"/>
    <p:sldId id="1354" r:id="rId32"/>
    <p:sldId id="1356" r:id="rId33"/>
    <p:sldId id="1357" r:id="rId34"/>
    <p:sldId id="1358" r:id="rId35"/>
    <p:sldId id="1359" r:id="rId36"/>
    <p:sldId id="1360" r:id="rId37"/>
    <p:sldId id="1361" r:id="rId38"/>
    <p:sldId id="1362" r:id="rId39"/>
    <p:sldId id="1364" r:id="rId40"/>
    <p:sldId id="1365" r:id="rId41"/>
    <p:sldId id="1366" r:id="rId42"/>
    <p:sldId id="1367" r:id="rId43"/>
    <p:sldId id="1368" r:id="rId44"/>
    <p:sldId id="1369" r:id="rId45"/>
    <p:sldId id="1370" r:id="rId46"/>
    <p:sldId id="1371" r:id="rId47"/>
    <p:sldId id="1372" r:id="rId48"/>
    <p:sldId id="1373" r:id="rId49"/>
    <p:sldId id="1374" r:id="rId50"/>
    <p:sldId id="1375" r:id="rId51"/>
    <p:sldId id="1376" r:id="rId52"/>
    <p:sldId id="1377" r:id="rId53"/>
    <p:sldId id="1378" r:id="rId54"/>
    <p:sldId id="1379" r:id="rId55"/>
    <p:sldId id="1381" r:id="rId56"/>
    <p:sldId id="1383" r:id="rId57"/>
    <p:sldId id="1382" r:id="rId58"/>
    <p:sldId id="1384" r:id="rId59"/>
    <p:sldId id="1385" r:id="rId60"/>
    <p:sldId id="1386" r:id="rId61"/>
    <p:sldId id="1440" r:id="rId62"/>
    <p:sldId id="1388" r:id="rId63"/>
    <p:sldId id="1389" r:id="rId64"/>
    <p:sldId id="1390" r:id="rId65"/>
    <p:sldId id="1391" r:id="rId66"/>
    <p:sldId id="1392" r:id="rId67"/>
    <p:sldId id="1393" r:id="rId68"/>
    <p:sldId id="1394" r:id="rId69"/>
    <p:sldId id="1395" r:id="rId70"/>
    <p:sldId id="1396" r:id="rId71"/>
    <p:sldId id="1398" r:id="rId72"/>
    <p:sldId id="1399" r:id="rId73"/>
    <p:sldId id="1400" r:id="rId74"/>
    <p:sldId id="1401" r:id="rId75"/>
    <p:sldId id="1402" r:id="rId76"/>
    <p:sldId id="1403" r:id="rId77"/>
    <p:sldId id="1404" r:id="rId78"/>
    <p:sldId id="1405" r:id="rId79"/>
    <p:sldId id="1406" r:id="rId80"/>
    <p:sldId id="1407" r:id="rId81"/>
    <p:sldId id="1409" r:id="rId82"/>
    <p:sldId id="1413" r:id="rId83"/>
    <p:sldId id="1441" r:id="rId84"/>
    <p:sldId id="1411" r:id="rId85"/>
    <p:sldId id="1414" r:id="rId86"/>
    <p:sldId id="1415" r:id="rId87"/>
    <p:sldId id="1416" r:id="rId88"/>
    <p:sldId id="1417" r:id="rId89"/>
    <p:sldId id="1418" r:id="rId90"/>
    <p:sldId id="1419" r:id="rId91"/>
    <p:sldId id="1421" r:id="rId92"/>
    <p:sldId id="1422" r:id="rId93"/>
    <p:sldId id="1423" r:id="rId94"/>
    <p:sldId id="1424" r:id="rId95"/>
    <p:sldId id="1426" r:id="rId96"/>
    <p:sldId id="1427" r:id="rId97"/>
    <p:sldId id="1428" r:id="rId98"/>
    <p:sldId id="1429" r:id="rId99"/>
    <p:sldId id="1430" r:id="rId100"/>
    <p:sldId id="1431" r:id="rId101"/>
    <p:sldId id="1432" r:id="rId102"/>
    <p:sldId id="1433" r:id="rId103"/>
    <p:sldId id="1434" r:id="rId104"/>
    <p:sldId id="1435" r:id="rId105"/>
    <p:sldId id="1436" r:id="rId106"/>
    <p:sldId id="1437" r:id="rId107"/>
    <p:sldId id="1438" r:id="rId108"/>
    <p:sldId id="1439" r:id="rId109"/>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E2FF"/>
    <a:srgbClr val="FFFF00"/>
    <a:srgbClr val="C3F4FF"/>
    <a:srgbClr val="FFCC00"/>
    <a:srgbClr val="002060"/>
    <a:srgbClr val="CCCCFF"/>
    <a:srgbClr val="CC66FF"/>
    <a:srgbClr val="AAE600"/>
    <a:srgbClr val="0C0000"/>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40" autoAdjust="0"/>
    <p:restoredTop sz="94364" autoAdjust="0"/>
  </p:normalViewPr>
  <p:slideViewPr>
    <p:cSldViewPr>
      <p:cViewPr varScale="1">
        <p:scale>
          <a:sx n="57" d="100"/>
          <a:sy n="57" d="100"/>
        </p:scale>
        <p:origin x="1716" y="282"/>
      </p:cViewPr>
      <p:guideLst>
        <p:guide orient="horz" pos="2160"/>
        <p:guide pos="2880"/>
      </p:guideLst>
    </p:cSldViewPr>
  </p:slideViewPr>
  <p:outlineViewPr>
    <p:cViewPr>
      <p:scale>
        <a:sx n="33" d="100"/>
        <a:sy n="33" d="100"/>
      </p:scale>
      <p:origin x="0" y="-115"/>
    </p:cViewPr>
  </p:outlineViewPr>
  <p:notesTextViewPr>
    <p:cViewPr>
      <p:scale>
        <a:sx n="3" d="2"/>
        <a:sy n="3" d="2"/>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s-ES"/>
          </a:p>
        </p:txBody>
      </p:sp>
      <p:sp>
        <p:nvSpPr>
          <p:cNvPr id="6041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s-ES"/>
          </a:p>
        </p:txBody>
      </p:sp>
      <p:sp>
        <p:nvSpPr>
          <p:cNvPr id="604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042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p>
        </p:txBody>
      </p:sp>
      <p:sp>
        <p:nvSpPr>
          <p:cNvPr id="6042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s-ES"/>
          </a:p>
        </p:txBody>
      </p:sp>
      <p:sp>
        <p:nvSpPr>
          <p:cNvPr id="6042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3CB639B-CC03-4920-A60D-3E4C72B47D60}" type="slidenum">
              <a:rPr lang="es-ES"/>
              <a:pPr/>
              <a:t>‹nº›</a:t>
            </a:fld>
            <a:endParaRPr lang="es-E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2</a:t>
            </a:fld>
            <a:endParaRPr lang="es-ES"/>
          </a:p>
        </p:txBody>
      </p:sp>
    </p:spTree>
    <p:extLst>
      <p:ext uri="{BB962C8B-B14F-4D97-AF65-F5344CB8AC3E}">
        <p14:creationId xmlns:p14="http://schemas.microsoft.com/office/powerpoint/2010/main" val="2989089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4</a:t>
            </a:fld>
            <a:endParaRPr lang="es-ES"/>
          </a:p>
        </p:txBody>
      </p:sp>
    </p:spTree>
    <p:extLst>
      <p:ext uri="{BB962C8B-B14F-4D97-AF65-F5344CB8AC3E}">
        <p14:creationId xmlns:p14="http://schemas.microsoft.com/office/powerpoint/2010/main" val="739326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D7676-D0E0-B7F2-A223-EE853AE71F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8B3824-6997-2116-B887-0912527E30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02C79A-3766-83DB-22EF-812BE16C01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3A35481-4672-B0B1-E749-FBE4114171A1}"/>
              </a:ext>
            </a:extLst>
          </p:cNvPr>
          <p:cNvSpPr>
            <a:spLocks noGrp="1"/>
          </p:cNvSpPr>
          <p:nvPr>
            <p:ph type="sldNum" sz="quarter" idx="5"/>
          </p:nvPr>
        </p:nvSpPr>
        <p:spPr/>
        <p:txBody>
          <a:bodyPr/>
          <a:lstStyle/>
          <a:p>
            <a:fld id="{D3CB639B-CC03-4920-A60D-3E4C72B47D60}" type="slidenum">
              <a:rPr lang="es-ES" smtClean="0"/>
              <a:pPr/>
              <a:t>5</a:t>
            </a:fld>
            <a:endParaRPr lang="es-ES"/>
          </a:p>
        </p:txBody>
      </p:sp>
    </p:spTree>
    <p:extLst>
      <p:ext uri="{BB962C8B-B14F-4D97-AF65-F5344CB8AC3E}">
        <p14:creationId xmlns:p14="http://schemas.microsoft.com/office/powerpoint/2010/main" val="3505080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E4DAD-3620-52FB-8025-5D85B0FD27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16627D-5E5A-865B-99B6-14526FB206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22AEE7-E15E-1BB4-9D6D-C2216A0CD7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C29BCB-50EB-508E-E77E-7974F8C78866}"/>
              </a:ext>
            </a:extLst>
          </p:cNvPr>
          <p:cNvSpPr>
            <a:spLocks noGrp="1"/>
          </p:cNvSpPr>
          <p:nvPr>
            <p:ph type="sldNum" sz="quarter" idx="5"/>
          </p:nvPr>
        </p:nvSpPr>
        <p:spPr/>
        <p:txBody>
          <a:bodyPr/>
          <a:lstStyle/>
          <a:p>
            <a:fld id="{D3CB639B-CC03-4920-A60D-3E4C72B47D60}" type="slidenum">
              <a:rPr lang="es-ES" smtClean="0"/>
              <a:pPr/>
              <a:t>6</a:t>
            </a:fld>
            <a:endParaRPr lang="es-ES"/>
          </a:p>
        </p:txBody>
      </p:sp>
    </p:spTree>
    <p:extLst>
      <p:ext uri="{BB962C8B-B14F-4D97-AF65-F5344CB8AC3E}">
        <p14:creationId xmlns:p14="http://schemas.microsoft.com/office/powerpoint/2010/main" val="22668557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75374-7A29-47D0-CD41-9E4CA7B78C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1CA567-39D5-C230-3C7F-153B6126A6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98DFCA-00C5-3126-C913-AF118055D6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85C2F9A-40E1-20E6-9FBD-D63FFD48B4FC}"/>
              </a:ext>
            </a:extLst>
          </p:cNvPr>
          <p:cNvSpPr>
            <a:spLocks noGrp="1"/>
          </p:cNvSpPr>
          <p:nvPr>
            <p:ph type="sldNum" sz="quarter" idx="5"/>
          </p:nvPr>
        </p:nvSpPr>
        <p:spPr/>
        <p:txBody>
          <a:bodyPr/>
          <a:lstStyle/>
          <a:p>
            <a:fld id="{D3CB639B-CC03-4920-A60D-3E4C72B47D60}" type="slidenum">
              <a:rPr lang="es-ES" smtClean="0"/>
              <a:pPr/>
              <a:t>7</a:t>
            </a:fld>
            <a:endParaRPr lang="es-ES"/>
          </a:p>
        </p:txBody>
      </p:sp>
    </p:spTree>
    <p:extLst>
      <p:ext uri="{BB962C8B-B14F-4D97-AF65-F5344CB8AC3E}">
        <p14:creationId xmlns:p14="http://schemas.microsoft.com/office/powerpoint/2010/main" val="3534910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68278-1E70-EE6C-48AF-736D08E15E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0E15B1-5841-3BD7-9DD1-DD29389759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A26E76-6056-A3F4-E83D-C58BF78FDF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61FB6C-4724-32C3-E968-20EDCAF46A52}"/>
              </a:ext>
            </a:extLst>
          </p:cNvPr>
          <p:cNvSpPr>
            <a:spLocks noGrp="1"/>
          </p:cNvSpPr>
          <p:nvPr>
            <p:ph type="sldNum" sz="quarter" idx="5"/>
          </p:nvPr>
        </p:nvSpPr>
        <p:spPr/>
        <p:txBody>
          <a:bodyPr/>
          <a:lstStyle/>
          <a:p>
            <a:fld id="{D3CB639B-CC03-4920-A60D-3E4C72B47D60}" type="slidenum">
              <a:rPr lang="es-ES" smtClean="0"/>
              <a:pPr/>
              <a:t>8</a:t>
            </a:fld>
            <a:endParaRPr lang="es-ES"/>
          </a:p>
        </p:txBody>
      </p:sp>
    </p:spTree>
    <p:extLst>
      <p:ext uri="{BB962C8B-B14F-4D97-AF65-F5344CB8AC3E}">
        <p14:creationId xmlns:p14="http://schemas.microsoft.com/office/powerpoint/2010/main" val="3154855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422A4-7727-E34B-1BB7-479E64E94D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48F585-7626-1003-BD42-625C681ECA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6DDA7F-F824-7EE8-C908-7E80FE2266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28447EE-F0CD-B42C-AC30-D1D095A4D3E7}"/>
              </a:ext>
            </a:extLst>
          </p:cNvPr>
          <p:cNvSpPr>
            <a:spLocks noGrp="1"/>
          </p:cNvSpPr>
          <p:nvPr>
            <p:ph type="sldNum" sz="quarter" idx="5"/>
          </p:nvPr>
        </p:nvSpPr>
        <p:spPr/>
        <p:txBody>
          <a:bodyPr/>
          <a:lstStyle/>
          <a:p>
            <a:fld id="{D3CB639B-CC03-4920-A60D-3E4C72B47D60}" type="slidenum">
              <a:rPr lang="es-ES" smtClean="0"/>
              <a:pPr/>
              <a:t>9</a:t>
            </a:fld>
            <a:endParaRPr lang="es-ES"/>
          </a:p>
        </p:txBody>
      </p:sp>
    </p:spTree>
    <p:extLst>
      <p:ext uri="{BB962C8B-B14F-4D97-AF65-F5344CB8AC3E}">
        <p14:creationId xmlns:p14="http://schemas.microsoft.com/office/powerpoint/2010/main" val="335787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63044-5B7B-1BAE-E7C5-28C47C28C8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58EC31-6180-C686-A0AE-E747DB6ED0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38EF72-9F5A-A03F-1819-0E42A9BD22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955875-715E-0552-A703-CCE8795E97F2}"/>
              </a:ext>
            </a:extLst>
          </p:cNvPr>
          <p:cNvSpPr>
            <a:spLocks noGrp="1"/>
          </p:cNvSpPr>
          <p:nvPr>
            <p:ph type="sldNum" sz="quarter" idx="5"/>
          </p:nvPr>
        </p:nvSpPr>
        <p:spPr/>
        <p:txBody>
          <a:bodyPr/>
          <a:lstStyle/>
          <a:p>
            <a:fld id="{D3CB639B-CC03-4920-A60D-3E4C72B47D60}" type="slidenum">
              <a:rPr lang="es-ES" smtClean="0"/>
              <a:pPr/>
              <a:t>10</a:t>
            </a:fld>
            <a:endParaRPr lang="es-ES"/>
          </a:p>
        </p:txBody>
      </p:sp>
    </p:spTree>
    <p:extLst>
      <p:ext uri="{BB962C8B-B14F-4D97-AF65-F5344CB8AC3E}">
        <p14:creationId xmlns:p14="http://schemas.microsoft.com/office/powerpoint/2010/main" val="1411611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8FE70-029E-A8F5-8681-B3B9B21CD2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5EE968-B46E-A8AE-AE30-33A9E0EFBA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2BCB0F-EB86-FD16-EF49-88CDAB44D4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9B4EF7-D77E-E437-EC08-BDAC313654E2}"/>
              </a:ext>
            </a:extLst>
          </p:cNvPr>
          <p:cNvSpPr>
            <a:spLocks noGrp="1"/>
          </p:cNvSpPr>
          <p:nvPr>
            <p:ph type="sldNum" sz="quarter" idx="5"/>
          </p:nvPr>
        </p:nvSpPr>
        <p:spPr/>
        <p:txBody>
          <a:bodyPr/>
          <a:lstStyle/>
          <a:p>
            <a:fld id="{D3CB639B-CC03-4920-A60D-3E4C72B47D60}" type="slidenum">
              <a:rPr lang="es-ES" smtClean="0"/>
              <a:pPr/>
              <a:t>11</a:t>
            </a:fld>
            <a:endParaRPr lang="es-ES"/>
          </a:p>
        </p:txBody>
      </p:sp>
    </p:spTree>
    <p:extLst>
      <p:ext uri="{BB962C8B-B14F-4D97-AF65-F5344CB8AC3E}">
        <p14:creationId xmlns:p14="http://schemas.microsoft.com/office/powerpoint/2010/main" val="3156247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C6A74-FDF0-4862-B7EA-ECE38610EB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95C06D-3F76-547C-F04D-ED26CB7FFC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7B7AB7-7AFE-A773-7483-C93BFA66ED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BBE67F-F96A-89B0-4237-8566F7FE84F8}"/>
              </a:ext>
            </a:extLst>
          </p:cNvPr>
          <p:cNvSpPr>
            <a:spLocks noGrp="1"/>
          </p:cNvSpPr>
          <p:nvPr>
            <p:ph type="sldNum" sz="quarter" idx="5"/>
          </p:nvPr>
        </p:nvSpPr>
        <p:spPr/>
        <p:txBody>
          <a:bodyPr/>
          <a:lstStyle/>
          <a:p>
            <a:fld id="{D3CB639B-CC03-4920-A60D-3E4C72B47D60}" type="slidenum">
              <a:rPr lang="es-ES" smtClean="0"/>
              <a:pPr/>
              <a:t>12</a:t>
            </a:fld>
            <a:endParaRPr lang="es-ES"/>
          </a:p>
        </p:txBody>
      </p:sp>
    </p:spTree>
    <p:extLst>
      <p:ext uri="{BB962C8B-B14F-4D97-AF65-F5344CB8AC3E}">
        <p14:creationId xmlns:p14="http://schemas.microsoft.com/office/powerpoint/2010/main" val="41281728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F2EC6-5916-A813-7C2F-D2AF0D6889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7A869F-E509-F8B8-D898-C95243D0B4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19AB22-37BA-B6C9-178F-E4C78AD80E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86DF25-E79A-354C-23F2-2768354ACD59}"/>
              </a:ext>
            </a:extLst>
          </p:cNvPr>
          <p:cNvSpPr>
            <a:spLocks noGrp="1"/>
          </p:cNvSpPr>
          <p:nvPr>
            <p:ph type="sldNum" sz="quarter" idx="5"/>
          </p:nvPr>
        </p:nvSpPr>
        <p:spPr/>
        <p:txBody>
          <a:bodyPr/>
          <a:lstStyle/>
          <a:p>
            <a:fld id="{D3CB639B-CC03-4920-A60D-3E4C72B47D60}" type="slidenum">
              <a:rPr lang="es-ES" smtClean="0"/>
              <a:pPr/>
              <a:t>13</a:t>
            </a:fld>
            <a:endParaRPr lang="es-ES"/>
          </a:p>
        </p:txBody>
      </p:sp>
    </p:spTree>
    <p:extLst>
      <p:ext uri="{BB962C8B-B14F-4D97-AF65-F5344CB8AC3E}">
        <p14:creationId xmlns:p14="http://schemas.microsoft.com/office/powerpoint/2010/main" val="34283736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6C05A-B7A2-F015-2794-4545048BED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ECDA72-CF36-DFB8-1FFE-14528B7D48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DA83F5-F045-F6CF-3287-5372F8571B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CD4BAD-81A6-213A-E4F2-C61FFAF15282}"/>
              </a:ext>
            </a:extLst>
          </p:cNvPr>
          <p:cNvSpPr>
            <a:spLocks noGrp="1"/>
          </p:cNvSpPr>
          <p:nvPr>
            <p:ph type="sldNum" sz="quarter" idx="5"/>
          </p:nvPr>
        </p:nvSpPr>
        <p:spPr/>
        <p:txBody>
          <a:bodyPr/>
          <a:lstStyle/>
          <a:p>
            <a:fld id="{D3CB639B-CC03-4920-A60D-3E4C72B47D60}" type="slidenum">
              <a:rPr lang="es-ES" smtClean="0"/>
              <a:pPr/>
              <a:t>14</a:t>
            </a:fld>
            <a:endParaRPr lang="es-ES"/>
          </a:p>
        </p:txBody>
      </p:sp>
    </p:spTree>
    <p:extLst>
      <p:ext uri="{BB962C8B-B14F-4D97-AF65-F5344CB8AC3E}">
        <p14:creationId xmlns:p14="http://schemas.microsoft.com/office/powerpoint/2010/main" val="35164300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3721A-08E4-BD3B-A33A-8B7632DD01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9F15F1-5BEA-5E21-0155-062DCE0D69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3E1125-35B8-96E4-5C98-765E7A5434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4AB66B-C90A-D970-81E5-44028400FD46}"/>
              </a:ext>
            </a:extLst>
          </p:cNvPr>
          <p:cNvSpPr>
            <a:spLocks noGrp="1"/>
          </p:cNvSpPr>
          <p:nvPr>
            <p:ph type="sldNum" sz="quarter" idx="5"/>
          </p:nvPr>
        </p:nvSpPr>
        <p:spPr/>
        <p:txBody>
          <a:bodyPr/>
          <a:lstStyle/>
          <a:p>
            <a:fld id="{D3CB639B-CC03-4920-A60D-3E4C72B47D60}" type="slidenum">
              <a:rPr lang="es-ES" smtClean="0"/>
              <a:pPr/>
              <a:t>15</a:t>
            </a:fld>
            <a:endParaRPr lang="es-ES"/>
          </a:p>
        </p:txBody>
      </p:sp>
    </p:spTree>
    <p:extLst>
      <p:ext uri="{BB962C8B-B14F-4D97-AF65-F5344CB8AC3E}">
        <p14:creationId xmlns:p14="http://schemas.microsoft.com/office/powerpoint/2010/main" val="36447207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1EDD8-CB4C-A39A-874B-20ED77FB2A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646D51-584D-888D-0275-0978E12207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19291E-66B4-79E3-E3ED-38DB48B11E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B206CC-9692-8E0B-59DE-8DDFDBD2285F}"/>
              </a:ext>
            </a:extLst>
          </p:cNvPr>
          <p:cNvSpPr>
            <a:spLocks noGrp="1"/>
          </p:cNvSpPr>
          <p:nvPr>
            <p:ph type="sldNum" sz="quarter" idx="5"/>
          </p:nvPr>
        </p:nvSpPr>
        <p:spPr/>
        <p:txBody>
          <a:bodyPr/>
          <a:lstStyle/>
          <a:p>
            <a:fld id="{D3CB639B-CC03-4920-A60D-3E4C72B47D60}" type="slidenum">
              <a:rPr lang="es-ES" smtClean="0"/>
              <a:pPr/>
              <a:t>16</a:t>
            </a:fld>
            <a:endParaRPr lang="es-ES"/>
          </a:p>
        </p:txBody>
      </p:sp>
    </p:spTree>
    <p:extLst>
      <p:ext uri="{BB962C8B-B14F-4D97-AF65-F5344CB8AC3E}">
        <p14:creationId xmlns:p14="http://schemas.microsoft.com/office/powerpoint/2010/main" val="42547303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A1EBD-7F2A-5ED3-FF7C-1727F6482D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11821E-C846-36F7-302A-81243641A9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2E40F1-A691-EC45-23C5-9F223A369C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59B50E-464C-25D0-3A59-0741CF820CC0}"/>
              </a:ext>
            </a:extLst>
          </p:cNvPr>
          <p:cNvSpPr>
            <a:spLocks noGrp="1"/>
          </p:cNvSpPr>
          <p:nvPr>
            <p:ph type="sldNum" sz="quarter" idx="5"/>
          </p:nvPr>
        </p:nvSpPr>
        <p:spPr/>
        <p:txBody>
          <a:bodyPr/>
          <a:lstStyle/>
          <a:p>
            <a:fld id="{D3CB639B-CC03-4920-A60D-3E4C72B47D60}" type="slidenum">
              <a:rPr lang="es-ES" smtClean="0"/>
              <a:pPr/>
              <a:t>17</a:t>
            </a:fld>
            <a:endParaRPr lang="es-ES"/>
          </a:p>
        </p:txBody>
      </p:sp>
    </p:spTree>
    <p:extLst>
      <p:ext uri="{BB962C8B-B14F-4D97-AF65-F5344CB8AC3E}">
        <p14:creationId xmlns:p14="http://schemas.microsoft.com/office/powerpoint/2010/main" val="38906868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431A-1B6E-294D-D506-6D8CB22FA3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889B41-6761-C722-CD70-5F3829CB66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89E8E4-164D-E437-F1CB-3F4F5D7C30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7F7824-19D2-9391-3E20-7BBD73356EBD}"/>
              </a:ext>
            </a:extLst>
          </p:cNvPr>
          <p:cNvSpPr>
            <a:spLocks noGrp="1"/>
          </p:cNvSpPr>
          <p:nvPr>
            <p:ph type="sldNum" sz="quarter" idx="5"/>
          </p:nvPr>
        </p:nvSpPr>
        <p:spPr/>
        <p:txBody>
          <a:bodyPr/>
          <a:lstStyle/>
          <a:p>
            <a:fld id="{D3CB639B-CC03-4920-A60D-3E4C72B47D60}" type="slidenum">
              <a:rPr lang="es-ES" smtClean="0"/>
              <a:pPr/>
              <a:t>18</a:t>
            </a:fld>
            <a:endParaRPr lang="es-ES"/>
          </a:p>
        </p:txBody>
      </p:sp>
    </p:spTree>
    <p:extLst>
      <p:ext uri="{BB962C8B-B14F-4D97-AF65-F5344CB8AC3E}">
        <p14:creationId xmlns:p14="http://schemas.microsoft.com/office/powerpoint/2010/main" val="29702510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E5F87-90D1-5B6B-8C8D-A9C5303F31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E59144-7F37-EA73-F76E-48B9314E41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894BF7-C6C4-E577-9A56-F3C65675E06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7154F0-D412-11DE-D302-E9819639BE18}"/>
              </a:ext>
            </a:extLst>
          </p:cNvPr>
          <p:cNvSpPr>
            <a:spLocks noGrp="1"/>
          </p:cNvSpPr>
          <p:nvPr>
            <p:ph type="sldNum" sz="quarter" idx="5"/>
          </p:nvPr>
        </p:nvSpPr>
        <p:spPr/>
        <p:txBody>
          <a:bodyPr/>
          <a:lstStyle/>
          <a:p>
            <a:fld id="{D3CB639B-CC03-4920-A60D-3E4C72B47D60}" type="slidenum">
              <a:rPr lang="es-ES" smtClean="0"/>
              <a:pPr/>
              <a:t>19</a:t>
            </a:fld>
            <a:endParaRPr lang="es-ES"/>
          </a:p>
        </p:txBody>
      </p:sp>
    </p:spTree>
    <p:extLst>
      <p:ext uri="{BB962C8B-B14F-4D97-AF65-F5344CB8AC3E}">
        <p14:creationId xmlns:p14="http://schemas.microsoft.com/office/powerpoint/2010/main" val="23870224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CDA57-6980-5225-1D7B-A4D15EAF72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9CF72B-6A40-AAD8-2D00-46FB8B714B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A74545-74D3-8C1B-F70D-9BB8DAB494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64E40E-CBFF-FDE4-29AA-1BDBDCF79991}"/>
              </a:ext>
            </a:extLst>
          </p:cNvPr>
          <p:cNvSpPr>
            <a:spLocks noGrp="1"/>
          </p:cNvSpPr>
          <p:nvPr>
            <p:ph type="sldNum" sz="quarter" idx="5"/>
          </p:nvPr>
        </p:nvSpPr>
        <p:spPr/>
        <p:txBody>
          <a:bodyPr/>
          <a:lstStyle/>
          <a:p>
            <a:fld id="{D3CB639B-CC03-4920-A60D-3E4C72B47D60}" type="slidenum">
              <a:rPr lang="es-ES" smtClean="0"/>
              <a:pPr/>
              <a:t>20</a:t>
            </a:fld>
            <a:endParaRPr lang="es-ES"/>
          </a:p>
        </p:txBody>
      </p:sp>
    </p:spTree>
    <p:extLst>
      <p:ext uri="{BB962C8B-B14F-4D97-AF65-F5344CB8AC3E}">
        <p14:creationId xmlns:p14="http://schemas.microsoft.com/office/powerpoint/2010/main" val="23331688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E8B1A-1032-BD34-D006-83C588100B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500009-8B54-FA4D-A470-59D74CD9A7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34668E-9B09-C1A0-1000-EC5CE62DD4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7321909-8A46-94C7-2BDF-6DA5C5EB09C5}"/>
              </a:ext>
            </a:extLst>
          </p:cNvPr>
          <p:cNvSpPr>
            <a:spLocks noGrp="1"/>
          </p:cNvSpPr>
          <p:nvPr>
            <p:ph type="sldNum" sz="quarter" idx="5"/>
          </p:nvPr>
        </p:nvSpPr>
        <p:spPr/>
        <p:txBody>
          <a:bodyPr/>
          <a:lstStyle/>
          <a:p>
            <a:fld id="{D3CB639B-CC03-4920-A60D-3E4C72B47D60}" type="slidenum">
              <a:rPr lang="es-ES" smtClean="0"/>
              <a:pPr/>
              <a:t>21</a:t>
            </a:fld>
            <a:endParaRPr lang="es-ES"/>
          </a:p>
        </p:txBody>
      </p:sp>
    </p:spTree>
    <p:extLst>
      <p:ext uri="{BB962C8B-B14F-4D97-AF65-F5344CB8AC3E}">
        <p14:creationId xmlns:p14="http://schemas.microsoft.com/office/powerpoint/2010/main" val="29591477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5401E-B031-260B-F803-10683F314F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D45B36-9FD1-E158-3ADE-18BABD56B9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3A7102-7093-93F3-0D73-F30D7E09A3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6E765C-964A-6098-1466-9FB4E5530DE1}"/>
              </a:ext>
            </a:extLst>
          </p:cNvPr>
          <p:cNvSpPr>
            <a:spLocks noGrp="1"/>
          </p:cNvSpPr>
          <p:nvPr>
            <p:ph type="sldNum" sz="quarter" idx="5"/>
          </p:nvPr>
        </p:nvSpPr>
        <p:spPr/>
        <p:txBody>
          <a:bodyPr/>
          <a:lstStyle/>
          <a:p>
            <a:fld id="{D3CB639B-CC03-4920-A60D-3E4C72B47D60}" type="slidenum">
              <a:rPr lang="es-ES" smtClean="0"/>
              <a:pPr/>
              <a:t>22</a:t>
            </a:fld>
            <a:endParaRPr lang="es-ES"/>
          </a:p>
        </p:txBody>
      </p:sp>
    </p:spTree>
    <p:extLst>
      <p:ext uri="{BB962C8B-B14F-4D97-AF65-F5344CB8AC3E}">
        <p14:creationId xmlns:p14="http://schemas.microsoft.com/office/powerpoint/2010/main" val="32233213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3562F-1D64-42A1-C7CF-5FA5785A03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86BF5B-4D4D-090B-9B03-337BADC891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769B17-4709-74BF-1A61-AC4B8E5E95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0C69AD-4989-7D0A-A874-08E327546D23}"/>
              </a:ext>
            </a:extLst>
          </p:cNvPr>
          <p:cNvSpPr>
            <a:spLocks noGrp="1"/>
          </p:cNvSpPr>
          <p:nvPr>
            <p:ph type="sldNum" sz="quarter" idx="5"/>
          </p:nvPr>
        </p:nvSpPr>
        <p:spPr/>
        <p:txBody>
          <a:bodyPr/>
          <a:lstStyle/>
          <a:p>
            <a:fld id="{D3CB639B-CC03-4920-A60D-3E4C72B47D60}" type="slidenum">
              <a:rPr lang="es-ES" smtClean="0"/>
              <a:pPr/>
              <a:t>23</a:t>
            </a:fld>
            <a:endParaRPr lang="es-ES"/>
          </a:p>
        </p:txBody>
      </p:sp>
    </p:spTree>
    <p:extLst>
      <p:ext uri="{BB962C8B-B14F-4D97-AF65-F5344CB8AC3E}">
        <p14:creationId xmlns:p14="http://schemas.microsoft.com/office/powerpoint/2010/main" val="24677864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759D7-0EAB-BFD5-EE00-D5F3B6CDCE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0503C7-859B-42B1-5A4E-B515D605B5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0B66FF-D2EB-092E-57B3-DEEACCE381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8812352-B714-9DC0-B819-E26B4CEE9E00}"/>
              </a:ext>
            </a:extLst>
          </p:cNvPr>
          <p:cNvSpPr>
            <a:spLocks noGrp="1"/>
          </p:cNvSpPr>
          <p:nvPr>
            <p:ph type="sldNum" sz="quarter" idx="5"/>
          </p:nvPr>
        </p:nvSpPr>
        <p:spPr/>
        <p:txBody>
          <a:bodyPr/>
          <a:lstStyle/>
          <a:p>
            <a:fld id="{D3CB639B-CC03-4920-A60D-3E4C72B47D60}" type="slidenum">
              <a:rPr lang="es-ES" smtClean="0"/>
              <a:pPr/>
              <a:t>24</a:t>
            </a:fld>
            <a:endParaRPr lang="es-ES"/>
          </a:p>
        </p:txBody>
      </p:sp>
    </p:spTree>
    <p:extLst>
      <p:ext uri="{BB962C8B-B14F-4D97-AF65-F5344CB8AC3E}">
        <p14:creationId xmlns:p14="http://schemas.microsoft.com/office/powerpoint/2010/main" val="13886476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27AF3-B03F-6457-7604-B4DABAF580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E7708F-2B80-2546-CC12-1FCDE52A9B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1C1487-48F6-606D-E3F0-717940BA2C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7E3832-CE67-56A9-2C0B-C22A3E1CD0D3}"/>
              </a:ext>
            </a:extLst>
          </p:cNvPr>
          <p:cNvSpPr>
            <a:spLocks noGrp="1"/>
          </p:cNvSpPr>
          <p:nvPr>
            <p:ph type="sldNum" sz="quarter" idx="5"/>
          </p:nvPr>
        </p:nvSpPr>
        <p:spPr/>
        <p:txBody>
          <a:bodyPr/>
          <a:lstStyle/>
          <a:p>
            <a:fld id="{D3CB639B-CC03-4920-A60D-3E4C72B47D60}" type="slidenum">
              <a:rPr lang="es-ES" smtClean="0"/>
              <a:pPr/>
              <a:t>25</a:t>
            </a:fld>
            <a:endParaRPr lang="es-ES"/>
          </a:p>
        </p:txBody>
      </p:sp>
    </p:spTree>
    <p:extLst>
      <p:ext uri="{BB962C8B-B14F-4D97-AF65-F5344CB8AC3E}">
        <p14:creationId xmlns:p14="http://schemas.microsoft.com/office/powerpoint/2010/main" val="1422555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299C3-5A23-A537-87C5-3903A5E6F0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887A04-8A70-58DA-6B46-64D8F8DF7F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5E2D64-4C53-05DE-6D50-AD78372707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5987D50-C858-F96B-F501-CDAEAA653522}"/>
              </a:ext>
            </a:extLst>
          </p:cNvPr>
          <p:cNvSpPr>
            <a:spLocks noGrp="1"/>
          </p:cNvSpPr>
          <p:nvPr>
            <p:ph type="sldNum" sz="quarter" idx="5"/>
          </p:nvPr>
        </p:nvSpPr>
        <p:spPr/>
        <p:txBody>
          <a:bodyPr/>
          <a:lstStyle/>
          <a:p>
            <a:fld id="{D3CB639B-CC03-4920-A60D-3E4C72B47D60}" type="slidenum">
              <a:rPr lang="es-ES" smtClean="0"/>
              <a:pPr/>
              <a:t>26</a:t>
            </a:fld>
            <a:endParaRPr lang="es-ES"/>
          </a:p>
        </p:txBody>
      </p:sp>
    </p:spTree>
    <p:extLst>
      <p:ext uri="{BB962C8B-B14F-4D97-AF65-F5344CB8AC3E}">
        <p14:creationId xmlns:p14="http://schemas.microsoft.com/office/powerpoint/2010/main" val="4329511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5E95D-65A5-DC79-9B06-E51A9FFB73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DF966A-134A-D1D6-AB44-1470996C35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D45A40-07E3-F532-BF52-F05CABD296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E84DC2B-30E6-935D-A509-36B90DDC4B07}"/>
              </a:ext>
            </a:extLst>
          </p:cNvPr>
          <p:cNvSpPr>
            <a:spLocks noGrp="1"/>
          </p:cNvSpPr>
          <p:nvPr>
            <p:ph type="sldNum" sz="quarter" idx="5"/>
          </p:nvPr>
        </p:nvSpPr>
        <p:spPr/>
        <p:txBody>
          <a:bodyPr/>
          <a:lstStyle/>
          <a:p>
            <a:fld id="{D3CB639B-CC03-4920-A60D-3E4C72B47D60}" type="slidenum">
              <a:rPr lang="es-ES" smtClean="0"/>
              <a:pPr/>
              <a:t>27</a:t>
            </a:fld>
            <a:endParaRPr lang="es-ES"/>
          </a:p>
        </p:txBody>
      </p:sp>
    </p:spTree>
    <p:extLst>
      <p:ext uri="{BB962C8B-B14F-4D97-AF65-F5344CB8AC3E}">
        <p14:creationId xmlns:p14="http://schemas.microsoft.com/office/powerpoint/2010/main" val="19377432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3F035-AA3B-D658-3839-3102E0E8D0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754498-B4A9-98F3-85F5-784BA19C28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E9387A-19EC-1DBD-B53F-4881C77601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4EF81B-D794-7189-21D8-E497D0FF18F0}"/>
              </a:ext>
            </a:extLst>
          </p:cNvPr>
          <p:cNvSpPr>
            <a:spLocks noGrp="1"/>
          </p:cNvSpPr>
          <p:nvPr>
            <p:ph type="sldNum" sz="quarter" idx="5"/>
          </p:nvPr>
        </p:nvSpPr>
        <p:spPr/>
        <p:txBody>
          <a:bodyPr/>
          <a:lstStyle/>
          <a:p>
            <a:fld id="{D3CB639B-CC03-4920-A60D-3E4C72B47D60}" type="slidenum">
              <a:rPr lang="es-ES" smtClean="0"/>
              <a:pPr/>
              <a:t>28</a:t>
            </a:fld>
            <a:endParaRPr lang="es-ES"/>
          </a:p>
        </p:txBody>
      </p:sp>
    </p:spTree>
    <p:extLst>
      <p:ext uri="{BB962C8B-B14F-4D97-AF65-F5344CB8AC3E}">
        <p14:creationId xmlns:p14="http://schemas.microsoft.com/office/powerpoint/2010/main" val="42226890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9BC58-DF41-DA92-1535-57055E8736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EE9C1C-8983-EBB6-6C37-0437983C28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9F8826-4714-5AC5-B8BC-B5D5247E64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CCC724-004D-4483-C579-77CA70FE9734}"/>
              </a:ext>
            </a:extLst>
          </p:cNvPr>
          <p:cNvSpPr>
            <a:spLocks noGrp="1"/>
          </p:cNvSpPr>
          <p:nvPr>
            <p:ph type="sldNum" sz="quarter" idx="5"/>
          </p:nvPr>
        </p:nvSpPr>
        <p:spPr/>
        <p:txBody>
          <a:bodyPr/>
          <a:lstStyle/>
          <a:p>
            <a:fld id="{D3CB639B-CC03-4920-A60D-3E4C72B47D60}" type="slidenum">
              <a:rPr lang="es-ES" smtClean="0"/>
              <a:pPr/>
              <a:t>29</a:t>
            </a:fld>
            <a:endParaRPr lang="es-ES"/>
          </a:p>
        </p:txBody>
      </p:sp>
    </p:spTree>
    <p:extLst>
      <p:ext uri="{BB962C8B-B14F-4D97-AF65-F5344CB8AC3E}">
        <p14:creationId xmlns:p14="http://schemas.microsoft.com/office/powerpoint/2010/main" val="17399002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46D8F-8BCF-BB5E-B004-D0BA28D872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4AEC45-1858-545D-4C85-15F1894723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40480E-9DC6-7A0D-9653-1FD2021CE8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C4FDE3-57FC-F457-A0A8-A6728E558842}"/>
              </a:ext>
            </a:extLst>
          </p:cNvPr>
          <p:cNvSpPr>
            <a:spLocks noGrp="1"/>
          </p:cNvSpPr>
          <p:nvPr>
            <p:ph type="sldNum" sz="quarter" idx="5"/>
          </p:nvPr>
        </p:nvSpPr>
        <p:spPr/>
        <p:txBody>
          <a:bodyPr/>
          <a:lstStyle/>
          <a:p>
            <a:fld id="{D3CB639B-CC03-4920-A60D-3E4C72B47D60}" type="slidenum">
              <a:rPr lang="es-ES" smtClean="0"/>
              <a:pPr/>
              <a:t>30</a:t>
            </a:fld>
            <a:endParaRPr lang="es-ES"/>
          </a:p>
        </p:txBody>
      </p:sp>
    </p:spTree>
    <p:extLst>
      <p:ext uri="{BB962C8B-B14F-4D97-AF65-F5344CB8AC3E}">
        <p14:creationId xmlns:p14="http://schemas.microsoft.com/office/powerpoint/2010/main" val="28073280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4F7BF-D6CC-B35A-0DE3-502853B262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425C69-CA24-D01C-DFBA-8A57D9CA23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34D02C-1A3B-7638-024F-C6582145E1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2D5046-72E3-8A32-B551-637ED6854A58}"/>
              </a:ext>
            </a:extLst>
          </p:cNvPr>
          <p:cNvSpPr>
            <a:spLocks noGrp="1"/>
          </p:cNvSpPr>
          <p:nvPr>
            <p:ph type="sldNum" sz="quarter" idx="5"/>
          </p:nvPr>
        </p:nvSpPr>
        <p:spPr/>
        <p:txBody>
          <a:bodyPr/>
          <a:lstStyle/>
          <a:p>
            <a:fld id="{D3CB639B-CC03-4920-A60D-3E4C72B47D60}" type="slidenum">
              <a:rPr lang="es-ES" smtClean="0"/>
              <a:pPr/>
              <a:t>31</a:t>
            </a:fld>
            <a:endParaRPr lang="es-ES"/>
          </a:p>
        </p:txBody>
      </p:sp>
    </p:spTree>
    <p:extLst>
      <p:ext uri="{BB962C8B-B14F-4D97-AF65-F5344CB8AC3E}">
        <p14:creationId xmlns:p14="http://schemas.microsoft.com/office/powerpoint/2010/main" val="33821218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70C6F-610A-42C7-3256-8FF32F21C3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090BEA-5FAB-C0B8-85DA-53DA039AD4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A49BCE-4C9B-B1E0-93B4-56C2864346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8456C62-C7D5-94C9-F769-2DB56FF4F92B}"/>
              </a:ext>
            </a:extLst>
          </p:cNvPr>
          <p:cNvSpPr>
            <a:spLocks noGrp="1"/>
          </p:cNvSpPr>
          <p:nvPr>
            <p:ph type="sldNum" sz="quarter" idx="5"/>
          </p:nvPr>
        </p:nvSpPr>
        <p:spPr/>
        <p:txBody>
          <a:bodyPr/>
          <a:lstStyle/>
          <a:p>
            <a:fld id="{D3CB639B-CC03-4920-A60D-3E4C72B47D60}" type="slidenum">
              <a:rPr lang="es-ES" smtClean="0"/>
              <a:pPr/>
              <a:t>32</a:t>
            </a:fld>
            <a:endParaRPr lang="es-ES"/>
          </a:p>
        </p:txBody>
      </p:sp>
    </p:spTree>
    <p:extLst>
      <p:ext uri="{BB962C8B-B14F-4D97-AF65-F5344CB8AC3E}">
        <p14:creationId xmlns:p14="http://schemas.microsoft.com/office/powerpoint/2010/main" val="38580020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A1C66-4696-02A0-22F8-9BDF5A1E5E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10EFCA-3389-68D4-714D-136B8DC0D6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A963DA-AF42-8346-6018-69BF1F1449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6BA3AC-59D1-BA72-E41B-76C3BC277F2A}"/>
              </a:ext>
            </a:extLst>
          </p:cNvPr>
          <p:cNvSpPr>
            <a:spLocks noGrp="1"/>
          </p:cNvSpPr>
          <p:nvPr>
            <p:ph type="sldNum" sz="quarter" idx="5"/>
          </p:nvPr>
        </p:nvSpPr>
        <p:spPr/>
        <p:txBody>
          <a:bodyPr/>
          <a:lstStyle/>
          <a:p>
            <a:fld id="{D3CB639B-CC03-4920-A60D-3E4C72B47D60}" type="slidenum">
              <a:rPr lang="es-ES" smtClean="0"/>
              <a:pPr/>
              <a:t>33</a:t>
            </a:fld>
            <a:endParaRPr lang="es-ES"/>
          </a:p>
        </p:txBody>
      </p:sp>
    </p:spTree>
    <p:extLst>
      <p:ext uri="{BB962C8B-B14F-4D97-AF65-F5344CB8AC3E}">
        <p14:creationId xmlns:p14="http://schemas.microsoft.com/office/powerpoint/2010/main" val="12159751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93EA7-535E-EA0A-F083-6AA5F6B92A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F894D0-E9FC-64D7-44B4-5CFA14D7AA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2013F8-ED12-D26B-9DFE-2353BA8A2E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CC4A96-EA8B-E92E-76CC-D6C69840633B}"/>
              </a:ext>
            </a:extLst>
          </p:cNvPr>
          <p:cNvSpPr>
            <a:spLocks noGrp="1"/>
          </p:cNvSpPr>
          <p:nvPr>
            <p:ph type="sldNum" sz="quarter" idx="5"/>
          </p:nvPr>
        </p:nvSpPr>
        <p:spPr/>
        <p:txBody>
          <a:bodyPr/>
          <a:lstStyle/>
          <a:p>
            <a:fld id="{D3CB639B-CC03-4920-A60D-3E4C72B47D60}" type="slidenum">
              <a:rPr lang="es-ES" smtClean="0"/>
              <a:pPr/>
              <a:t>34</a:t>
            </a:fld>
            <a:endParaRPr lang="es-ES"/>
          </a:p>
        </p:txBody>
      </p:sp>
    </p:spTree>
    <p:extLst>
      <p:ext uri="{BB962C8B-B14F-4D97-AF65-F5344CB8AC3E}">
        <p14:creationId xmlns:p14="http://schemas.microsoft.com/office/powerpoint/2010/main" val="14045904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9EA89-FA90-5BF2-8485-788B128379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16D512-6A49-0F77-081C-6AB48068E3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71DB92-4C7B-0ABA-E380-410B46599D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056BDD-F0E3-92B1-2878-F3EF0E2E0C46}"/>
              </a:ext>
            </a:extLst>
          </p:cNvPr>
          <p:cNvSpPr>
            <a:spLocks noGrp="1"/>
          </p:cNvSpPr>
          <p:nvPr>
            <p:ph type="sldNum" sz="quarter" idx="5"/>
          </p:nvPr>
        </p:nvSpPr>
        <p:spPr/>
        <p:txBody>
          <a:bodyPr/>
          <a:lstStyle/>
          <a:p>
            <a:fld id="{D3CB639B-CC03-4920-A60D-3E4C72B47D60}" type="slidenum">
              <a:rPr lang="es-ES" smtClean="0"/>
              <a:pPr/>
              <a:t>35</a:t>
            </a:fld>
            <a:endParaRPr lang="es-ES"/>
          </a:p>
        </p:txBody>
      </p:sp>
    </p:spTree>
    <p:extLst>
      <p:ext uri="{BB962C8B-B14F-4D97-AF65-F5344CB8AC3E}">
        <p14:creationId xmlns:p14="http://schemas.microsoft.com/office/powerpoint/2010/main" val="35494011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E3B8A-E6BE-1B5D-20B3-551EEF9544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079A85-6314-20D1-B113-690680ED76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FDF3F3-4E41-0F0B-C617-B26BFF645E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09AFBC0-7C75-EF2E-8127-81569A44CF6D}"/>
              </a:ext>
            </a:extLst>
          </p:cNvPr>
          <p:cNvSpPr>
            <a:spLocks noGrp="1"/>
          </p:cNvSpPr>
          <p:nvPr>
            <p:ph type="sldNum" sz="quarter" idx="5"/>
          </p:nvPr>
        </p:nvSpPr>
        <p:spPr/>
        <p:txBody>
          <a:bodyPr/>
          <a:lstStyle/>
          <a:p>
            <a:fld id="{D3CB639B-CC03-4920-A60D-3E4C72B47D60}" type="slidenum">
              <a:rPr lang="es-ES" smtClean="0"/>
              <a:pPr/>
              <a:t>36</a:t>
            </a:fld>
            <a:endParaRPr lang="es-ES"/>
          </a:p>
        </p:txBody>
      </p:sp>
    </p:spTree>
    <p:extLst>
      <p:ext uri="{BB962C8B-B14F-4D97-AF65-F5344CB8AC3E}">
        <p14:creationId xmlns:p14="http://schemas.microsoft.com/office/powerpoint/2010/main" val="2329056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C3C9D-1131-C4D4-8744-4FFEAF8509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4D4242-5D39-13DD-7FB2-9556D1FBEA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B9A508-F157-1C83-43F8-DCB10194A8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0A6896-4715-59C7-F01C-85AB9389DEB7}"/>
              </a:ext>
            </a:extLst>
          </p:cNvPr>
          <p:cNvSpPr>
            <a:spLocks noGrp="1"/>
          </p:cNvSpPr>
          <p:nvPr>
            <p:ph type="sldNum" sz="quarter" idx="5"/>
          </p:nvPr>
        </p:nvSpPr>
        <p:spPr/>
        <p:txBody>
          <a:bodyPr/>
          <a:lstStyle/>
          <a:p>
            <a:fld id="{D3CB639B-CC03-4920-A60D-3E4C72B47D60}" type="slidenum">
              <a:rPr lang="es-ES" smtClean="0"/>
              <a:pPr/>
              <a:t>37</a:t>
            </a:fld>
            <a:endParaRPr lang="es-ES"/>
          </a:p>
        </p:txBody>
      </p:sp>
    </p:spTree>
    <p:extLst>
      <p:ext uri="{BB962C8B-B14F-4D97-AF65-F5344CB8AC3E}">
        <p14:creationId xmlns:p14="http://schemas.microsoft.com/office/powerpoint/2010/main" val="24313750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B5F44-BD78-F642-1798-4D737DA6DA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E150A9-EE59-678A-CC44-354C1FCD6A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847D54-96F1-5C51-8652-D476C1581C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76C990-88DA-F745-E81D-CEBC0C370D94}"/>
              </a:ext>
            </a:extLst>
          </p:cNvPr>
          <p:cNvSpPr>
            <a:spLocks noGrp="1"/>
          </p:cNvSpPr>
          <p:nvPr>
            <p:ph type="sldNum" sz="quarter" idx="5"/>
          </p:nvPr>
        </p:nvSpPr>
        <p:spPr/>
        <p:txBody>
          <a:bodyPr/>
          <a:lstStyle/>
          <a:p>
            <a:fld id="{D3CB639B-CC03-4920-A60D-3E4C72B47D60}" type="slidenum">
              <a:rPr lang="es-ES" smtClean="0"/>
              <a:pPr/>
              <a:t>38</a:t>
            </a:fld>
            <a:endParaRPr lang="es-ES"/>
          </a:p>
        </p:txBody>
      </p:sp>
    </p:spTree>
    <p:extLst>
      <p:ext uri="{BB962C8B-B14F-4D97-AF65-F5344CB8AC3E}">
        <p14:creationId xmlns:p14="http://schemas.microsoft.com/office/powerpoint/2010/main" val="27359830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D278C-1491-7C33-52E3-2A65109EFD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491811-4247-AE8C-7F35-09877378B9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CF6C2E-3F18-9522-2685-4EF444705A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550C88-6574-A30B-CFE6-C01512135B25}"/>
              </a:ext>
            </a:extLst>
          </p:cNvPr>
          <p:cNvSpPr>
            <a:spLocks noGrp="1"/>
          </p:cNvSpPr>
          <p:nvPr>
            <p:ph type="sldNum" sz="quarter" idx="5"/>
          </p:nvPr>
        </p:nvSpPr>
        <p:spPr/>
        <p:txBody>
          <a:bodyPr/>
          <a:lstStyle/>
          <a:p>
            <a:fld id="{D3CB639B-CC03-4920-A60D-3E4C72B47D60}" type="slidenum">
              <a:rPr lang="es-ES" smtClean="0"/>
              <a:pPr/>
              <a:t>39</a:t>
            </a:fld>
            <a:endParaRPr lang="es-ES"/>
          </a:p>
        </p:txBody>
      </p:sp>
    </p:spTree>
    <p:extLst>
      <p:ext uri="{BB962C8B-B14F-4D97-AF65-F5344CB8AC3E}">
        <p14:creationId xmlns:p14="http://schemas.microsoft.com/office/powerpoint/2010/main" val="10873360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46095-80C9-9619-A4BD-3A3F43E837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743DE6-E020-FAE4-47FE-136D6CCB5F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D1A4BE-CEE8-BE9D-388D-D92A396956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C3D349-3626-4DF2-F5DD-770BA1312D08}"/>
              </a:ext>
            </a:extLst>
          </p:cNvPr>
          <p:cNvSpPr>
            <a:spLocks noGrp="1"/>
          </p:cNvSpPr>
          <p:nvPr>
            <p:ph type="sldNum" sz="quarter" idx="5"/>
          </p:nvPr>
        </p:nvSpPr>
        <p:spPr/>
        <p:txBody>
          <a:bodyPr/>
          <a:lstStyle/>
          <a:p>
            <a:fld id="{D3CB639B-CC03-4920-A60D-3E4C72B47D60}" type="slidenum">
              <a:rPr lang="es-ES" smtClean="0"/>
              <a:pPr/>
              <a:t>40</a:t>
            </a:fld>
            <a:endParaRPr lang="es-ES"/>
          </a:p>
        </p:txBody>
      </p:sp>
    </p:spTree>
    <p:extLst>
      <p:ext uri="{BB962C8B-B14F-4D97-AF65-F5344CB8AC3E}">
        <p14:creationId xmlns:p14="http://schemas.microsoft.com/office/powerpoint/2010/main" val="13130502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19FF6-4FEE-7B2A-E87F-9FEAB577E4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4D9251-87F5-5202-B33E-A61A3738AA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F5B218-73D2-4678-F9E3-0B8037EA6C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D0CEA9-B7AC-6086-2852-334B55782EE7}"/>
              </a:ext>
            </a:extLst>
          </p:cNvPr>
          <p:cNvSpPr>
            <a:spLocks noGrp="1"/>
          </p:cNvSpPr>
          <p:nvPr>
            <p:ph type="sldNum" sz="quarter" idx="5"/>
          </p:nvPr>
        </p:nvSpPr>
        <p:spPr/>
        <p:txBody>
          <a:bodyPr/>
          <a:lstStyle/>
          <a:p>
            <a:fld id="{D3CB639B-CC03-4920-A60D-3E4C72B47D60}" type="slidenum">
              <a:rPr lang="es-ES" smtClean="0"/>
              <a:pPr/>
              <a:t>41</a:t>
            </a:fld>
            <a:endParaRPr lang="es-ES"/>
          </a:p>
        </p:txBody>
      </p:sp>
    </p:spTree>
    <p:extLst>
      <p:ext uri="{BB962C8B-B14F-4D97-AF65-F5344CB8AC3E}">
        <p14:creationId xmlns:p14="http://schemas.microsoft.com/office/powerpoint/2010/main" val="657472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12576-A27E-E8F7-1268-EDE2D811DD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27810F-FC88-6AD5-04FD-014ADAC10A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81E1CD-732C-6192-D9BB-6702E5EB62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C6A928-1247-6285-F735-644F9CB700E6}"/>
              </a:ext>
            </a:extLst>
          </p:cNvPr>
          <p:cNvSpPr>
            <a:spLocks noGrp="1"/>
          </p:cNvSpPr>
          <p:nvPr>
            <p:ph type="sldNum" sz="quarter" idx="5"/>
          </p:nvPr>
        </p:nvSpPr>
        <p:spPr/>
        <p:txBody>
          <a:bodyPr/>
          <a:lstStyle/>
          <a:p>
            <a:fld id="{D3CB639B-CC03-4920-A60D-3E4C72B47D60}" type="slidenum">
              <a:rPr lang="es-ES" smtClean="0"/>
              <a:pPr/>
              <a:t>42</a:t>
            </a:fld>
            <a:endParaRPr lang="es-ES"/>
          </a:p>
        </p:txBody>
      </p:sp>
    </p:spTree>
    <p:extLst>
      <p:ext uri="{BB962C8B-B14F-4D97-AF65-F5344CB8AC3E}">
        <p14:creationId xmlns:p14="http://schemas.microsoft.com/office/powerpoint/2010/main" val="3820906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12A8A-A6F3-2EC2-A879-594373669A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B4204A-7A7D-C794-8B2F-75ACF0A36C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83AF9B-4EA5-0F7B-F45A-4995896CCD3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4E0204-ADDA-24D3-94DE-5AE6B796E034}"/>
              </a:ext>
            </a:extLst>
          </p:cNvPr>
          <p:cNvSpPr>
            <a:spLocks noGrp="1"/>
          </p:cNvSpPr>
          <p:nvPr>
            <p:ph type="sldNum" sz="quarter" idx="5"/>
          </p:nvPr>
        </p:nvSpPr>
        <p:spPr/>
        <p:txBody>
          <a:bodyPr/>
          <a:lstStyle/>
          <a:p>
            <a:fld id="{D3CB639B-CC03-4920-A60D-3E4C72B47D60}" type="slidenum">
              <a:rPr lang="es-ES" smtClean="0"/>
              <a:pPr/>
              <a:t>43</a:t>
            </a:fld>
            <a:endParaRPr lang="es-ES"/>
          </a:p>
        </p:txBody>
      </p:sp>
    </p:spTree>
    <p:extLst>
      <p:ext uri="{BB962C8B-B14F-4D97-AF65-F5344CB8AC3E}">
        <p14:creationId xmlns:p14="http://schemas.microsoft.com/office/powerpoint/2010/main" val="29517569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8EB5F-CCDD-6E5B-ECF7-60C423FF34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395A07-17E1-EF92-D89A-831BC36FA5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3D0A87-C317-4834-B0A6-1BEF55909A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F00230-D9F7-AED4-9AEC-66D517ECA5EC}"/>
              </a:ext>
            </a:extLst>
          </p:cNvPr>
          <p:cNvSpPr>
            <a:spLocks noGrp="1"/>
          </p:cNvSpPr>
          <p:nvPr>
            <p:ph type="sldNum" sz="quarter" idx="5"/>
          </p:nvPr>
        </p:nvSpPr>
        <p:spPr/>
        <p:txBody>
          <a:bodyPr/>
          <a:lstStyle/>
          <a:p>
            <a:fld id="{D3CB639B-CC03-4920-A60D-3E4C72B47D60}" type="slidenum">
              <a:rPr lang="es-ES" smtClean="0"/>
              <a:pPr/>
              <a:t>44</a:t>
            </a:fld>
            <a:endParaRPr lang="es-ES"/>
          </a:p>
        </p:txBody>
      </p:sp>
    </p:spTree>
    <p:extLst>
      <p:ext uri="{BB962C8B-B14F-4D97-AF65-F5344CB8AC3E}">
        <p14:creationId xmlns:p14="http://schemas.microsoft.com/office/powerpoint/2010/main" val="28451506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45663-F64C-9180-AE7F-55AE58344D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BEEE24-F211-19BB-40D4-6717DE574E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A049F7-4F14-C863-772B-0C1E16DE13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9B1155-222C-28E2-D628-74E412649BC5}"/>
              </a:ext>
            </a:extLst>
          </p:cNvPr>
          <p:cNvSpPr>
            <a:spLocks noGrp="1"/>
          </p:cNvSpPr>
          <p:nvPr>
            <p:ph type="sldNum" sz="quarter" idx="5"/>
          </p:nvPr>
        </p:nvSpPr>
        <p:spPr/>
        <p:txBody>
          <a:bodyPr/>
          <a:lstStyle/>
          <a:p>
            <a:fld id="{D3CB639B-CC03-4920-A60D-3E4C72B47D60}" type="slidenum">
              <a:rPr lang="es-ES" smtClean="0"/>
              <a:pPr/>
              <a:t>45</a:t>
            </a:fld>
            <a:endParaRPr lang="es-ES"/>
          </a:p>
        </p:txBody>
      </p:sp>
    </p:spTree>
    <p:extLst>
      <p:ext uri="{BB962C8B-B14F-4D97-AF65-F5344CB8AC3E}">
        <p14:creationId xmlns:p14="http://schemas.microsoft.com/office/powerpoint/2010/main" val="5698440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F3F99-D656-FE42-78E8-3AB5E623AE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E8412E-8A18-3485-D6FA-BEC33CE3B0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7A770B-6C28-3C32-1D98-A6194C93D1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8B1C54-E61E-5D0D-D9DD-7C61422CD7DC}"/>
              </a:ext>
            </a:extLst>
          </p:cNvPr>
          <p:cNvSpPr>
            <a:spLocks noGrp="1"/>
          </p:cNvSpPr>
          <p:nvPr>
            <p:ph type="sldNum" sz="quarter" idx="5"/>
          </p:nvPr>
        </p:nvSpPr>
        <p:spPr/>
        <p:txBody>
          <a:bodyPr/>
          <a:lstStyle/>
          <a:p>
            <a:fld id="{D3CB639B-CC03-4920-A60D-3E4C72B47D60}" type="slidenum">
              <a:rPr lang="es-ES" smtClean="0"/>
              <a:pPr/>
              <a:t>46</a:t>
            </a:fld>
            <a:endParaRPr lang="es-ES"/>
          </a:p>
        </p:txBody>
      </p:sp>
    </p:spTree>
    <p:extLst>
      <p:ext uri="{BB962C8B-B14F-4D97-AF65-F5344CB8AC3E}">
        <p14:creationId xmlns:p14="http://schemas.microsoft.com/office/powerpoint/2010/main" val="6177182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53D73-EB67-C736-2AE8-34209BA38E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46152D-6572-5AFB-370A-F3E0EF3528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B9ACA2-44E1-6276-334A-077DCF545D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9366E1-7FD5-437A-D889-CD97EFFD4C1A}"/>
              </a:ext>
            </a:extLst>
          </p:cNvPr>
          <p:cNvSpPr>
            <a:spLocks noGrp="1"/>
          </p:cNvSpPr>
          <p:nvPr>
            <p:ph type="sldNum" sz="quarter" idx="5"/>
          </p:nvPr>
        </p:nvSpPr>
        <p:spPr/>
        <p:txBody>
          <a:bodyPr/>
          <a:lstStyle/>
          <a:p>
            <a:fld id="{D3CB639B-CC03-4920-A60D-3E4C72B47D60}" type="slidenum">
              <a:rPr lang="es-ES" smtClean="0"/>
              <a:pPr/>
              <a:t>47</a:t>
            </a:fld>
            <a:endParaRPr lang="es-ES"/>
          </a:p>
        </p:txBody>
      </p:sp>
    </p:spTree>
    <p:extLst>
      <p:ext uri="{BB962C8B-B14F-4D97-AF65-F5344CB8AC3E}">
        <p14:creationId xmlns:p14="http://schemas.microsoft.com/office/powerpoint/2010/main" val="40989730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60331-DC87-58CD-91D2-3986ECA668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03FB72-5C47-DD94-72BE-08BAAB1F83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021E70-9175-41BE-798A-7E8D1A2797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6C143F1-51AC-16A4-9BC8-E36711BAED8E}"/>
              </a:ext>
            </a:extLst>
          </p:cNvPr>
          <p:cNvSpPr>
            <a:spLocks noGrp="1"/>
          </p:cNvSpPr>
          <p:nvPr>
            <p:ph type="sldNum" sz="quarter" idx="5"/>
          </p:nvPr>
        </p:nvSpPr>
        <p:spPr/>
        <p:txBody>
          <a:bodyPr/>
          <a:lstStyle/>
          <a:p>
            <a:fld id="{D3CB639B-CC03-4920-A60D-3E4C72B47D60}" type="slidenum">
              <a:rPr lang="es-ES" smtClean="0"/>
              <a:pPr/>
              <a:t>48</a:t>
            </a:fld>
            <a:endParaRPr lang="es-ES"/>
          </a:p>
        </p:txBody>
      </p:sp>
    </p:spTree>
    <p:extLst>
      <p:ext uri="{BB962C8B-B14F-4D97-AF65-F5344CB8AC3E}">
        <p14:creationId xmlns:p14="http://schemas.microsoft.com/office/powerpoint/2010/main" val="1196353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F2D98-9221-FD1C-C51D-8CD18D04D2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BFDAD-B261-F2CB-32C9-FF4C6E3CF5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4B851C-E24F-AA4D-279E-0D4A52AE1D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F1A20A7-16B6-3B3A-BE7D-58908D1E8CCF}"/>
              </a:ext>
            </a:extLst>
          </p:cNvPr>
          <p:cNvSpPr>
            <a:spLocks noGrp="1"/>
          </p:cNvSpPr>
          <p:nvPr>
            <p:ph type="sldNum" sz="quarter" idx="5"/>
          </p:nvPr>
        </p:nvSpPr>
        <p:spPr/>
        <p:txBody>
          <a:bodyPr/>
          <a:lstStyle/>
          <a:p>
            <a:fld id="{D3CB639B-CC03-4920-A60D-3E4C72B47D60}" type="slidenum">
              <a:rPr lang="es-ES" smtClean="0"/>
              <a:pPr/>
              <a:t>49</a:t>
            </a:fld>
            <a:endParaRPr lang="es-ES"/>
          </a:p>
        </p:txBody>
      </p:sp>
    </p:spTree>
    <p:extLst>
      <p:ext uri="{BB962C8B-B14F-4D97-AF65-F5344CB8AC3E}">
        <p14:creationId xmlns:p14="http://schemas.microsoft.com/office/powerpoint/2010/main" val="18943723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54407-13E1-882C-FEDB-0504A295AD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F520C9-7932-0087-14F1-C7CA311B04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4D33CB-F1EB-C932-2818-4F980959FC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E420E4-4214-132F-F05D-91E0B296EE9C}"/>
              </a:ext>
            </a:extLst>
          </p:cNvPr>
          <p:cNvSpPr>
            <a:spLocks noGrp="1"/>
          </p:cNvSpPr>
          <p:nvPr>
            <p:ph type="sldNum" sz="quarter" idx="5"/>
          </p:nvPr>
        </p:nvSpPr>
        <p:spPr/>
        <p:txBody>
          <a:bodyPr/>
          <a:lstStyle/>
          <a:p>
            <a:fld id="{D3CB639B-CC03-4920-A60D-3E4C72B47D60}" type="slidenum">
              <a:rPr lang="es-ES" smtClean="0"/>
              <a:pPr/>
              <a:t>50</a:t>
            </a:fld>
            <a:endParaRPr lang="es-ES"/>
          </a:p>
        </p:txBody>
      </p:sp>
    </p:spTree>
    <p:extLst>
      <p:ext uri="{BB962C8B-B14F-4D97-AF65-F5344CB8AC3E}">
        <p14:creationId xmlns:p14="http://schemas.microsoft.com/office/powerpoint/2010/main" val="13981834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60EBA-099E-473A-3BE3-CB72AC2DD2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E684F2-EECC-EC58-5CD6-414A462B65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2C86D7-F1AF-658B-82FA-D0C67A8CE9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5121DA-CD03-4AF3-A53B-2D95A1401F9B}"/>
              </a:ext>
            </a:extLst>
          </p:cNvPr>
          <p:cNvSpPr>
            <a:spLocks noGrp="1"/>
          </p:cNvSpPr>
          <p:nvPr>
            <p:ph type="sldNum" sz="quarter" idx="5"/>
          </p:nvPr>
        </p:nvSpPr>
        <p:spPr/>
        <p:txBody>
          <a:bodyPr/>
          <a:lstStyle/>
          <a:p>
            <a:fld id="{D3CB639B-CC03-4920-A60D-3E4C72B47D60}" type="slidenum">
              <a:rPr lang="es-ES" smtClean="0"/>
              <a:pPr/>
              <a:t>51</a:t>
            </a:fld>
            <a:endParaRPr lang="es-ES"/>
          </a:p>
        </p:txBody>
      </p:sp>
    </p:spTree>
    <p:extLst>
      <p:ext uri="{BB962C8B-B14F-4D97-AF65-F5344CB8AC3E}">
        <p14:creationId xmlns:p14="http://schemas.microsoft.com/office/powerpoint/2010/main" val="8377315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B6FAC-C73D-C784-0781-6E1F9E7E17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33F262-AF0C-C354-FB07-72772973EF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1D7B86-0930-C776-AAC9-25014F4630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96ABEA-2637-D6EF-B7BB-2C8CC081D114}"/>
              </a:ext>
            </a:extLst>
          </p:cNvPr>
          <p:cNvSpPr>
            <a:spLocks noGrp="1"/>
          </p:cNvSpPr>
          <p:nvPr>
            <p:ph type="sldNum" sz="quarter" idx="5"/>
          </p:nvPr>
        </p:nvSpPr>
        <p:spPr/>
        <p:txBody>
          <a:bodyPr/>
          <a:lstStyle/>
          <a:p>
            <a:fld id="{D3CB639B-CC03-4920-A60D-3E4C72B47D60}" type="slidenum">
              <a:rPr lang="es-ES" smtClean="0"/>
              <a:pPr/>
              <a:t>52</a:t>
            </a:fld>
            <a:endParaRPr lang="es-ES"/>
          </a:p>
        </p:txBody>
      </p:sp>
    </p:spTree>
    <p:extLst>
      <p:ext uri="{BB962C8B-B14F-4D97-AF65-F5344CB8AC3E}">
        <p14:creationId xmlns:p14="http://schemas.microsoft.com/office/powerpoint/2010/main" val="11700591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04A58-7F8B-DBB4-BF38-6CA68A3AC0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4D4F38-3759-BD13-4A99-1F08FF42DB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2AF97A-38C7-5D49-5F49-B233B269FA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27E6BD-B99D-034B-3D15-9744E64D6036}"/>
              </a:ext>
            </a:extLst>
          </p:cNvPr>
          <p:cNvSpPr>
            <a:spLocks noGrp="1"/>
          </p:cNvSpPr>
          <p:nvPr>
            <p:ph type="sldNum" sz="quarter" idx="5"/>
          </p:nvPr>
        </p:nvSpPr>
        <p:spPr/>
        <p:txBody>
          <a:bodyPr/>
          <a:lstStyle/>
          <a:p>
            <a:fld id="{D3CB639B-CC03-4920-A60D-3E4C72B47D60}" type="slidenum">
              <a:rPr lang="es-ES" smtClean="0"/>
              <a:pPr/>
              <a:t>53</a:t>
            </a:fld>
            <a:endParaRPr lang="es-ES"/>
          </a:p>
        </p:txBody>
      </p:sp>
    </p:spTree>
    <p:extLst>
      <p:ext uri="{BB962C8B-B14F-4D97-AF65-F5344CB8AC3E}">
        <p14:creationId xmlns:p14="http://schemas.microsoft.com/office/powerpoint/2010/main" val="7252062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53741-11AC-AA98-613F-EB80C6CBD6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078CDE-F5F0-FC05-57B1-8F6381A92A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9C3FEE-D3B8-0E46-9252-7BFB546DB0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9FD5F2-7A23-0369-C640-8E811D76C1B1}"/>
              </a:ext>
            </a:extLst>
          </p:cNvPr>
          <p:cNvSpPr>
            <a:spLocks noGrp="1"/>
          </p:cNvSpPr>
          <p:nvPr>
            <p:ph type="sldNum" sz="quarter" idx="5"/>
          </p:nvPr>
        </p:nvSpPr>
        <p:spPr/>
        <p:txBody>
          <a:bodyPr/>
          <a:lstStyle/>
          <a:p>
            <a:fld id="{D3CB639B-CC03-4920-A60D-3E4C72B47D60}" type="slidenum">
              <a:rPr lang="es-ES" smtClean="0"/>
              <a:pPr/>
              <a:t>54</a:t>
            </a:fld>
            <a:endParaRPr lang="es-ES"/>
          </a:p>
        </p:txBody>
      </p:sp>
    </p:spTree>
    <p:extLst>
      <p:ext uri="{BB962C8B-B14F-4D97-AF65-F5344CB8AC3E}">
        <p14:creationId xmlns:p14="http://schemas.microsoft.com/office/powerpoint/2010/main" val="2762072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81133-2A64-4664-C811-8ED4355719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229E9-94A6-4670-8DE6-7D6114A6A4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9844FF-BA1B-E3C9-DC2C-358344824B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8D6882-1435-857F-122D-AEDC0A99A8D7}"/>
              </a:ext>
            </a:extLst>
          </p:cNvPr>
          <p:cNvSpPr>
            <a:spLocks noGrp="1"/>
          </p:cNvSpPr>
          <p:nvPr>
            <p:ph type="sldNum" sz="quarter" idx="5"/>
          </p:nvPr>
        </p:nvSpPr>
        <p:spPr/>
        <p:txBody>
          <a:bodyPr/>
          <a:lstStyle/>
          <a:p>
            <a:fld id="{D3CB639B-CC03-4920-A60D-3E4C72B47D60}" type="slidenum">
              <a:rPr lang="es-ES" smtClean="0"/>
              <a:pPr/>
              <a:t>55</a:t>
            </a:fld>
            <a:endParaRPr lang="es-ES"/>
          </a:p>
        </p:txBody>
      </p:sp>
    </p:spTree>
    <p:extLst>
      <p:ext uri="{BB962C8B-B14F-4D97-AF65-F5344CB8AC3E}">
        <p14:creationId xmlns:p14="http://schemas.microsoft.com/office/powerpoint/2010/main" val="10860236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D7555-2E62-DD68-62D8-6100D873C5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EF36EB-180F-74B8-6137-712B525937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F660CE-7296-8935-6C5C-347F82034F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3032DD-84D7-5C05-482A-A4024008D174}"/>
              </a:ext>
            </a:extLst>
          </p:cNvPr>
          <p:cNvSpPr>
            <a:spLocks noGrp="1"/>
          </p:cNvSpPr>
          <p:nvPr>
            <p:ph type="sldNum" sz="quarter" idx="5"/>
          </p:nvPr>
        </p:nvSpPr>
        <p:spPr/>
        <p:txBody>
          <a:bodyPr/>
          <a:lstStyle/>
          <a:p>
            <a:fld id="{D3CB639B-CC03-4920-A60D-3E4C72B47D60}" type="slidenum">
              <a:rPr lang="es-ES" smtClean="0"/>
              <a:pPr/>
              <a:t>56</a:t>
            </a:fld>
            <a:endParaRPr lang="es-ES"/>
          </a:p>
        </p:txBody>
      </p:sp>
    </p:spTree>
    <p:extLst>
      <p:ext uri="{BB962C8B-B14F-4D97-AF65-F5344CB8AC3E}">
        <p14:creationId xmlns:p14="http://schemas.microsoft.com/office/powerpoint/2010/main" val="23202813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D673D-8A06-18F1-EF07-8C2360CED5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B94E68-28A0-BB90-DEBB-D48E92F181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9BAD4A-16AD-A9B0-328E-EDE3EA54B3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07482B-A7E4-4D10-EEDE-46D9406298F3}"/>
              </a:ext>
            </a:extLst>
          </p:cNvPr>
          <p:cNvSpPr>
            <a:spLocks noGrp="1"/>
          </p:cNvSpPr>
          <p:nvPr>
            <p:ph type="sldNum" sz="quarter" idx="5"/>
          </p:nvPr>
        </p:nvSpPr>
        <p:spPr/>
        <p:txBody>
          <a:bodyPr/>
          <a:lstStyle/>
          <a:p>
            <a:fld id="{D3CB639B-CC03-4920-A60D-3E4C72B47D60}" type="slidenum">
              <a:rPr lang="es-ES" smtClean="0"/>
              <a:pPr/>
              <a:t>57</a:t>
            </a:fld>
            <a:endParaRPr lang="es-ES"/>
          </a:p>
        </p:txBody>
      </p:sp>
    </p:spTree>
    <p:extLst>
      <p:ext uri="{BB962C8B-B14F-4D97-AF65-F5344CB8AC3E}">
        <p14:creationId xmlns:p14="http://schemas.microsoft.com/office/powerpoint/2010/main" val="11399811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D7414-A839-0439-9CF3-7F0829852D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97B480-0A1D-EC3A-A622-B97A942BC0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1ECCEC-C532-8C28-7A60-5FA50AB4B4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4FD92B8-AF89-32D4-F721-A198F2A1ACED}"/>
              </a:ext>
            </a:extLst>
          </p:cNvPr>
          <p:cNvSpPr>
            <a:spLocks noGrp="1"/>
          </p:cNvSpPr>
          <p:nvPr>
            <p:ph type="sldNum" sz="quarter" idx="5"/>
          </p:nvPr>
        </p:nvSpPr>
        <p:spPr/>
        <p:txBody>
          <a:bodyPr/>
          <a:lstStyle/>
          <a:p>
            <a:fld id="{D3CB639B-CC03-4920-A60D-3E4C72B47D60}" type="slidenum">
              <a:rPr lang="es-ES" smtClean="0"/>
              <a:pPr/>
              <a:t>58</a:t>
            </a:fld>
            <a:endParaRPr lang="es-ES"/>
          </a:p>
        </p:txBody>
      </p:sp>
    </p:spTree>
    <p:extLst>
      <p:ext uri="{BB962C8B-B14F-4D97-AF65-F5344CB8AC3E}">
        <p14:creationId xmlns:p14="http://schemas.microsoft.com/office/powerpoint/2010/main" val="26923901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48F5B-1B7D-6F40-E5BC-F798196B7E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5FB868-6D33-A325-7D48-FBB31E26D7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ABE442-4782-076D-7A87-6CBA4FE592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FDF4EA-E47A-EC78-9A7D-DFAD36E715EB}"/>
              </a:ext>
            </a:extLst>
          </p:cNvPr>
          <p:cNvSpPr>
            <a:spLocks noGrp="1"/>
          </p:cNvSpPr>
          <p:nvPr>
            <p:ph type="sldNum" sz="quarter" idx="5"/>
          </p:nvPr>
        </p:nvSpPr>
        <p:spPr/>
        <p:txBody>
          <a:bodyPr/>
          <a:lstStyle/>
          <a:p>
            <a:fld id="{D3CB639B-CC03-4920-A60D-3E4C72B47D60}" type="slidenum">
              <a:rPr lang="es-ES" smtClean="0"/>
              <a:pPr/>
              <a:t>59</a:t>
            </a:fld>
            <a:endParaRPr lang="es-ES"/>
          </a:p>
        </p:txBody>
      </p:sp>
    </p:spTree>
    <p:extLst>
      <p:ext uri="{BB962C8B-B14F-4D97-AF65-F5344CB8AC3E}">
        <p14:creationId xmlns:p14="http://schemas.microsoft.com/office/powerpoint/2010/main" val="10699221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55F11-7171-1B50-408B-91FDD0854E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A2DB13-899C-0D28-6DC2-B9DFA0EBC3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EB81B2-A9D9-5C94-815E-A7DAE1DDCA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79F897-2806-CCED-C3C7-C5C90B9A275D}"/>
              </a:ext>
            </a:extLst>
          </p:cNvPr>
          <p:cNvSpPr>
            <a:spLocks noGrp="1"/>
          </p:cNvSpPr>
          <p:nvPr>
            <p:ph type="sldNum" sz="quarter" idx="5"/>
          </p:nvPr>
        </p:nvSpPr>
        <p:spPr/>
        <p:txBody>
          <a:bodyPr/>
          <a:lstStyle/>
          <a:p>
            <a:fld id="{D3CB639B-CC03-4920-A60D-3E4C72B47D60}" type="slidenum">
              <a:rPr lang="es-ES" smtClean="0"/>
              <a:pPr/>
              <a:t>60</a:t>
            </a:fld>
            <a:endParaRPr lang="es-ES"/>
          </a:p>
        </p:txBody>
      </p:sp>
    </p:spTree>
    <p:extLst>
      <p:ext uri="{BB962C8B-B14F-4D97-AF65-F5344CB8AC3E}">
        <p14:creationId xmlns:p14="http://schemas.microsoft.com/office/powerpoint/2010/main" val="289946252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601CE-227D-5DFD-377A-2B43C1FC3C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AE2970-61BE-E13E-2FE0-8ED7DD23F0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77F1F6-D08B-F02F-6C0E-0851592BC6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28BBDA-F54D-E07D-9965-1CD862A00026}"/>
              </a:ext>
            </a:extLst>
          </p:cNvPr>
          <p:cNvSpPr>
            <a:spLocks noGrp="1"/>
          </p:cNvSpPr>
          <p:nvPr>
            <p:ph type="sldNum" sz="quarter" idx="5"/>
          </p:nvPr>
        </p:nvSpPr>
        <p:spPr/>
        <p:txBody>
          <a:bodyPr/>
          <a:lstStyle/>
          <a:p>
            <a:fld id="{D3CB639B-CC03-4920-A60D-3E4C72B47D60}" type="slidenum">
              <a:rPr lang="es-ES" smtClean="0"/>
              <a:pPr/>
              <a:t>61</a:t>
            </a:fld>
            <a:endParaRPr lang="es-ES"/>
          </a:p>
        </p:txBody>
      </p:sp>
    </p:spTree>
    <p:extLst>
      <p:ext uri="{BB962C8B-B14F-4D97-AF65-F5344CB8AC3E}">
        <p14:creationId xmlns:p14="http://schemas.microsoft.com/office/powerpoint/2010/main" val="428263110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51DE9-2BA4-A3DC-2BD5-742E67D9F5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016A12-CFA7-2921-7711-150188CBC0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6D3A73-F1CD-BF38-9B6A-77AFBFAF2A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DB1262-797B-0DCC-0BB8-61EC4C28C8F4}"/>
              </a:ext>
            </a:extLst>
          </p:cNvPr>
          <p:cNvSpPr>
            <a:spLocks noGrp="1"/>
          </p:cNvSpPr>
          <p:nvPr>
            <p:ph type="sldNum" sz="quarter" idx="5"/>
          </p:nvPr>
        </p:nvSpPr>
        <p:spPr/>
        <p:txBody>
          <a:bodyPr/>
          <a:lstStyle/>
          <a:p>
            <a:fld id="{D3CB639B-CC03-4920-A60D-3E4C72B47D60}" type="slidenum">
              <a:rPr lang="es-ES" smtClean="0"/>
              <a:pPr/>
              <a:t>62</a:t>
            </a:fld>
            <a:endParaRPr lang="es-ES"/>
          </a:p>
        </p:txBody>
      </p:sp>
    </p:spTree>
    <p:extLst>
      <p:ext uri="{BB962C8B-B14F-4D97-AF65-F5344CB8AC3E}">
        <p14:creationId xmlns:p14="http://schemas.microsoft.com/office/powerpoint/2010/main" val="273116947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1B12E-CB3B-81A5-F2D0-7D4A702CC2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1ECB2E-46B2-A029-FB37-C8BA8C22EE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5E73BC-E0A7-EEFE-94F5-0E38817041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7CF2B3-ADFC-95C9-FACD-5AEE4A7AF666}"/>
              </a:ext>
            </a:extLst>
          </p:cNvPr>
          <p:cNvSpPr>
            <a:spLocks noGrp="1"/>
          </p:cNvSpPr>
          <p:nvPr>
            <p:ph type="sldNum" sz="quarter" idx="5"/>
          </p:nvPr>
        </p:nvSpPr>
        <p:spPr/>
        <p:txBody>
          <a:bodyPr/>
          <a:lstStyle/>
          <a:p>
            <a:fld id="{D3CB639B-CC03-4920-A60D-3E4C72B47D60}" type="slidenum">
              <a:rPr lang="es-ES" smtClean="0"/>
              <a:pPr/>
              <a:t>63</a:t>
            </a:fld>
            <a:endParaRPr lang="es-ES"/>
          </a:p>
        </p:txBody>
      </p:sp>
    </p:spTree>
    <p:extLst>
      <p:ext uri="{BB962C8B-B14F-4D97-AF65-F5344CB8AC3E}">
        <p14:creationId xmlns:p14="http://schemas.microsoft.com/office/powerpoint/2010/main" val="30243926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AC31A-EFC0-321C-9CDE-F6BB4DFD5C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1C2497-3295-A938-802C-A21EEBA857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26A092-B4CC-5B25-B600-BFC8553C6D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BD3DA32-47C3-0688-85DF-DA051BA4FDEC}"/>
              </a:ext>
            </a:extLst>
          </p:cNvPr>
          <p:cNvSpPr>
            <a:spLocks noGrp="1"/>
          </p:cNvSpPr>
          <p:nvPr>
            <p:ph type="sldNum" sz="quarter" idx="5"/>
          </p:nvPr>
        </p:nvSpPr>
        <p:spPr/>
        <p:txBody>
          <a:bodyPr/>
          <a:lstStyle/>
          <a:p>
            <a:fld id="{D3CB639B-CC03-4920-A60D-3E4C72B47D60}" type="slidenum">
              <a:rPr lang="es-ES" smtClean="0"/>
              <a:pPr/>
              <a:t>64</a:t>
            </a:fld>
            <a:endParaRPr lang="es-ES"/>
          </a:p>
        </p:txBody>
      </p:sp>
    </p:spTree>
    <p:extLst>
      <p:ext uri="{BB962C8B-B14F-4D97-AF65-F5344CB8AC3E}">
        <p14:creationId xmlns:p14="http://schemas.microsoft.com/office/powerpoint/2010/main" val="47009517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2756B-48CB-278C-CDF9-460E5FEAF8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94FC00-61CB-9A96-0E57-F75376ADE1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93B6F5-F433-639E-ED83-BB6DF2BEBE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5EE036-4383-3F03-328E-E43EF8592928}"/>
              </a:ext>
            </a:extLst>
          </p:cNvPr>
          <p:cNvSpPr>
            <a:spLocks noGrp="1"/>
          </p:cNvSpPr>
          <p:nvPr>
            <p:ph type="sldNum" sz="quarter" idx="5"/>
          </p:nvPr>
        </p:nvSpPr>
        <p:spPr/>
        <p:txBody>
          <a:bodyPr/>
          <a:lstStyle/>
          <a:p>
            <a:fld id="{D3CB639B-CC03-4920-A60D-3E4C72B47D60}" type="slidenum">
              <a:rPr lang="es-ES" smtClean="0"/>
              <a:pPr/>
              <a:t>65</a:t>
            </a:fld>
            <a:endParaRPr lang="es-ES"/>
          </a:p>
        </p:txBody>
      </p:sp>
    </p:spTree>
    <p:extLst>
      <p:ext uri="{BB962C8B-B14F-4D97-AF65-F5344CB8AC3E}">
        <p14:creationId xmlns:p14="http://schemas.microsoft.com/office/powerpoint/2010/main" val="147341961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F7E38-FD7E-5041-F7B8-FBF308E14C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EA116B-C8FE-6D04-7E98-E9E94728D4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21AFF6-24A9-5684-BD58-8F216A483B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9B9203-8ADB-8D3E-1C63-996DB9AE0412}"/>
              </a:ext>
            </a:extLst>
          </p:cNvPr>
          <p:cNvSpPr>
            <a:spLocks noGrp="1"/>
          </p:cNvSpPr>
          <p:nvPr>
            <p:ph type="sldNum" sz="quarter" idx="5"/>
          </p:nvPr>
        </p:nvSpPr>
        <p:spPr/>
        <p:txBody>
          <a:bodyPr/>
          <a:lstStyle/>
          <a:p>
            <a:fld id="{D3CB639B-CC03-4920-A60D-3E4C72B47D60}" type="slidenum">
              <a:rPr lang="es-ES" smtClean="0"/>
              <a:pPr/>
              <a:t>66</a:t>
            </a:fld>
            <a:endParaRPr lang="es-ES"/>
          </a:p>
        </p:txBody>
      </p:sp>
    </p:spTree>
    <p:extLst>
      <p:ext uri="{BB962C8B-B14F-4D97-AF65-F5344CB8AC3E}">
        <p14:creationId xmlns:p14="http://schemas.microsoft.com/office/powerpoint/2010/main" val="253105635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3B5D2-20BF-8208-837A-4DE1F2F0CD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FCF243-C84C-AE9F-9BAE-E9104F954B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BCF453-6929-A33E-02E7-C9BE015201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A2CE33-7DEC-9B68-EDFA-DE80138C2D9E}"/>
              </a:ext>
            </a:extLst>
          </p:cNvPr>
          <p:cNvSpPr>
            <a:spLocks noGrp="1"/>
          </p:cNvSpPr>
          <p:nvPr>
            <p:ph type="sldNum" sz="quarter" idx="5"/>
          </p:nvPr>
        </p:nvSpPr>
        <p:spPr/>
        <p:txBody>
          <a:bodyPr/>
          <a:lstStyle/>
          <a:p>
            <a:fld id="{D3CB639B-CC03-4920-A60D-3E4C72B47D60}" type="slidenum">
              <a:rPr lang="es-ES" smtClean="0"/>
              <a:pPr/>
              <a:t>67</a:t>
            </a:fld>
            <a:endParaRPr lang="es-ES"/>
          </a:p>
        </p:txBody>
      </p:sp>
    </p:spTree>
    <p:extLst>
      <p:ext uri="{BB962C8B-B14F-4D97-AF65-F5344CB8AC3E}">
        <p14:creationId xmlns:p14="http://schemas.microsoft.com/office/powerpoint/2010/main" val="101933727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41782-5971-8286-1981-32A5C2D081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C2F652-33DE-ABB3-E922-80800F66F2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9DE719-3B48-C46E-8F24-C3773D5071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AE5362-40E0-8C2B-872F-58CB0C1EF8B7}"/>
              </a:ext>
            </a:extLst>
          </p:cNvPr>
          <p:cNvSpPr>
            <a:spLocks noGrp="1"/>
          </p:cNvSpPr>
          <p:nvPr>
            <p:ph type="sldNum" sz="quarter" idx="5"/>
          </p:nvPr>
        </p:nvSpPr>
        <p:spPr/>
        <p:txBody>
          <a:bodyPr/>
          <a:lstStyle/>
          <a:p>
            <a:fld id="{D3CB639B-CC03-4920-A60D-3E4C72B47D60}" type="slidenum">
              <a:rPr lang="es-ES" smtClean="0"/>
              <a:pPr/>
              <a:t>68</a:t>
            </a:fld>
            <a:endParaRPr lang="es-ES"/>
          </a:p>
        </p:txBody>
      </p:sp>
    </p:spTree>
    <p:extLst>
      <p:ext uri="{BB962C8B-B14F-4D97-AF65-F5344CB8AC3E}">
        <p14:creationId xmlns:p14="http://schemas.microsoft.com/office/powerpoint/2010/main" val="422559690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C3B70-3FD5-2C16-3147-94198E8288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B521C3-0449-1D87-1FF8-29B4A70986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62A42F-581D-4E4A-9EE8-5E928AEAF1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902D43-78AF-AFC4-F93D-B99633C92B02}"/>
              </a:ext>
            </a:extLst>
          </p:cNvPr>
          <p:cNvSpPr>
            <a:spLocks noGrp="1"/>
          </p:cNvSpPr>
          <p:nvPr>
            <p:ph type="sldNum" sz="quarter" idx="5"/>
          </p:nvPr>
        </p:nvSpPr>
        <p:spPr/>
        <p:txBody>
          <a:bodyPr/>
          <a:lstStyle/>
          <a:p>
            <a:fld id="{D3CB639B-CC03-4920-A60D-3E4C72B47D60}" type="slidenum">
              <a:rPr lang="es-ES" smtClean="0"/>
              <a:pPr/>
              <a:t>69</a:t>
            </a:fld>
            <a:endParaRPr lang="es-ES"/>
          </a:p>
        </p:txBody>
      </p:sp>
    </p:spTree>
    <p:extLst>
      <p:ext uri="{BB962C8B-B14F-4D97-AF65-F5344CB8AC3E}">
        <p14:creationId xmlns:p14="http://schemas.microsoft.com/office/powerpoint/2010/main" val="41663686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9D64F-C75B-3DDB-405F-8357EDA7BF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A06978-68FA-8DCE-AEE5-2BDBC3FF03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1E03FE-F4F6-FAE0-3313-483CFF72C9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396160-5024-6C90-5DC6-B0ECCB9AE073}"/>
              </a:ext>
            </a:extLst>
          </p:cNvPr>
          <p:cNvSpPr>
            <a:spLocks noGrp="1"/>
          </p:cNvSpPr>
          <p:nvPr>
            <p:ph type="sldNum" sz="quarter" idx="5"/>
          </p:nvPr>
        </p:nvSpPr>
        <p:spPr/>
        <p:txBody>
          <a:bodyPr/>
          <a:lstStyle/>
          <a:p>
            <a:fld id="{D3CB639B-CC03-4920-A60D-3E4C72B47D60}" type="slidenum">
              <a:rPr lang="es-ES" smtClean="0"/>
              <a:pPr/>
              <a:t>70</a:t>
            </a:fld>
            <a:endParaRPr lang="es-ES"/>
          </a:p>
        </p:txBody>
      </p:sp>
    </p:spTree>
    <p:extLst>
      <p:ext uri="{BB962C8B-B14F-4D97-AF65-F5344CB8AC3E}">
        <p14:creationId xmlns:p14="http://schemas.microsoft.com/office/powerpoint/2010/main" val="163249850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18470-87CF-B80B-916E-A73328AA4D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8AF5E2-C5A7-8DDE-55F0-1EAA9D68E0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CB13D3-B534-5F65-45DB-C9E9F94058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4191C0-C611-2042-4E9E-E737FA192209}"/>
              </a:ext>
            </a:extLst>
          </p:cNvPr>
          <p:cNvSpPr>
            <a:spLocks noGrp="1"/>
          </p:cNvSpPr>
          <p:nvPr>
            <p:ph type="sldNum" sz="quarter" idx="5"/>
          </p:nvPr>
        </p:nvSpPr>
        <p:spPr/>
        <p:txBody>
          <a:bodyPr/>
          <a:lstStyle/>
          <a:p>
            <a:fld id="{D3CB639B-CC03-4920-A60D-3E4C72B47D60}" type="slidenum">
              <a:rPr lang="es-ES" smtClean="0"/>
              <a:pPr/>
              <a:t>71</a:t>
            </a:fld>
            <a:endParaRPr lang="es-ES"/>
          </a:p>
        </p:txBody>
      </p:sp>
    </p:spTree>
    <p:extLst>
      <p:ext uri="{BB962C8B-B14F-4D97-AF65-F5344CB8AC3E}">
        <p14:creationId xmlns:p14="http://schemas.microsoft.com/office/powerpoint/2010/main" val="20275534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9B3D5-4AB9-1ACD-F8F0-03FFA31852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F98314-A2FF-1B26-3726-75207F0343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A4D3D6-B79C-CAC0-DA50-D5797B8039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E02F0A-AB1C-913C-27B6-017AF4B398DD}"/>
              </a:ext>
            </a:extLst>
          </p:cNvPr>
          <p:cNvSpPr>
            <a:spLocks noGrp="1"/>
          </p:cNvSpPr>
          <p:nvPr>
            <p:ph type="sldNum" sz="quarter" idx="5"/>
          </p:nvPr>
        </p:nvSpPr>
        <p:spPr/>
        <p:txBody>
          <a:bodyPr/>
          <a:lstStyle/>
          <a:p>
            <a:fld id="{D3CB639B-CC03-4920-A60D-3E4C72B47D60}" type="slidenum">
              <a:rPr lang="es-ES" smtClean="0"/>
              <a:pPr/>
              <a:t>72</a:t>
            </a:fld>
            <a:endParaRPr lang="es-ES"/>
          </a:p>
        </p:txBody>
      </p:sp>
    </p:spTree>
    <p:extLst>
      <p:ext uri="{BB962C8B-B14F-4D97-AF65-F5344CB8AC3E}">
        <p14:creationId xmlns:p14="http://schemas.microsoft.com/office/powerpoint/2010/main" val="127146541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AF59D-BDAE-469C-82D9-E2EFFA3F89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F58052-9C71-8B0D-FD3C-819CA3CA99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572310-3F7D-B8AD-B89A-CF6698A690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EC93758-D30F-B889-7237-F484EB2D4591}"/>
              </a:ext>
            </a:extLst>
          </p:cNvPr>
          <p:cNvSpPr>
            <a:spLocks noGrp="1"/>
          </p:cNvSpPr>
          <p:nvPr>
            <p:ph type="sldNum" sz="quarter" idx="5"/>
          </p:nvPr>
        </p:nvSpPr>
        <p:spPr/>
        <p:txBody>
          <a:bodyPr/>
          <a:lstStyle/>
          <a:p>
            <a:fld id="{D3CB639B-CC03-4920-A60D-3E4C72B47D60}" type="slidenum">
              <a:rPr lang="es-ES" smtClean="0"/>
              <a:pPr/>
              <a:t>73</a:t>
            </a:fld>
            <a:endParaRPr lang="es-ES"/>
          </a:p>
        </p:txBody>
      </p:sp>
    </p:spTree>
    <p:extLst>
      <p:ext uri="{BB962C8B-B14F-4D97-AF65-F5344CB8AC3E}">
        <p14:creationId xmlns:p14="http://schemas.microsoft.com/office/powerpoint/2010/main" val="13069810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97C7B-0455-25F2-B3F5-DA2E53D1B3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4063A7-F949-DA4A-EC81-72D7409EEE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66E8B5-09C0-665E-1137-4E5CD13EFA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ECC9279-4CB9-FD63-98FD-51C767765211}"/>
              </a:ext>
            </a:extLst>
          </p:cNvPr>
          <p:cNvSpPr>
            <a:spLocks noGrp="1"/>
          </p:cNvSpPr>
          <p:nvPr>
            <p:ph type="sldNum" sz="quarter" idx="5"/>
          </p:nvPr>
        </p:nvSpPr>
        <p:spPr/>
        <p:txBody>
          <a:bodyPr/>
          <a:lstStyle/>
          <a:p>
            <a:fld id="{D3CB639B-CC03-4920-A60D-3E4C72B47D60}" type="slidenum">
              <a:rPr lang="es-ES" smtClean="0"/>
              <a:pPr/>
              <a:t>74</a:t>
            </a:fld>
            <a:endParaRPr lang="es-ES"/>
          </a:p>
        </p:txBody>
      </p:sp>
    </p:spTree>
    <p:extLst>
      <p:ext uri="{BB962C8B-B14F-4D97-AF65-F5344CB8AC3E}">
        <p14:creationId xmlns:p14="http://schemas.microsoft.com/office/powerpoint/2010/main" val="61727374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10E44-C96F-4C57-58D4-1E78E11780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64173D-E4FA-D7CD-283C-CDF3370B01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65CDAB-CA88-20E5-977C-084EB03B6D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B05115-9CFE-DF57-0067-53E7B4F3F85A}"/>
              </a:ext>
            </a:extLst>
          </p:cNvPr>
          <p:cNvSpPr>
            <a:spLocks noGrp="1"/>
          </p:cNvSpPr>
          <p:nvPr>
            <p:ph type="sldNum" sz="quarter" idx="5"/>
          </p:nvPr>
        </p:nvSpPr>
        <p:spPr/>
        <p:txBody>
          <a:bodyPr/>
          <a:lstStyle/>
          <a:p>
            <a:fld id="{D3CB639B-CC03-4920-A60D-3E4C72B47D60}" type="slidenum">
              <a:rPr lang="es-ES" smtClean="0"/>
              <a:pPr/>
              <a:t>75</a:t>
            </a:fld>
            <a:endParaRPr lang="es-ES"/>
          </a:p>
        </p:txBody>
      </p:sp>
    </p:spTree>
    <p:extLst>
      <p:ext uri="{BB962C8B-B14F-4D97-AF65-F5344CB8AC3E}">
        <p14:creationId xmlns:p14="http://schemas.microsoft.com/office/powerpoint/2010/main" val="226923342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BAB24-8A9A-D0B2-ACF9-D4F190836F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28631E-17CD-F4A4-46AA-A7D1DF1631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BA555D-B42A-E226-D38C-32845A326F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27EDC4-BCF3-6A9B-5A6E-106F278AC35E}"/>
              </a:ext>
            </a:extLst>
          </p:cNvPr>
          <p:cNvSpPr>
            <a:spLocks noGrp="1"/>
          </p:cNvSpPr>
          <p:nvPr>
            <p:ph type="sldNum" sz="quarter" idx="5"/>
          </p:nvPr>
        </p:nvSpPr>
        <p:spPr/>
        <p:txBody>
          <a:bodyPr/>
          <a:lstStyle/>
          <a:p>
            <a:fld id="{D3CB639B-CC03-4920-A60D-3E4C72B47D60}" type="slidenum">
              <a:rPr lang="es-ES" smtClean="0"/>
              <a:pPr/>
              <a:t>76</a:t>
            </a:fld>
            <a:endParaRPr lang="es-ES"/>
          </a:p>
        </p:txBody>
      </p:sp>
    </p:spTree>
    <p:extLst>
      <p:ext uri="{BB962C8B-B14F-4D97-AF65-F5344CB8AC3E}">
        <p14:creationId xmlns:p14="http://schemas.microsoft.com/office/powerpoint/2010/main" val="47786018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43DFC-0A5C-251F-3D57-7637FB2726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3CF95F-47EC-6D4A-1D7D-2E7D8D6550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AB1BCA-3DBD-9ED7-D110-9CD1633DF8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C734E3-1F75-F10E-D3E9-9093CDD0ACA5}"/>
              </a:ext>
            </a:extLst>
          </p:cNvPr>
          <p:cNvSpPr>
            <a:spLocks noGrp="1"/>
          </p:cNvSpPr>
          <p:nvPr>
            <p:ph type="sldNum" sz="quarter" idx="5"/>
          </p:nvPr>
        </p:nvSpPr>
        <p:spPr/>
        <p:txBody>
          <a:bodyPr/>
          <a:lstStyle/>
          <a:p>
            <a:fld id="{D3CB639B-CC03-4920-A60D-3E4C72B47D60}" type="slidenum">
              <a:rPr lang="es-ES" smtClean="0"/>
              <a:pPr/>
              <a:t>77</a:t>
            </a:fld>
            <a:endParaRPr lang="es-ES"/>
          </a:p>
        </p:txBody>
      </p:sp>
    </p:spTree>
    <p:extLst>
      <p:ext uri="{BB962C8B-B14F-4D97-AF65-F5344CB8AC3E}">
        <p14:creationId xmlns:p14="http://schemas.microsoft.com/office/powerpoint/2010/main" val="416676470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E0FAF-258A-2AE4-5B02-DF6EB43DCC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4204DD-F784-5E30-E9EA-682333A4B6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D7B13C-2889-609F-B79D-002BFFC80F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23E322-77FA-0863-82FB-EBD42E589C35}"/>
              </a:ext>
            </a:extLst>
          </p:cNvPr>
          <p:cNvSpPr>
            <a:spLocks noGrp="1"/>
          </p:cNvSpPr>
          <p:nvPr>
            <p:ph type="sldNum" sz="quarter" idx="5"/>
          </p:nvPr>
        </p:nvSpPr>
        <p:spPr/>
        <p:txBody>
          <a:bodyPr/>
          <a:lstStyle/>
          <a:p>
            <a:fld id="{D3CB639B-CC03-4920-A60D-3E4C72B47D60}" type="slidenum">
              <a:rPr lang="es-ES" smtClean="0"/>
              <a:pPr/>
              <a:t>78</a:t>
            </a:fld>
            <a:endParaRPr lang="es-ES"/>
          </a:p>
        </p:txBody>
      </p:sp>
    </p:spTree>
    <p:extLst>
      <p:ext uri="{BB962C8B-B14F-4D97-AF65-F5344CB8AC3E}">
        <p14:creationId xmlns:p14="http://schemas.microsoft.com/office/powerpoint/2010/main" val="40644061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CA1F6-2B8F-E7BA-4890-0CB93C77D4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118DAB-CE3B-EBCB-1083-8CEB409F81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14D752-DC5A-DEFD-347E-68CE8B83E9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CB654E-B7C9-F6FC-D3C7-DEE47F21E73B}"/>
              </a:ext>
            </a:extLst>
          </p:cNvPr>
          <p:cNvSpPr>
            <a:spLocks noGrp="1"/>
          </p:cNvSpPr>
          <p:nvPr>
            <p:ph type="sldNum" sz="quarter" idx="5"/>
          </p:nvPr>
        </p:nvSpPr>
        <p:spPr/>
        <p:txBody>
          <a:bodyPr/>
          <a:lstStyle/>
          <a:p>
            <a:fld id="{D3CB639B-CC03-4920-A60D-3E4C72B47D60}" type="slidenum">
              <a:rPr lang="es-ES" smtClean="0"/>
              <a:pPr/>
              <a:t>79</a:t>
            </a:fld>
            <a:endParaRPr lang="es-ES"/>
          </a:p>
        </p:txBody>
      </p:sp>
    </p:spTree>
    <p:extLst>
      <p:ext uri="{BB962C8B-B14F-4D97-AF65-F5344CB8AC3E}">
        <p14:creationId xmlns:p14="http://schemas.microsoft.com/office/powerpoint/2010/main" val="62836545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36671-40FC-A6D9-8EB8-5D0767B6AF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3586C9-2B16-4EC6-ED53-FE62486319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D35AAE-DC97-F961-45F1-32A8CABA77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203C649-E0C6-430F-979A-5D35D1F8F2E0}"/>
              </a:ext>
            </a:extLst>
          </p:cNvPr>
          <p:cNvSpPr>
            <a:spLocks noGrp="1"/>
          </p:cNvSpPr>
          <p:nvPr>
            <p:ph type="sldNum" sz="quarter" idx="5"/>
          </p:nvPr>
        </p:nvSpPr>
        <p:spPr/>
        <p:txBody>
          <a:bodyPr/>
          <a:lstStyle/>
          <a:p>
            <a:fld id="{D3CB639B-CC03-4920-A60D-3E4C72B47D60}" type="slidenum">
              <a:rPr lang="es-ES" smtClean="0"/>
              <a:pPr/>
              <a:t>80</a:t>
            </a:fld>
            <a:endParaRPr lang="es-ES"/>
          </a:p>
        </p:txBody>
      </p:sp>
    </p:spTree>
    <p:extLst>
      <p:ext uri="{BB962C8B-B14F-4D97-AF65-F5344CB8AC3E}">
        <p14:creationId xmlns:p14="http://schemas.microsoft.com/office/powerpoint/2010/main" val="391837489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9FD8E-87CB-E8CE-ED07-C720CEB464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7ACAE7-EC6B-3BA6-3BDA-60645413EB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45D957-C21C-DFD1-DD7E-4FD34BE0E5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DAD354-9D01-5107-F748-1882A8D9CF82}"/>
              </a:ext>
            </a:extLst>
          </p:cNvPr>
          <p:cNvSpPr>
            <a:spLocks noGrp="1"/>
          </p:cNvSpPr>
          <p:nvPr>
            <p:ph type="sldNum" sz="quarter" idx="5"/>
          </p:nvPr>
        </p:nvSpPr>
        <p:spPr/>
        <p:txBody>
          <a:bodyPr/>
          <a:lstStyle/>
          <a:p>
            <a:fld id="{D3CB639B-CC03-4920-A60D-3E4C72B47D60}" type="slidenum">
              <a:rPr lang="es-ES" smtClean="0"/>
              <a:pPr/>
              <a:t>81</a:t>
            </a:fld>
            <a:endParaRPr lang="es-ES"/>
          </a:p>
        </p:txBody>
      </p:sp>
    </p:spTree>
    <p:extLst>
      <p:ext uri="{BB962C8B-B14F-4D97-AF65-F5344CB8AC3E}">
        <p14:creationId xmlns:p14="http://schemas.microsoft.com/office/powerpoint/2010/main" val="149419127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690DA-285D-EA9B-F18C-C21F584124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9207F2-5442-846F-E74A-A6A06EC5E4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2A2FE5-0B2D-BC5A-6A55-2D538077EC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F6B1C13-7FFE-6E01-AF25-E551FF96100D}"/>
              </a:ext>
            </a:extLst>
          </p:cNvPr>
          <p:cNvSpPr>
            <a:spLocks noGrp="1"/>
          </p:cNvSpPr>
          <p:nvPr>
            <p:ph type="sldNum" sz="quarter" idx="5"/>
          </p:nvPr>
        </p:nvSpPr>
        <p:spPr/>
        <p:txBody>
          <a:bodyPr/>
          <a:lstStyle/>
          <a:p>
            <a:fld id="{D3CB639B-CC03-4920-A60D-3E4C72B47D60}" type="slidenum">
              <a:rPr lang="es-ES" smtClean="0"/>
              <a:pPr/>
              <a:t>82</a:t>
            </a:fld>
            <a:endParaRPr lang="es-ES"/>
          </a:p>
        </p:txBody>
      </p:sp>
    </p:spTree>
    <p:extLst>
      <p:ext uri="{BB962C8B-B14F-4D97-AF65-F5344CB8AC3E}">
        <p14:creationId xmlns:p14="http://schemas.microsoft.com/office/powerpoint/2010/main" val="318051979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A779D-C9A3-728E-C48F-3B3DC693CE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55DF7F-6F6C-7702-9DB2-102B73D368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CB7008-B3E8-556C-4021-8652BEA6E8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AED75B-3D33-6D83-2812-3EFF8FB5D275}"/>
              </a:ext>
            </a:extLst>
          </p:cNvPr>
          <p:cNvSpPr>
            <a:spLocks noGrp="1"/>
          </p:cNvSpPr>
          <p:nvPr>
            <p:ph type="sldNum" sz="quarter" idx="5"/>
          </p:nvPr>
        </p:nvSpPr>
        <p:spPr/>
        <p:txBody>
          <a:bodyPr/>
          <a:lstStyle/>
          <a:p>
            <a:fld id="{D3CB639B-CC03-4920-A60D-3E4C72B47D60}" type="slidenum">
              <a:rPr lang="es-ES" smtClean="0"/>
              <a:pPr/>
              <a:t>83</a:t>
            </a:fld>
            <a:endParaRPr lang="es-ES"/>
          </a:p>
        </p:txBody>
      </p:sp>
    </p:spTree>
    <p:extLst>
      <p:ext uri="{BB962C8B-B14F-4D97-AF65-F5344CB8AC3E}">
        <p14:creationId xmlns:p14="http://schemas.microsoft.com/office/powerpoint/2010/main" val="137632480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193BD-E78A-5986-A01A-DFC0692DB5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746FF5-0D47-7A73-8EF2-3066D4D1F6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122F18-CBB7-EE38-6D45-D757E00878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9A2C11-5037-8370-34C5-6F05798036E9}"/>
              </a:ext>
            </a:extLst>
          </p:cNvPr>
          <p:cNvSpPr>
            <a:spLocks noGrp="1"/>
          </p:cNvSpPr>
          <p:nvPr>
            <p:ph type="sldNum" sz="quarter" idx="5"/>
          </p:nvPr>
        </p:nvSpPr>
        <p:spPr/>
        <p:txBody>
          <a:bodyPr/>
          <a:lstStyle/>
          <a:p>
            <a:fld id="{D3CB639B-CC03-4920-A60D-3E4C72B47D60}" type="slidenum">
              <a:rPr lang="es-ES" smtClean="0"/>
              <a:pPr/>
              <a:t>84</a:t>
            </a:fld>
            <a:endParaRPr lang="es-ES"/>
          </a:p>
        </p:txBody>
      </p:sp>
    </p:spTree>
    <p:extLst>
      <p:ext uri="{BB962C8B-B14F-4D97-AF65-F5344CB8AC3E}">
        <p14:creationId xmlns:p14="http://schemas.microsoft.com/office/powerpoint/2010/main" val="300108070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DCC99-F6B3-5D94-E896-9994830440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8266AC-029E-0A14-E3AB-4BB04D624D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CBCC3F-2C07-FF75-F55B-0590748DEB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3C32E5-AA4D-AB41-6441-BD4153AD4E9F}"/>
              </a:ext>
            </a:extLst>
          </p:cNvPr>
          <p:cNvSpPr>
            <a:spLocks noGrp="1"/>
          </p:cNvSpPr>
          <p:nvPr>
            <p:ph type="sldNum" sz="quarter" idx="5"/>
          </p:nvPr>
        </p:nvSpPr>
        <p:spPr/>
        <p:txBody>
          <a:bodyPr/>
          <a:lstStyle/>
          <a:p>
            <a:fld id="{D3CB639B-CC03-4920-A60D-3E4C72B47D60}" type="slidenum">
              <a:rPr lang="es-ES" smtClean="0"/>
              <a:pPr/>
              <a:t>85</a:t>
            </a:fld>
            <a:endParaRPr lang="es-ES"/>
          </a:p>
        </p:txBody>
      </p:sp>
    </p:spTree>
    <p:extLst>
      <p:ext uri="{BB962C8B-B14F-4D97-AF65-F5344CB8AC3E}">
        <p14:creationId xmlns:p14="http://schemas.microsoft.com/office/powerpoint/2010/main" val="382139432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58A97-AF44-5A3A-CA3C-2827BD515D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896336-D64F-E1D1-4532-4F1D83F1E9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E40F01-6A98-20BF-C8E5-A75AB78E5B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98F707-4094-BD7E-3423-934F80F534F2}"/>
              </a:ext>
            </a:extLst>
          </p:cNvPr>
          <p:cNvSpPr>
            <a:spLocks noGrp="1"/>
          </p:cNvSpPr>
          <p:nvPr>
            <p:ph type="sldNum" sz="quarter" idx="5"/>
          </p:nvPr>
        </p:nvSpPr>
        <p:spPr/>
        <p:txBody>
          <a:bodyPr/>
          <a:lstStyle/>
          <a:p>
            <a:fld id="{D3CB639B-CC03-4920-A60D-3E4C72B47D60}" type="slidenum">
              <a:rPr lang="es-ES" smtClean="0"/>
              <a:pPr/>
              <a:t>86</a:t>
            </a:fld>
            <a:endParaRPr lang="es-ES"/>
          </a:p>
        </p:txBody>
      </p:sp>
    </p:spTree>
    <p:extLst>
      <p:ext uri="{BB962C8B-B14F-4D97-AF65-F5344CB8AC3E}">
        <p14:creationId xmlns:p14="http://schemas.microsoft.com/office/powerpoint/2010/main" val="339922687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78594-6F6E-9999-50E1-019D789048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A8F1C9-291C-93C9-C22A-BD0F1EE17D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52E27A-E794-1390-2ABA-0F920E2256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405C6A-723D-8593-8428-DDD76BB4F548}"/>
              </a:ext>
            </a:extLst>
          </p:cNvPr>
          <p:cNvSpPr>
            <a:spLocks noGrp="1"/>
          </p:cNvSpPr>
          <p:nvPr>
            <p:ph type="sldNum" sz="quarter" idx="5"/>
          </p:nvPr>
        </p:nvSpPr>
        <p:spPr/>
        <p:txBody>
          <a:bodyPr/>
          <a:lstStyle/>
          <a:p>
            <a:fld id="{D3CB639B-CC03-4920-A60D-3E4C72B47D60}" type="slidenum">
              <a:rPr lang="es-ES" smtClean="0"/>
              <a:pPr/>
              <a:t>87</a:t>
            </a:fld>
            <a:endParaRPr lang="es-ES"/>
          </a:p>
        </p:txBody>
      </p:sp>
    </p:spTree>
    <p:extLst>
      <p:ext uri="{BB962C8B-B14F-4D97-AF65-F5344CB8AC3E}">
        <p14:creationId xmlns:p14="http://schemas.microsoft.com/office/powerpoint/2010/main" val="94472823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2EAAA-3368-768A-BC01-B4F7BF9169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7AE136-63DE-F5C3-28AC-6A81ED3D95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FA2E16-5B19-74F3-A8DE-C965517340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FB812A-E7CF-6443-C440-FCD86F9802E6}"/>
              </a:ext>
            </a:extLst>
          </p:cNvPr>
          <p:cNvSpPr>
            <a:spLocks noGrp="1"/>
          </p:cNvSpPr>
          <p:nvPr>
            <p:ph type="sldNum" sz="quarter" idx="5"/>
          </p:nvPr>
        </p:nvSpPr>
        <p:spPr/>
        <p:txBody>
          <a:bodyPr/>
          <a:lstStyle/>
          <a:p>
            <a:fld id="{D3CB639B-CC03-4920-A60D-3E4C72B47D60}" type="slidenum">
              <a:rPr lang="es-ES" smtClean="0"/>
              <a:pPr/>
              <a:t>88</a:t>
            </a:fld>
            <a:endParaRPr lang="es-ES"/>
          </a:p>
        </p:txBody>
      </p:sp>
    </p:spTree>
    <p:extLst>
      <p:ext uri="{BB962C8B-B14F-4D97-AF65-F5344CB8AC3E}">
        <p14:creationId xmlns:p14="http://schemas.microsoft.com/office/powerpoint/2010/main" val="120001904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642F0-59A1-697D-2F43-DD5D3CF813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242087-F567-A751-05EF-C7618E48FC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46C74A-4C6B-57D0-CA52-96A8FDDCA3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396FDA-A5B1-DAA8-04CE-5C563803E463}"/>
              </a:ext>
            </a:extLst>
          </p:cNvPr>
          <p:cNvSpPr>
            <a:spLocks noGrp="1"/>
          </p:cNvSpPr>
          <p:nvPr>
            <p:ph type="sldNum" sz="quarter" idx="5"/>
          </p:nvPr>
        </p:nvSpPr>
        <p:spPr/>
        <p:txBody>
          <a:bodyPr/>
          <a:lstStyle/>
          <a:p>
            <a:fld id="{D3CB639B-CC03-4920-A60D-3E4C72B47D60}" type="slidenum">
              <a:rPr lang="es-ES" smtClean="0"/>
              <a:pPr/>
              <a:t>89</a:t>
            </a:fld>
            <a:endParaRPr lang="es-ES"/>
          </a:p>
        </p:txBody>
      </p:sp>
    </p:spTree>
    <p:extLst>
      <p:ext uri="{BB962C8B-B14F-4D97-AF65-F5344CB8AC3E}">
        <p14:creationId xmlns:p14="http://schemas.microsoft.com/office/powerpoint/2010/main" val="228274936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4373F-3A9C-C06F-889B-A1D3FCA9A2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72FE80-92AE-ADCD-0216-A8C9ABCFE7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3FC318-6154-0B74-C2FB-19D180E988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229899-7B0E-1FEA-45EC-F596B641D528}"/>
              </a:ext>
            </a:extLst>
          </p:cNvPr>
          <p:cNvSpPr>
            <a:spLocks noGrp="1"/>
          </p:cNvSpPr>
          <p:nvPr>
            <p:ph type="sldNum" sz="quarter" idx="5"/>
          </p:nvPr>
        </p:nvSpPr>
        <p:spPr/>
        <p:txBody>
          <a:bodyPr/>
          <a:lstStyle/>
          <a:p>
            <a:fld id="{D3CB639B-CC03-4920-A60D-3E4C72B47D60}" type="slidenum">
              <a:rPr lang="es-ES" smtClean="0"/>
              <a:pPr/>
              <a:t>90</a:t>
            </a:fld>
            <a:endParaRPr lang="es-ES"/>
          </a:p>
        </p:txBody>
      </p:sp>
    </p:spTree>
    <p:extLst>
      <p:ext uri="{BB962C8B-B14F-4D97-AF65-F5344CB8AC3E}">
        <p14:creationId xmlns:p14="http://schemas.microsoft.com/office/powerpoint/2010/main" val="79142433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EDDB3-BCC8-47D8-C205-6FD1BC57F3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E148D1-6E8F-89D7-D6C7-9203AC50A4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A8EB32-8DE7-1386-1296-E2A850D9D0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B30119-4BEA-0173-6D12-71F49D229732}"/>
              </a:ext>
            </a:extLst>
          </p:cNvPr>
          <p:cNvSpPr>
            <a:spLocks noGrp="1"/>
          </p:cNvSpPr>
          <p:nvPr>
            <p:ph type="sldNum" sz="quarter" idx="5"/>
          </p:nvPr>
        </p:nvSpPr>
        <p:spPr/>
        <p:txBody>
          <a:bodyPr/>
          <a:lstStyle/>
          <a:p>
            <a:fld id="{D3CB639B-CC03-4920-A60D-3E4C72B47D60}" type="slidenum">
              <a:rPr lang="es-ES" smtClean="0"/>
              <a:pPr/>
              <a:t>91</a:t>
            </a:fld>
            <a:endParaRPr lang="es-ES"/>
          </a:p>
        </p:txBody>
      </p:sp>
    </p:spTree>
    <p:extLst>
      <p:ext uri="{BB962C8B-B14F-4D97-AF65-F5344CB8AC3E}">
        <p14:creationId xmlns:p14="http://schemas.microsoft.com/office/powerpoint/2010/main" val="204631429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BDEE6-2086-A8C8-646B-E08BA13CDE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2766DB-5D8E-4FF1-9079-07B4966879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ADED47-9D82-C528-8485-7DA49FCC53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6C2D68-BAC6-CDDC-02B4-7CE0463D1C92}"/>
              </a:ext>
            </a:extLst>
          </p:cNvPr>
          <p:cNvSpPr>
            <a:spLocks noGrp="1"/>
          </p:cNvSpPr>
          <p:nvPr>
            <p:ph type="sldNum" sz="quarter" idx="5"/>
          </p:nvPr>
        </p:nvSpPr>
        <p:spPr/>
        <p:txBody>
          <a:bodyPr/>
          <a:lstStyle/>
          <a:p>
            <a:fld id="{D3CB639B-CC03-4920-A60D-3E4C72B47D60}" type="slidenum">
              <a:rPr lang="es-ES" smtClean="0"/>
              <a:pPr/>
              <a:t>92</a:t>
            </a:fld>
            <a:endParaRPr lang="es-ES"/>
          </a:p>
        </p:txBody>
      </p:sp>
    </p:spTree>
    <p:extLst>
      <p:ext uri="{BB962C8B-B14F-4D97-AF65-F5344CB8AC3E}">
        <p14:creationId xmlns:p14="http://schemas.microsoft.com/office/powerpoint/2010/main" val="234626843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4987E-7869-1014-B217-E5FBE7B696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99551C-7F3C-3329-A017-C6A0FBC0E9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FBB2DE-B624-6145-9046-5F8E5FEC62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68A39D-ED4C-2098-A9E3-E1243B1554C9}"/>
              </a:ext>
            </a:extLst>
          </p:cNvPr>
          <p:cNvSpPr>
            <a:spLocks noGrp="1"/>
          </p:cNvSpPr>
          <p:nvPr>
            <p:ph type="sldNum" sz="quarter" idx="5"/>
          </p:nvPr>
        </p:nvSpPr>
        <p:spPr/>
        <p:txBody>
          <a:bodyPr/>
          <a:lstStyle/>
          <a:p>
            <a:fld id="{D3CB639B-CC03-4920-A60D-3E4C72B47D60}" type="slidenum">
              <a:rPr lang="es-ES" smtClean="0"/>
              <a:pPr/>
              <a:t>93</a:t>
            </a:fld>
            <a:endParaRPr lang="es-ES"/>
          </a:p>
        </p:txBody>
      </p:sp>
    </p:spTree>
    <p:extLst>
      <p:ext uri="{BB962C8B-B14F-4D97-AF65-F5344CB8AC3E}">
        <p14:creationId xmlns:p14="http://schemas.microsoft.com/office/powerpoint/2010/main" val="381814817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89B55-0708-562D-0982-35CEA5978F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DA0870-54FC-F91D-BD5E-C8C6D063E1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6ABD8E-4A70-8421-CF6A-281612BCAE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9F8DFD-04BC-8438-46F0-5CD3C4FCDC6C}"/>
              </a:ext>
            </a:extLst>
          </p:cNvPr>
          <p:cNvSpPr>
            <a:spLocks noGrp="1"/>
          </p:cNvSpPr>
          <p:nvPr>
            <p:ph type="sldNum" sz="quarter" idx="5"/>
          </p:nvPr>
        </p:nvSpPr>
        <p:spPr/>
        <p:txBody>
          <a:bodyPr/>
          <a:lstStyle/>
          <a:p>
            <a:fld id="{D3CB639B-CC03-4920-A60D-3E4C72B47D60}" type="slidenum">
              <a:rPr lang="es-ES" smtClean="0"/>
              <a:pPr/>
              <a:t>94</a:t>
            </a:fld>
            <a:endParaRPr lang="es-ES"/>
          </a:p>
        </p:txBody>
      </p:sp>
    </p:spTree>
    <p:extLst>
      <p:ext uri="{BB962C8B-B14F-4D97-AF65-F5344CB8AC3E}">
        <p14:creationId xmlns:p14="http://schemas.microsoft.com/office/powerpoint/2010/main" val="371785538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F44A1-CF19-D378-1D47-962F22AD9B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EA77DE-46E3-8516-E73B-CABFFA201C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14A35E-DF5E-4C73-7261-5547D89004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2F0EEE-AAFF-7666-3ECA-313370A7EAE3}"/>
              </a:ext>
            </a:extLst>
          </p:cNvPr>
          <p:cNvSpPr>
            <a:spLocks noGrp="1"/>
          </p:cNvSpPr>
          <p:nvPr>
            <p:ph type="sldNum" sz="quarter" idx="5"/>
          </p:nvPr>
        </p:nvSpPr>
        <p:spPr/>
        <p:txBody>
          <a:bodyPr/>
          <a:lstStyle/>
          <a:p>
            <a:fld id="{D3CB639B-CC03-4920-A60D-3E4C72B47D60}" type="slidenum">
              <a:rPr lang="es-ES" smtClean="0"/>
              <a:pPr/>
              <a:t>95</a:t>
            </a:fld>
            <a:endParaRPr lang="es-ES"/>
          </a:p>
        </p:txBody>
      </p:sp>
    </p:spTree>
    <p:extLst>
      <p:ext uri="{BB962C8B-B14F-4D97-AF65-F5344CB8AC3E}">
        <p14:creationId xmlns:p14="http://schemas.microsoft.com/office/powerpoint/2010/main" val="212724760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1FEF0-0C53-EF42-10A4-DE1041B81C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D89267-EE75-3F45-6F49-498B93BA9A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845A62-8F25-4BAF-7B8C-B21FDDAFED8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C13464-3A1C-B653-A0C9-41C35520C1FF}"/>
              </a:ext>
            </a:extLst>
          </p:cNvPr>
          <p:cNvSpPr>
            <a:spLocks noGrp="1"/>
          </p:cNvSpPr>
          <p:nvPr>
            <p:ph type="sldNum" sz="quarter" idx="5"/>
          </p:nvPr>
        </p:nvSpPr>
        <p:spPr/>
        <p:txBody>
          <a:bodyPr/>
          <a:lstStyle/>
          <a:p>
            <a:fld id="{D3CB639B-CC03-4920-A60D-3E4C72B47D60}" type="slidenum">
              <a:rPr lang="es-ES" smtClean="0"/>
              <a:pPr/>
              <a:t>96</a:t>
            </a:fld>
            <a:endParaRPr lang="es-ES"/>
          </a:p>
        </p:txBody>
      </p:sp>
    </p:spTree>
    <p:extLst>
      <p:ext uri="{BB962C8B-B14F-4D97-AF65-F5344CB8AC3E}">
        <p14:creationId xmlns:p14="http://schemas.microsoft.com/office/powerpoint/2010/main" val="54668163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60BC2-CF9C-E9D2-A7F8-2F80CE92EB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8EF3C3-5E41-EC56-E685-B14141AA6D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F56052-DF7F-F990-66B1-9474A1C9E5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25AC54-8BE8-8CAA-27B5-5E5E72375C80}"/>
              </a:ext>
            </a:extLst>
          </p:cNvPr>
          <p:cNvSpPr>
            <a:spLocks noGrp="1"/>
          </p:cNvSpPr>
          <p:nvPr>
            <p:ph type="sldNum" sz="quarter" idx="5"/>
          </p:nvPr>
        </p:nvSpPr>
        <p:spPr/>
        <p:txBody>
          <a:bodyPr/>
          <a:lstStyle/>
          <a:p>
            <a:fld id="{D3CB639B-CC03-4920-A60D-3E4C72B47D60}" type="slidenum">
              <a:rPr lang="es-ES" smtClean="0"/>
              <a:pPr/>
              <a:t>97</a:t>
            </a:fld>
            <a:endParaRPr lang="es-ES"/>
          </a:p>
        </p:txBody>
      </p:sp>
    </p:spTree>
    <p:extLst>
      <p:ext uri="{BB962C8B-B14F-4D97-AF65-F5344CB8AC3E}">
        <p14:creationId xmlns:p14="http://schemas.microsoft.com/office/powerpoint/2010/main" val="279773326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5A6CA-29E1-E278-3AF8-094937E3D8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4F4BA1-B3C0-581F-7D83-4971A81DD2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C396D0-3669-EF6F-EB7D-D9D543443E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F13A3F-9F47-FBD9-4279-85E4EE62A56C}"/>
              </a:ext>
            </a:extLst>
          </p:cNvPr>
          <p:cNvSpPr>
            <a:spLocks noGrp="1"/>
          </p:cNvSpPr>
          <p:nvPr>
            <p:ph type="sldNum" sz="quarter" idx="5"/>
          </p:nvPr>
        </p:nvSpPr>
        <p:spPr/>
        <p:txBody>
          <a:bodyPr/>
          <a:lstStyle/>
          <a:p>
            <a:fld id="{D3CB639B-CC03-4920-A60D-3E4C72B47D60}" type="slidenum">
              <a:rPr lang="es-ES" smtClean="0"/>
              <a:pPr/>
              <a:t>98</a:t>
            </a:fld>
            <a:endParaRPr lang="es-ES"/>
          </a:p>
        </p:txBody>
      </p:sp>
    </p:spTree>
    <p:extLst>
      <p:ext uri="{BB962C8B-B14F-4D97-AF65-F5344CB8AC3E}">
        <p14:creationId xmlns:p14="http://schemas.microsoft.com/office/powerpoint/2010/main" val="208719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F09F9-8D5A-F6E4-A00D-C8D718FC79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0D134B-569A-1BBD-76C2-9B911FBA6E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B45912-56F2-FBD0-8CB9-3F62F2632F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F3542A-37F7-F833-B7C4-09B495B7C29A}"/>
              </a:ext>
            </a:extLst>
          </p:cNvPr>
          <p:cNvSpPr>
            <a:spLocks noGrp="1"/>
          </p:cNvSpPr>
          <p:nvPr>
            <p:ph type="sldNum" sz="quarter" idx="5"/>
          </p:nvPr>
        </p:nvSpPr>
        <p:spPr/>
        <p:txBody>
          <a:bodyPr/>
          <a:lstStyle/>
          <a:p>
            <a:fld id="{D3CB639B-CC03-4920-A60D-3E4C72B47D60}" type="slidenum">
              <a:rPr lang="es-ES" smtClean="0"/>
              <a:pPr/>
              <a:t>99</a:t>
            </a:fld>
            <a:endParaRPr lang="es-ES"/>
          </a:p>
        </p:txBody>
      </p:sp>
    </p:spTree>
    <p:extLst>
      <p:ext uri="{BB962C8B-B14F-4D97-AF65-F5344CB8AC3E}">
        <p14:creationId xmlns:p14="http://schemas.microsoft.com/office/powerpoint/2010/main" val="325884263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32B74-105E-9247-FEED-46A979AD04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B834E6-E671-34C7-8446-67C5FD9360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717532-F3DF-A953-2196-15C0185DAAD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FDE241-FB4B-BB00-A7DD-040D782D913D}"/>
              </a:ext>
            </a:extLst>
          </p:cNvPr>
          <p:cNvSpPr>
            <a:spLocks noGrp="1"/>
          </p:cNvSpPr>
          <p:nvPr>
            <p:ph type="sldNum" sz="quarter" idx="5"/>
          </p:nvPr>
        </p:nvSpPr>
        <p:spPr/>
        <p:txBody>
          <a:bodyPr/>
          <a:lstStyle/>
          <a:p>
            <a:fld id="{D3CB639B-CC03-4920-A60D-3E4C72B47D60}" type="slidenum">
              <a:rPr lang="es-ES" smtClean="0"/>
              <a:pPr/>
              <a:t>100</a:t>
            </a:fld>
            <a:endParaRPr lang="es-ES"/>
          </a:p>
        </p:txBody>
      </p:sp>
    </p:spTree>
    <p:extLst>
      <p:ext uri="{BB962C8B-B14F-4D97-AF65-F5344CB8AC3E}">
        <p14:creationId xmlns:p14="http://schemas.microsoft.com/office/powerpoint/2010/main" val="249765788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03C6D-4C56-A31A-92F2-CEA84EE2D6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67EF97-234F-9D9A-AD40-95DCE9F95F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8F56C5-81A0-BC09-1946-89109FE15D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FB219C-A953-A13F-05AA-99E5293197E2}"/>
              </a:ext>
            </a:extLst>
          </p:cNvPr>
          <p:cNvSpPr>
            <a:spLocks noGrp="1"/>
          </p:cNvSpPr>
          <p:nvPr>
            <p:ph type="sldNum" sz="quarter" idx="5"/>
          </p:nvPr>
        </p:nvSpPr>
        <p:spPr/>
        <p:txBody>
          <a:bodyPr/>
          <a:lstStyle/>
          <a:p>
            <a:fld id="{D3CB639B-CC03-4920-A60D-3E4C72B47D60}" type="slidenum">
              <a:rPr lang="es-ES" smtClean="0"/>
              <a:pPr/>
              <a:t>101</a:t>
            </a:fld>
            <a:endParaRPr lang="es-ES"/>
          </a:p>
        </p:txBody>
      </p:sp>
    </p:spTree>
    <p:extLst>
      <p:ext uri="{BB962C8B-B14F-4D97-AF65-F5344CB8AC3E}">
        <p14:creationId xmlns:p14="http://schemas.microsoft.com/office/powerpoint/2010/main" val="3344861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6C35E-1448-3BA3-7CB6-028AABB1F3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73E8A2-16D6-CCE9-F70E-8AC8186093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7A640A-75DA-94CE-03E5-FB5837670F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96CA214-EA30-41FB-C6BA-DFEDD9C391B4}"/>
              </a:ext>
            </a:extLst>
          </p:cNvPr>
          <p:cNvSpPr>
            <a:spLocks noGrp="1"/>
          </p:cNvSpPr>
          <p:nvPr>
            <p:ph type="sldNum" sz="quarter" idx="5"/>
          </p:nvPr>
        </p:nvSpPr>
        <p:spPr/>
        <p:txBody>
          <a:bodyPr/>
          <a:lstStyle/>
          <a:p>
            <a:fld id="{D3CB639B-CC03-4920-A60D-3E4C72B47D60}" type="slidenum">
              <a:rPr lang="es-ES" smtClean="0"/>
              <a:pPr/>
              <a:t>102</a:t>
            </a:fld>
            <a:endParaRPr lang="es-ES"/>
          </a:p>
        </p:txBody>
      </p:sp>
    </p:spTree>
    <p:extLst>
      <p:ext uri="{BB962C8B-B14F-4D97-AF65-F5344CB8AC3E}">
        <p14:creationId xmlns:p14="http://schemas.microsoft.com/office/powerpoint/2010/main" val="161850515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0CFFB-76A5-95D9-8EA6-C6D6E37642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01A764-B8B9-49E6-EA8F-B808F0440D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0D56D9-510B-6877-A5FF-EF6EDE8526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8055F7D-75AE-AC46-72A2-DAF10CD0FB05}"/>
              </a:ext>
            </a:extLst>
          </p:cNvPr>
          <p:cNvSpPr>
            <a:spLocks noGrp="1"/>
          </p:cNvSpPr>
          <p:nvPr>
            <p:ph type="sldNum" sz="quarter" idx="5"/>
          </p:nvPr>
        </p:nvSpPr>
        <p:spPr/>
        <p:txBody>
          <a:bodyPr/>
          <a:lstStyle/>
          <a:p>
            <a:fld id="{D3CB639B-CC03-4920-A60D-3E4C72B47D60}" type="slidenum">
              <a:rPr lang="es-ES" smtClean="0"/>
              <a:pPr/>
              <a:t>103</a:t>
            </a:fld>
            <a:endParaRPr lang="es-ES"/>
          </a:p>
        </p:txBody>
      </p:sp>
    </p:spTree>
    <p:extLst>
      <p:ext uri="{BB962C8B-B14F-4D97-AF65-F5344CB8AC3E}">
        <p14:creationId xmlns:p14="http://schemas.microsoft.com/office/powerpoint/2010/main" val="305189724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7CBF5-01A9-83B0-3D06-55386BF77B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1B90D2-5FA9-388C-A09D-6C23DAE7B8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70A56-09D0-46DD-22C3-1042DB2FBDD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7BA3E5-97B5-4643-F454-BEB5E544837D}"/>
              </a:ext>
            </a:extLst>
          </p:cNvPr>
          <p:cNvSpPr>
            <a:spLocks noGrp="1"/>
          </p:cNvSpPr>
          <p:nvPr>
            <p:ph type="sldNum" sz="quarter" idx="5"/>
          </p:nvPr>
        </p:nvSpPr>
        <p:spPr/>
        <p:txBody>
          <a:bodyPr/>
          <a:lstStyle/>
          <a:p>
            <a:fld id="{D3CB639B-CC03-4920-A60D-3E4C72B47D60}" type="slidenum">
              <a:rPr lang="es-ES" smtClean="0"/>
              <a:pPr/>
              <a:t>104</a:t>
            </a:fld>
            <a:endParaRPr lang="es-ES"/>
          </a:p>
        </p:txBody>
      </p:sp>
    </p:spTree>
    <p:extLst>
      <p:ext uri="{BB962C8B-B14F-4D97-AF65-F5344CB8AC3E}">
        <p14:creationId xmlns:p14="http://schemas.microsoft.com/office/powerpoint/2010/main" val="129190162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8866D-2CF3-70AF-915D-7E0ECDD035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7E30A3-C90D-4551-C4C1-AC9AA93F26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F94482-B800-52E0-5687-25840CE923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099B4F-783C-AC19-67E4-B34DB36CC742}"/>
              </a:ext>
            </a:extLst>
          </p:cNvPr>
          <p:cNvSpPr>
            <a:spLocks noGrp="1"/>
          </p:cNvSpPr>
          <p:nvPr>
            <p:ph type="sldNum" sz="quarter" idx="5"/>
          </p:nvPr>
        </p:nvSpPr>
        <p:spPr/>
        <p:txBody>
          <a:bodyPr/>
          <a:lstStyle/>
          <a:p>
            <a:fld id="{D3CB639B-CC03-4920-A60D-3E4C72B47D60}" type="slidenum">
              <a:rPr lang="es-ES" smtClean="0"/>
              <a:pPr/>
              <a:t>105</a:t>
            </a:fld>
            <a:endParaRPr lang="es-ES"/>
          </a:p>
        </p:txBody>
      </p:sp>
    </p:spTree>
    <p:extLst>
      <p:ext uri="{BB962C8B-B14F-4D97-AF65-F5344CB8AC3E}">
        <p14:creationId xmlns:p14="http://schemas.microsoft.com/office/powerpoint/2010/main" val="220295140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CD4A2-6A3C-0030-A83D-C9FEADCF14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BD2ED3-CDF1-6CD5-F003-06A4D9F3A8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CB8081-59E2-1194-BBB9-8FCF8A9507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2DE6B9-844C-CCA5-3702-A80284D2EA40}"/>
              </a:ext>
            </a:extLst>
          </p:cNvPr>
          <p:cNvSpPr>
            <a:spLocks noGrp="1"/>
          </p:cNvSpPr>
          <p:nvPr>
            <p:ph type="sldNum" sz="quarter" idx="5"/>
          </p:nvPr>
        </p:nvSpPr>
        <p:spPr/>
        <p:txBody>
          <a:bodyPr/>
          <a:lstStyle/>
          <a:p>
            <a:fld id="{D3CB639B-CC03-4920-A60D-3E4C72B47D60}" type="slidenum">
              <a:rPr lang="es-ES" smtClean="0"/>
              <a:pPr/>
              <a:t>106</a:t>
            </a:fld>
            <a:endParaRPr lang="es-ES"/>
          </a:p>
        </p:txBody>
      </p:sp>
    </p:spTree>
    <p:extLst>
      <p:ext uri="{BB962C8B-B14F-4D97-AF65-F5344CB8AC3E}">
        <p14:creationId xmlns:p14="http://schemas.microsoft.com/office/powerpoint/2010/main" val="134833476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0CF40-2878-8DD0-B28C-A93B3E629A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E5E073-BF39-E789-0A26-8FD220683D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9ED4DF-5D50-4F62-0B9E-F12CA858D3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608AC1-01A9-FDC9-6C5C-B3589D32CE8D}"/>
              </a:ext>
            </a:extLst>
          </p:cNvPr>
          <p:cNvSpPr>
            <a:spLocks noGrp="1"/>
          </p:cNvSpPr>
          <p:nvPr>
            <p:ph type="sldNum" sz="quarter" idx="5"/>
          </p:nvPr>
        </p:nvSpPr>
        <p:spPr/>
        <p:txBody>
          <a:bodyPr/>
          <a:lstStyle/>
          <a:p>
            <a:fld id="{D3CB639B-CC03-4920-A60D-3E4C72B47D60}" type="slidenum">
              <a:rPr lang="es-ES" smtClean="0"/>
              <a:pPr/>
              <a:t>107</a:t>
            </a:fld>
            <a:endParaRPr lang="es-ES"/>
          </a:p>
        </p:txBody>
      </p:sp>
    </p:spTree>
    <p:extLst>
      <p:ext uri="{BB962C8B-B14F-4D97-AF65-F5344CB8AC3E}">
        <p14:creationId xmlns:p14="http://schemas.microsoft.com/office/powerpoint/2010/main" val="26742211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9D02C-AD39-BC74-5F39-A7C9F4BFAD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4FC1FD-90BB-4592-2100-F22ECB672B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EF6B37-F15D-5F84-09C9-FA165F4409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F6A8E1-DB0D-37BC-09CF-1DCB3A6DBE82}"/>
              </a:ext>
            </a:extLst>
          </p:cNvPr>
          <p:cNvSpPr>
            <a:spLocks noGrp="1"/>
          </p:cNvSpPr>
          <p:nvPr>
            <p:ph type="sldNum" sz="quarter" idx="5"/>
          </p:nvPr>
        </p:nvSpPr>
        <p:spPr/>
        <p:txBody>
          <a:bodyPr/>
          <a:lstStyle/>
          <a:p>
            <a:fld id="{D3CB639B-CC03-4920-A60D-3E4C72B47D60}" type="slidenum">
              <a:rPr lang="es-ES" smtClean="0"/>
              <a:pPr/>
              <a:t>108</a:t>
            </a:fld>
            <a:endParaRPr lang="es-ES"/>
          </a:p>
        </p:txBody>
      </p:sp>
    </p:spTree>
    <p:extLst>
      <p:ext uri="{BB962C8B-B14F-4D97-AF65-F5344CB8AC3E}">
        <p14:creationId xmlns:p14="http://schemas.microsoft.com/office/powerpoint/2010/main" val="4076237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fontAlgn="base">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2pPr>
      <a:lvl3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3pPr>
      <a:lvl4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4pPr>
      <a:lvl5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9pPr>
    </p:titleStyle>
    <p:bodyStyle>
      <a:lvl1pPr marL="342900" indent="-342900" algn="l" rtl="0" fontAlgn="base">
        <a:spcBef>
          <a:spcPct val="20000"/>
        </a:spcBef>
        <a:spcAft>
          <a:spcPct val="0"/>
        </a:spcAft>
        <a:buClr>
          <a:schemeClr val="hlink"/>
        </a:buClr>
        <a:buSzPct val="80000"/>
        <a:buFont typeface="Wingdings" pitchFamily="2" charset="2"/>
        <a:buChar char="n"/>
        <a:defRPr sz="3200">
          <a:solidFill>
            <a:schemeClr val="tx1"/>
          </a:solidFill>
          <a:effectLst>
            <a:outerShdw blurRad="38100" dist="38100" dir="2700000" algn="tl">
              <a:srgbClr val="8C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8C0000"/>
            </a:outerShdw>
          </a:effectLst>
          <a:latin typeface="+mn-lt"/>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8C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8C0000"/>
            </a:outerShdw>
          </a:effectLst>
          <a:latin typeface="+mn-lt"/>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8373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4F23F89-758A-9E21-64DF-D1722FCA0DC4}"/>
              </a:ext>
            </a:extLst>
          </p:cNvPr>
          <p:cNvSpPr txBox="1"/>
          <p:nvPr/>
        </p:nvSpPr>
        <p:spPr>
          <a:xfrm>
            <a:off x="-1" y="5755322"/>
            <a:ext cx="9144001" cy="553998"/>
          </a:xfrm>
          <a:prstGeom prst="rect">
            <a:avLst/>
          </a:prstGeom>
          <a:noFill/>
        </p:spPr>
        <p:txBody>
          <a:bodyPr wrap="square" rtlCol="0">
            <a:spAutoFit/>
          </a:bodyPr>
          <a:lstStyle/>
          <a:p>
            <a:pPr algn="ctr" fontAlgn="auto">
              <a:spcBef>
                <a:spcPts val="0"/>
              </a:spcBef>
              <a:spcAft>
                <a:spcPts val="0"/>
              </a:spcAft>
            </a:pPr>
            <a:r>
              <a:rPr lang="es-419" sz="3000" b="1" dirty="0">
                <a:solidFill>
                  <a:srgbClr val="FFFF00"/>
                </a:solidFill>
                <a:latin typeface="Calibri" panose="020F0502020204030204" pitchFamily="34" charset="0"/>
                <a:cs typeface="Calibri" panose="020F0502020204030204" pitchFamily="34" charset="0"/>
              </a:rPr>
              <a:t>www.escuelasabatica2000.org</a:t>
            </a:r>
          </a:p>
        </p:txBody>
      </p:sp>
      <p:sp>
        <p:nvSpPr>
          <p:cNvPr id="7" name="TextBox 6">
            <a:extLst>
              <a:ext uri="{FF2B5EF4-FFF2-40B4-BE49-F238E27FC236}">
                <a16:creationId xmlns:a16="http://schemas.microsoft.com/office/drawing/2014/main" id="{77AFE109-3BC5-6DED-CA12-20B56C0D1DA6}"/>
              </a:ext>
            </a:extLst>
          </p:cNvPr>
          <p:cNvSpPr txBox="1"/>
          <p:nvPr/>
        </p:nvSpPr>
        <p:spPr>
          <a:xfrm>
            <a:off x="228941" y="6237312"/>
            <a:ext cx="8628987" cy="553998"/>
          </a:xfrm>
          <a:prstGeom prst="rect">
            <a:avLst/>
          </a:prstGeom>
          <a:noFill/>
        </p:spPr>
        <p:txBody>
          <a:bodyPr wrap="square" rtlCol="0">
            <a:spAutoFit/>
          </a:bodyPr>
          <a:lstStyle/>
          <a:p>
            <a:pPr algn="ctr" fontAlgn="auto">
              <a:spcBef>
                <a:spcPts val="0"/>
              </a:spcBef>
              <a:spcAft>
                <a:spcPts val="0"/>
              </a:spcAft>
            </a:pPr>
            <a:r>
              <a:rPr lang="es-419" sz="3000" b="1" dirty="0">
                <a:solidFill>
                  <a:srgbClr val="00B0F0"/>
                </a:solidFill>
                <a:latin typeface="Calibri" panose="020F0502020204030204" pitchFamily="34" charset="0"/>
                <a:cs typeface="Calibri" panose="020F0502020204030204" pitchFamily="34" charset="0"/>
              </a:rPr>
              <a:t>Si le gusto, apriete me gusta y suscríbase</a:t>
            </a:r>
            <a:r>
              <a:rPr lang="en-US" sz="3000" b="1" dirty="0">
                <a:solidFill>
                  <a:srgbClr val="00B0F0"/>
                </a:solidFill>
                <a:latin typeface="Calibri" panose="020F0502020204030204" pitchFamily="34" charset="0"/>
                <a:cs typeface="Calibri" panose="020F0502020204030204" pitchFamily="34" charset="0"/>
              </a:rPr>
              <a:t>.</a:t>
            </a:r>
            <a:endParaRPr lang="es-419" sz="3000" b="1" dirty="0">
              <a:solidFill>
                <a:srgbClr val="00B0F0"/>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82E8CBB3-C701-DD00-D21F-4DA774875F6E}"/>
              </a:ext>
            </a:extLst>
          </p:cNvPr>
          <p:cNvSpPr txBox="1"/>
          <p:nvPr/>
        </p:nvSpPr>
        <p:spPr>
          <a:xfrm>
            <a:off x="539552" y="4797152"/>
            <a:ext cx="8128198" cy="1015663"/>
          </a:xfrm>
          <a:prstGeom prst="rect">
            <a:avLst/>
          </a:prstGeom>
          <a:noFill/>
        </p:spPr>
        <p:txBody>
          <a:bodyPr wrap="square" rtlCol="0">
            <a:spAutoFit/>
          </a:bodyPr>
          <a:lstStyle/>
          <a:p>
            <a:pPr algn="ctr" fontAlgn="auto">
              <a:spcBef>
                <a:spcPts val="0"/>
              </a:spcBef>
              <a:spcAft>
                <a:spcPts val="0"/>
              </a:spcAft>
            </a:pPr>
            <a:r>
              <a:rPr lang="es-419" sz="3000" b="1" dirty="0">
                <a:solidFill>
                  <a:prstClr val="white"/>
                </a:solidFill>
                <a:latin typeface="Calibri" panose="020F0502020204030204" pitchFamily="34" charset="0"/>
                <a:cs typeface="Calibri" panose="020F0502020204030204" pitchFamily="34" charset="0"/>
              </a:rPr>
              <a:t>Si desea una copia gratuita de la presentación en PowerPoint visite: </a:t>
            </a:r>
          </a:p>
        </p:txBody>
      </p:sp>
      <p:pic>
        <p:nvPicPr>
          <p:cNvPr id="2" name="Picture 1">
            <a:extLst>
              <a:ext uri="{FF2B5EF4-FFF2-40B4-BE49-F238E27FC236}">
                <a16:creationId xmlns:a16="http://schemas.microsoft.com/office/drawing/2014/main" id="{B50F83D4-C12D-5127-E605-55E181EB69D7}"/>
              </a:ext>
            </a:extLst>
          </p:cNvPr>
          <p:cNvPicPr>
            <a:picLocks noChangeAspect="1"/>
          </p:cNvPicPr>
          <p:nvPr/>
        </p:nvPicPr>
        <p:blipFill>
          <a:blip r:embed="rId3"/>
          <a:stretch>
            <a:fillRect/>
          </a:stretch>
        </p:blipFill>
        <p:spPr>
          <a:xfrm>
            <a:off x="2987824" y="46434"/>
            <a:ext cx="3240360" cy="4878814"/>
          </a:xfrm>
          <a:prstGeom prst="rect">
            <a:avLst/>
          </a:prstGeom>
        </p:spPr>
      </p:pic>
    </p:spTree>
    <p:extLst>
      <p:ext uri="{BB962C8B-B14F-4D97-AF65-F5344CB8AC3E}">
        <p14:creationId xmlns:p14="http://schemas.microsoft.com/office/powerpoint/2010/main" val="171284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A83788-2096-4315-CA55-170D016B1115}"/>
              </a:ext>
            </a:extLst>
          </p:cNvPr>
          <p:cNvSpPr/>
          <p:nvPr/>
        </p:nvSpPr>
        <p:spPr>
          <a:xfrm>
            <a:off x="0" y="1898248"/>
            <a:ext cx="9144000" cy="738664"/>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rgbClr val="4F81BD"/>
                  </a:solidFill>
                  <a:prstDash val="solid"/>
                </a:ln>
                <a:solidFill>
                  <a:srgbClr val="FFFF00"/>
                </a:solidFill>
                <a:effectLst>
                  <a:glow rad="38100">
                    <a:srgbClr val="4F81BD">
                      <a:alpha val="40000"/>
                    </a:srgbClr>
                  </a:glow>
                </a:effectLst>
                <a:latin typeface="Arial Rounded MT Bold" panose="020F0704030504030204" pitchFamily="34" charset="0"/>
              </a:rPr>
              <a:t> LAS PLAGAS</a:t>
            </a:r>
          </a:p>
        </p:txBody>
      </p:sp>
      <p:pic>
        <p:nvPicPr>
          <p:cNvPr id="5" name="Picture 4">
            <a:extLst>
              <a:ext uri="{FF2B5EF4-FFF2-40B4-BE49-F238E27FC236}">
                <a16:creationId xmlns:a16="http://schemas.microsoft.com/office/drawing/2014/main" id="{4C3A11EA-5F66-0C2B-2883-305EB97D40D0}"/>
              </a:ext>
            </a:extLst>
          </p:cNvPr>
          <p:cNvPicPr>
            <a:picLocks noChangeAspect="1"/>
          </p:cNvPicPr>
          <p:nvPr/>
        </p:nvPicPr>
        <p:blipFill>
          <a:blip r:embed="rId2"/>
          <a:stretch>
            <a:fillRect/>
          </a:stretch>
        </p:blipFill>
        <p:spPr>
          <a:xfrm>
            <a:off x="1629140" y="2636912"/>
            <a:ext cx="5885720" cy="2198334"/>
          </a:xfrm>
          <a:prstGeom prst="rect">
            <a:avLst/>
          </a:prstGeom>
        </p:spPr>
      </p:pic>
    </p:spTree>
    <p:extLst>
      <p:ext uri="{BB962C8B-B14F-4D97-AF65-F5344CB8AC3E}">
        <p14:creationId xmlns:p14="http://schemas.microsoft.com/office/powerpoint/2010/main" val="1406022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9:35</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107504" y="421162"/>
            <a:ext cx="8928992"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 tal como el Señor lo había dicho por medio de Moisés, el corazón de Faraón se endureció y no dejó ir a los israelitas”.</a:t>
            </a:r>
          </a:p>
        </p:txBody>
      </p:sp>
      <p:sp>
        <p:nvSpPr>
          <p:cNvPr id="3" name="TextBox 2">
            <a:extLst>
              <a:ext uri="{FF2B5EF4-FFF2-40B4-BE49-F238E27FC236}">
                <a16:creationId xmlns:a16="http://schemas.microsoft.com/office/drawing/2014/main" id="{0EAD2872-4155-02E7-640F-080756A68CAE}"/>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Tree>
    <p:extLst>
      <p:ext uri="{BB962C8B-B14F-4D97-AF65-F5344CB8AC3E}">
        <p14:creationId xmlns:p14="http://schemas.microsoft.com/office/powerpoint/2010/main" val="3956317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F8600-8423-5EB0-A618-A222C2B9E78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C5320FA7-2840-7A4A-8F07-F38E3A85351B}"/>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7:8, 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30797F35-A008-2F3C-00DB-8552FA5B9C72}"/>
              </a:ext>
            </a:extLst>
          </p:cNvPr>
          <p:cNvSpPr txBox="1"/>
          <p:nvPr/>
        </p:nvSpPr>
        <p:spPr>
          <a:xfrm>
            <a:off x="107504" y="463349"/>
            <a:ext cx="892899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Habló Jehová a Moisés y a Aarón, diciendo: Si Faraón os respondiere diciendo: Mostrad milagro; dirás a Aarón: Toma tu vara, y échala delante de Faraón, para que se haga culebra. </a:t>
            </a:r>
          </a:p>
        </p:txBody>
      </p:sp>
      <p:sp>
        <p:nvSpPr>
          <p:cNvPr id="3" name="TextBox 2">
            <a:extLst>
              <a:ext uri="{FF2B5EF4-FFF2-40B4-BE49-F238E27FC236}">
                <a16:creationId xmlns:a16="http://schemas.microsoft.com/office/drawing/2014/main" id="{F898634F-8B68-E66F-2105-4183A3938E08}"/>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FF55CCBC-66F6-AA41-F7FD-586CB85C6975}"/>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Tree>
    <p:extLst>
      <p:ext uri="{BB962C8B-B14F-4D97-AF65-F5344CB8AC3E}">
        <p14:creationId xmlns:p14="http://schemas.microsoft.com/office/powerpoint/2010/main" val="2461708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FC35A-6129-B99C-C303-2D3DE5D242A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9BA5191-8F97-8D7E-4ED9-05CD5D126948}"/>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7:8, 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4B7BE7F7-522F-965B-7AEE-8DAB490B3872}"/>
              </a:ext>
            </a:extLst>
          </p:cNvPr>
          <p:cNvSpPr txBox="1"/>
          <p:nvPr/>
        </p:nvSpPr>
        <p:spPr>
          <a:xfrm>
            <a:off x="107504" y="463349"/>
            <a:ext cx="892899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Habló Jehová a Moisés y a Aarón, diciendo: Si Faraón os respondiere diciendo: Mostrad milagro; </a:t>
            </a:r>
            <a:r>
              <a:rPr lang="es-ES" sz="2400" dirty="0">
                <a:latin typeface="Calibri"/>
              </a:rPr>
              <a:t>dirás a Aarón: Toma tu vara, y échala delante de Faraón, para que se haga culebra. </a:t>
            </a:r>
          </a:p>
        </p:txBody>
      </p:sp>
      <p:sp>
        <p:nvSpPr>
          <p:cNvPr id="3" name="TextBox 2">
            <a:extLst>
              <a:ext uri="{FF2B5EF4-FFF2-40B4-BE49-F238E27FC236}">
                <a16:creationId xmlns:a16="http://schemas.microsoft.com/office/drawing/2014/main" id="{EF78554F-FFD8-9C81-AD35-8CA5658AF2B7}"/>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25BCC300-679E-0139-9D76-6E46D9028439}"/>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Tree>
    <p:extLst>
      <p:ext uri="{BB962C8B-B14F-4D97-AF65-F5344CB8AC3E}">
        <p14:creationId xmlns:p14="http://schemas.microsoft.com/office/powerpoint/2010/main" val="3108251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CED12-3A30-DB21-4E58-05A50D4E609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C8B6D97-44FF-495A-88C8-09C24DC19C1F}"/>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7:8, 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AF0B36BE-E80E-36FE-556D-296EEB776ED6}"/>
              </a:ext>
            </a:extLst>
          </p:cNvPr>
          <p:cNvSpPr txBox="1"/>
          <p:nvPr/>
        </p:nvSpPr>
        <p:spPr>
          <a:xfrm>
            <a:off x="107504" y="463349"/>
            <a:ext cx="892899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Habló Jehová a Moisés y a Aarón, diciendo: Si Faraón os respondiere diciendo: Mostrad milagro; </a:t>
            </a:r>
            <a:r>
              <a:rPr lang="es-ES" sz="2400" dirty="0">
                <a:solidFill>
                  <a:srgbClr val="00B0F0"/>
                </a:solidFill>
                <a:latin typeface="Calibri"/>
              </a:rPr>
              <a:t>dirás a Aarón: Toma tu vara, y échala delante de Faraón, para que se haga culebra. </a:t>
            </a:r>
          </a:p>
        </p:txBody>
      </p:sp>
      <p:sp>
        <p:nvSpPr>
          <p:cNvPr id="3" name="TextBox 2">
            <a:extLst>
              <a:ext uri="{FF2B5EF4-FFF2-40B4-BE49-F238E27FC236}">
                <a16:creationId xmlns:a16="http://schemas.microsoft.com/office/drawing/2014/main" id="{122053B1-0ECE-ACE9-8320-6CCD22081D9D}"/>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85227C10-82CD-C979-9485-65F01581A9E5}"/>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6" name="1 CuadroTexto">
            <a:extLst>
              <a:ext uri="{FF2B5EF4-FFF2-40B4-BE49-F238E27FC236}">
                <a16:creationId xmlns:a16="http://schemas.microsoft.com/office/drawing/2014/main" id="{075B64EB-CF41-6E58-A954-A90F24C15EA6}"/>
              </a:ext>
            </a:extLst>
          </p:cNvPr>
          <p:cNvSpPr txBox="1"/>
          <p:nvPr/>
        </p:nvSpPr>
        <p:spPr>
          <a:xfrm>
            <a:off x="395536" y="134076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12:12</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2DC555D2-EAD0-C40E-F413-3F279E6D8FA1}"/>
              </a:ext>
            </a:extLst>
          </p:cNvPr>
          <p:cNvSpPr txBox="1"/>
          <p:nvPr/>
        </p:nvSpPr>
        <p:spPr>
          <a:xfrm>
            <a:off x="323528" y="1855115"/>
            <a:ext cx="4104456"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Pues yo pasaré aquella noche por la tierra de Egipto, y heriré a todo primogénito en la tierra de Egipto, así de los hombres como de las bestias; y ejecutaré mis juicios en todos los dioses de Egipto. Yo Jehová.</a:t>
            </a:r>
          </a:p>
        </p:txBody>
      </p:sp>
      <p:sp>
        <p:nvSpPr>
          <p:cNvPr id="8" name="2 CuadroTexto">
            <a:extLst>
              <a:ext uri="{FF2B5EF4-FFF2-40B4-BE49-F238E27FC236}">
                <a16:creationId xmlns:a16="http://schemas.microsoft.com/office/drawing/2014/main" id="{AD88E40C-EB3B-93B9-61B0-702C42596CF7}"/>
              </a:ext>
            </a:extLst>
          </p:cNvPr>
          <p:cNvSpPr txBox="1"/>
          <p:nvPr/>
        </p:nvSpPr>
        <p:spPr>
          <a:xfrm>
            <a:off x="4563537" y="3644338"/>
            <a:ext cx="4536504" cy="1224822"/>
          </a:xfrm>
          <a:prstGeom prst="rect">
            <a:avLst/>
          </a:prstGeom>
          <a:solidFill>
            <a:schemeClr val="bg1">
              <a:lumMod val="50000"/>
            </a:schemeClr>
          </a:solidFill>
          <a:ln>
            <a:solidFill>
              <a:schemeClr val="tx1"/>
            </a:solidFill>
          </a:ln>
        </p:spPr>
        <p:txBody>
          <a:bodyPr wrap="square" rtlCol="0">
            <a:spAutoFit/>
          </a:bodyPr>
          <a:lstStyle/>
          <a:p>
            <a:pPr algn="ctr" fontAlgn="auto">
              <a:lnSpc>
                <a:spcPts val="2200"/>
              </a:lnSpc>
              <a:spcBef>
                <a:spcPts val="0"/>
              </a:spcBef>
              <a:spcAft>
                <a:spcPts val="0"/>
              </a:spcAft>
            </a:pPr>
            <a:r>
              <a:rPr lang="es-ES" sz="2200" dirty="0">
                <a:latin typeface="Calibri"/>
              </a:rPr>
              <a:t>En Egipto, </a:t>
            </a:r>
            <a:r>
              <a:rPr lang="es-ES" sz="2200" dirty="0">
                <a:solidFill>
                  <a:srgbClr val="FFFF00"/>
                </a:solidFill>
                <a:latin typeface="Calibri"/>
              </a:rPr>
              <a:t>la diosa </a:t>
            </a:r>
            <a:r>
              <a:rPr lang="es-ES" sz="2200" dirty="0" err="1">
                <a:solidFill>
                  <a:srgbClr val="FFFF00"/>
                </a:solidFill>
                <a:latin typeface="Calibri"/>
              </a:rPr>
              <a:t>Uadyet</a:t>
            </a:r>
            <a:r>
              <a:rPr lang="es-ES" sz="2200" dirty="0">
                <a:latin typeface="Calibri"/>
              </a:rPr>
              <a:t> era personificada como una cobra y representaba el poder soberano sobre el Bajo Egipto (LES 3T 2025 P 39)</a:t>
            </a:r>
            <a:endParaRPr lang="es-ES" sz="2200" dirty="0">
              <a:solidFill>
                <a:srgbClr val="FFFF00"/>
              </a:solidFill>
              <a:latin typeface="Calibri"/>
            </a:endParaRPr>
          </a:p>
        </p:txBody>
      </p:sp>
      <p:sp>
        <p:nvSpPr>
          <p:cNvPr id="9" name="2 CuadroTexto">
            <a:extLst>
              <a:ext uri="{FF2B5EF4-FFF2-40B4-BE49-F238E27FC236}">
                <a16:creationId xmlns:a16="http://schemas.microsoft.com/office/drawing/2014/main" id="{1EEAED35-50DF-0B2B-3F0F-11EE133A8D02}"/>
              </a:ext>
            </a:extLst>
          </p:cNvPr>
          <p:cNvSpPr txBox="1"/>
          <p:nvPr/>
        </p:nvSpPr>
        <p:spPr>
          <a:xfrm>
            <a:off x="4572000" y="4963120"/>
            <a:ext cx="4536504" cy="1789080"/>
          </a:xfrm>
          <a:prstGeom prst="rect">
            <a:avLst/>
          </a:prstGeom>
          <a:solidFill>
            <a:schemeClr val="bg1">
              <a:lumMod val="50000"/>
            </a:schemeClr>
          </a:solidFill>
          <a:ln>
            <a:solidFill>
              <a:schemeClr val="tx1"/>
            </a:solidFill>
          </a:ln>
        </p:spPr>
        <p:txBody>
          <a:bodyPr wrap="square" rtlCol="0">
            <a:spAutoFit/>
          </a:bodyPr>
          <a:lstStyle/>
          <a:p>
            <a:pPr algn="ctr" fontAlgn="auto">
              <a:lnSpc>
                <a:spcPts val="2200"/>
              </a:lnSpc>
              <a:spcBef>
                <a:spcPts val="0"/>
              </a:spcBef>
              <a:spcAft>
                <a:spcPts val="0"/>
              </a:spcAft>
            </a:pPr>
            <a:r>
              <a:rPr lang="es-ES" sz="2200" dirty="0">
                <a:latin typeface="Calibri"/>
              </a:rPr>
              <a:t>En Egipto, veneraban al </a:t>
            </a:r>
            <a:r>
              <a:rPr lang="es-ES" sz="2200" dirty="0">
                <a:solidFill>
                  <a:srgbClr val="FFFF00"/>
                </a:solidFill>
                <a:latin typeface="Calibri"/>
              </a:rPr>
              <a:t>dios serpiente Nehebkau</a:t>
            </a:r>
            <a:r>
              <a:rPr lang="es-ES" sz="2200" dirty="0">
                <a:latin typeface="Calibri"/>
              </a:rPr>
              <a:t> (“el que domina a los espíritus”). Según su mitología, esta deidad era muy poderosa en virtud de que </a:t>
            </a:r>
            <a:r>
              <a:rPr lang="es-ES" sz="2200" dirty="0">
                <a:solidFill>
                  <a:srgbClr val="FFFF00"/>
                </a:solidFill>
                <a:latin typeface="Calibri"/>
              </a:rPr>
              <a:t>había devorado siete cobras</a:t>
            </a:r>
            <a:r>
              <a:rPr lang="es-ES" sz="2200" dirty="0">
                <a:latin typeface="Calibri"/>
              </a:rPr>
              <a:t> (LES 3T 2025 P 39)</a:t>
            </a:r>
            <a:endParaRPr lang="es-ES" sz="2200" dirty="0">
              <a:solidFill>
                <a:srgbClr val="FFFF00"/>
              </a:solidFill>
              <a:latin typeface="Calibri"/>
            </a:endParaRPr>
          </a:p>
        </p:txBody>
      </p:sp>
    </p:spTree>
    <p:extLst>
      <p:ext uri="{BB962C8B-B14F-4D97-AF65-F5344CB8AC3E}">
        <p14:creationId xmlns:p14="http://schemas.microsoft.com/office/powerpoint/2010/main" val="2851457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DDFD4-6907-4931-1C2E-07E0BB55822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215BE5F9-AB6E-75AA-2D46-9568BCEA0E2A}"/>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7:8, 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2F95D3D3-E47B-8952-5376-DD798A15A275}"/>
              </a:ext>
            </a:extLst>
          </p:cNvPr>
          <p:cNvSpPr txBox="1"/>
          <p:nvPr/>
        </p:nvSpPr>
        <p:spPr>
          <a:xfrm>
            <a:off x="107504" y="463349"/>
            <a:ext cx="892899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Habló Jehová a Moisés y a Aarón, diciendo: Si Faraón os respondiere diciendo: Mostrad milagro; </a:t>
            </a:r>
            <a:r>
              <a:rPr lang="es-ES" sz="2400" dirty="0">
                <a:solidFill>
                  <a:srgbClr val="00B0F0"/>
                </a:solidFill>
                <a:latin typeface="Calibri"/>
              </a:rPr>
              <a:t>dirás a Aarón: Toma tu vara, y échala delante de Faraón, para que se haga culebra. </a:t>
            </a:r>
          </a:p>
        </p:txBody>
      </p:sp>
      <p:sp>
        <p:nvSpPr>
          <p:cNvPr id="3" name="TextBox 2">
            <a:extLst>
              <a:ext uri="{FF2B5EF4-FFF2-40B4-BE49-F238E27FC236}">
                <a16:creationId xmlns:a16="http://schemas.microsoft.com/office/drawing/2014/main" id="{3B451EBF-8E92-496C-BF1F-0BA9DE1EDAB3}"/>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60B8F4E3-35AF-CB9B-C236-75C1A84A4144}"/>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6" name="1 CuadroTexto">
            <a:extLst>
              <a:ext uri="{FF2B5EF4-FFF2-40B4-BE49-F238E27FC236}">
                <a16:creationId xmlns:a16="http://schemas.microsoft.com/office/drawing/2014/main" id="{21B15FCA-6D96-E1F3-A1AF-67C6202705C1}"/>
              </a:ext>
            </a:extLst>
          </p:cNvPr>
          <p:cNvSpPr txBox="1"/>
          <p:nvPr/>
        </p:nvSpPr>
        <p:spPr>
          <a:xfrm>
            <a:off x="395536" y="134076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12:12</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A1DC3448-096E-28F2-5122-C1059E841BD1}"/>
              </a:ext>
            </a:extLst>
          </p:cNvPr>
          <p:cNvSpPr txBox="1"/>
          <p:nvPr/>
        </p:nvSpPr>
        <p:spPr>
          <a:xfrm>
            <a:off x="323528" y="1855115"/>
            <a:ext cx="4104456"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Pues yo pasaré aquella noche por la tierra de Egipto, y heriré a todo primogénito en la tierra de Egipto, así de los hombres como de las bestias; </a:t>
            </a:r>
            <a:r>
              <a:rPr lang="es-ES" sz="2400" dirty="0">
                <a:solidFill>
                  <a:srgbClr val="FFFF00"/>
                </a:solidFill>
                <a:latin typeface="Calibri"/>
              </a:rPr>
              <a:t>y ejecutaré mis juicios en todos los dioses de Egipto. Yo Jehová.</a:t>
            </a:r>
          </a:p>
        </p:txBody>
      </p:sp>
      <p:sp>
        <p:nvSpPr>
          <p:cNvPr id="8" name="1 CuadroTexto">
            <a:extLst>
              <a:ext uri="{FF2B5EF4-FFF2-40B4-BE49-F238E27FC236}">
                <a16:creationId xmlns:a16="http://schemas.microsoft.com/office/drawing/2014/main" id="{D50C5506-4E1D-4BED-2FB7-B7189AE07F73}"/>
              </a:ext>
            </a:extLst>
          </p:cNvPr>
          <p:cNvSpPr txBox="1"/>
          <p:nvPr/>
        </p:nvSpPr>
        <p:spPr>
          <a:xfrm>
            <a:off x="395536" y="3861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Números 33:4</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9ED57E8-124C-6927-4087-3B5E937009CE}"/>
              </a:ext>
            </a:extLst>
          </p:cNvPr>
          <p:cNvSpPr txBox="1"/>
          <p:nvPr/>
        </p:nvSpPr>
        <p:spPr>
          <a:xfrm>
            <a:off x="323528" y="4375395"/>
            <a:ext cx="4104456"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Mientras enterraban los egipcios a los que Jehová había herido de muerte de entre ellos, a todo primogénito; también había hecho Jehová juicios contra sus dioses. </a:t>
            </a:r>
          </a:p>
        </p:txBody>
      </p:sp>
      <p:sp>
        <p:nvSpPr>
          <p:cNvPr id="12" name="2 CuadroTexto">
            <a:extLst>
              <a:ext uri="{FF2B5EF4-FFF2-40B4-BE49-F238E27FC236}">
                <a16:creationId xmlns:a16="http://schemas.microsoft.com/office/drawing/2014/main" id="{6E8527C3-031A-A739-4B40-9E8B7628F264}"/>
              </a:ext>
            </a:extLst>
          </p:cNvPr>
          <p:cNvSpPr txBox="1"/>
          <p:nvPr/>
        </p:nvSpPr>
        <p:spPr>
          <a:xfrm>
            <a:off x="4563537" y="3644338"/>
            <a:ext cx="4536504" cy="1224822"/>
          </a:xfrm>
          <a:prstGeom prst="rect">
            <a:avLst/>
          </a:prstGeom>
          <a:solidFill>
            <a:schemeClr val="bg1">
              <a:lumMod val="50000"/>
            </a:schemeClr>
          </a:solidFill>
          <a:ln>
            <a:solidFill>
              <a:schemeClr val="tx1"/>
            </a:solidFill>
          </a:ln>
        </p:spPr>
        <p:txBody>
          <a:bodyPr wrap="square" rtlCol="0">
            <a:spAutoFit/>
          </a:bodyPr>
          <a:lstStyle/>
          <a:p>
            <a:pPr algn="ctr" fontAlgn="auto">
              <a:lnSpc>
                <a:spcPts val="2200"/>
              </a:lnSpc>
              <a:spcBef>
                <a:spcPts val="0"/>
              </a:spcBef>
              <a:spcAft>
                <a:spcPts val="0"/>
              </a:spcAft>
            </a:pPr>
            <a:r>
              <a:rPr lang="es-ES" sz="2200" dirty="0">
                <a:latin typeface="Calibri"/>
              </a:rPr>
              <a:t>En Egipto, </a:t>
            </a:r>
            <a:r>
              <a:rPr lang="es-ES" sz="2200" dirty="0">
                <a:solidFill>
                  <a:srgbClr val="FFFF00"/>
                </a:solidFill>
                <a:latin typeface="Calibri"/>
              </a:rPr>
              <a:t>la diosa </a:t>
            </a:r>
            <a:r>
              <a:rPr lang="es-ES" sz="2200" dirty="0" err="1">
                <a:solidFill>
                  <a:srgbClr val="FFFF00"/>
                </a:solidFill>
                <a:latin typeface="Calibri"/>
              </a:rPr>
              <a:t>Uadyet</a:t>
            </a:r>
            <a:r>
              <a:rPr lang="es-ES" sz="2200" dirty="0">
                <a:latin typeface="Calibri"/>
              </a:rPr>
              <a:t> era personificada como una cobra y representaba el poder soberano sobre el Bajo Egipto (LES 3T 2025 P 39)</a:t>
            </a:r>
            <a:endParaRPr lang="es-ES" sz="2200" dirty="0">
              <a:solidFill>
                <a:srgbClr val="FFFF00"/>
              </a:solidFill>
              <a:latin typeface="Calibri"/>
            </a:endParaRPr>
          </a:p>
        </p:txBody>
      </p:sp>
      <p:sp>
        <p:nvSpPr>
          <p:cNvPr id="13" name="2 CuadroTexto">
            <a:extLst>
              <a:ext uri="{FF2B5EF4-FFF2-40B4-BE49-F238E27FC236}">
                <a16:creationId xmlns:a16="http://schemas.microsoft.com/office/drawing/2014/main" id="{D4AC2885-3E02-80EC-48B1-10C583EA29CC}"/>
              </a:ext>
            </a:extLst>
          </p:cNvPr>
          <p:cNvSpPr txBox="1"/>
          <p:nvPr/>
        </p:nvSpPr>
        <p:spPr>
          <a:xfrm>
            <a:off x="4572000" y="4963120"/>
            <a:ext cx="4536504" cy="1789080"/>
          </a:xfrm>
          <a:prstGeom prst="rect">
            <a:avLst/>
          </a:prstGeom>
          <a:solidFill>
            <a:schemeClr val="bg1">
              <a:lumMod val="50000"/>
            </a:schemeClr>
          </a:solidFill>
          <a:ln>
            <a:solidFill>
              <a:schemeClr val="tx1"/>
            </a:solidFill>
          </a:ln>
        </p:spPr>
        <p:txBody>
          <a:bodyPr wrap="square" rtlCol="0">
            <a:spAutoFit/>
          </a:bodyPr>
          <a:lstStyle/>
          <a:p>
            <a:pPr algn="ctr" fontAlgn="auto">
              <a:lnSpc>
                <a:spcPts val="2200"/>
              </a:lnSpc>
              <a:spcBef>
                <a:spcPts val="0"/>
              </a:spcBef>
              <a:spcAft>
                <a:spcPts val="0"/>
              </a:spcAft>
            </a:pPr>
            <a:r>
              <a:rPr lang="es-ES" sz="2200" dirty="0">
                <a:latin typeface="Calibri"/>
              </a:rPr>
              <a:t>En Egipto, veneraran al </a:t>
            </a:r>
            <a:r>
              <a:rPr lang="es-ES" sz="2200" dirty="0">
                <a:solidFill>
                  <a:srgbClr val="FFFF00"/>
                </a:solidFill>
                <a:latin typeface="Calibri"/>
              </a:rPr>
              <a:t>dios serpiente Nehebkau</a:t>
            </a:r>
            <a:r>
              <a:rPr lang="es-ES" sz="2200" dirty="0">
                <a:latin typeface="Calibri"/>
              </a:rPr>
              <a:t> (“el que domina a los espíritus”). Según su mitología, esta deidad era muy poderosa en virtud de que </a:t>
            </a:r>
            <a:r>
              <a:rPr lang="es-ES" sz="2200" dirty="0">
                <a:solidFill>
                  <a:srgbClr val="FFFF00"/>
                </a:solidFill>
                <a:latin typeface="Calibri"/>
              </a:rPr>
              <a:t>había devorado siete cobras</a:t>
            </a:r>
            <a:r>
              <a:rPr lang="es-ES" sz="2200" dirty="0">
                <a:latin typeface="Calibri"/>
              </a:rPr>
              <a:t> (LES 3T 2025 P 39)</a:t>
            </a:r>
            <a:endParaRPr lang="es-ES" sz="2200" dirty="0">
              <a:solidFill>
                <a:srgbClr val="FFFF00"/>
              </a:solidFill>
              <a:latin typeface="Calibri"/>
            </a:endParaRPr>
          </a:p>
        </p:txBody>
      </p:sp>
    </p:spTree>
    <p:extLst>
      <p:ext uri="{BB962C8B-B14F-4D97-AF65-F5344CB8AC3E}">
        <p14:creationId xmlns:p14="http://schemas.microsoft.com/office/powerpoint/2010/main" val="3069527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B8842-A6C9-11BA-5DF3-704C7764FF6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231E945F-C526-188F-B7E1-08954E7EAF3E}"/>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7:8, 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2BB41B68-EBC3-C7EC-46BD-73AA5EF72EC8}"/>
              </a:ext>
            </a:extLst>
          </p:cNvPr>
          <p:cNvSpPr txBox="1"/>
          <p:nvPr/>
        </p:nvSpPr>
        <p:spPr>
          <a:xfrm>
            <a:off x="107504" y="463349"/>
            <a:ext cx="892899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Habló Jehová a Moisés y a Aarón, diciendo: Si Faraón os respondiere diciendo: Mostrad milagro; </a:t>
            </a:r>
            <a:r>
              <a:rPr lang="es-ES" sz="2400" dirty="0">
                <a:solidFill>
                  <a:srgbClr val="00B0F0"/>
                </a:solidFill>
                <a:latin typeface="Calibri"/>
              </a:rPr>
              <a:t>dirás a Aarón: Toma tu vara, y échala delante de Faraón, para que se haga culebra. </a:t>
            </a:r>
          </a:p>
        </p:txBody>
      </p:sp>
      <p:sp>
        <p:nvSpPr>
          <p:cNvPr id="3" name="TextBox 2">
            <a:extLst>
              <a:ext uri="{FF2B5EF4-FFF2-40B4-BE49-F238E27FC236}">
                <a16:creationId xmlns:a16="http://schemas.microsoft.com/office/drawing/2014/main" id="{A0DF2960-F1A8-E91F-0356-DEE7E97AFAB9}"/>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AA436453-DDDD-1462-29B9-7DFB405DE29E}"/>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6" name="1 CuadroTexto">
            <a:extLst>
              <a:ext uri="{FF2B5EF4-FFF2-40B4-BE49-F238E27FC236}">
                <a16:creationId xmlns:a16="http://schemas.microsoft.com/office/drawing/2014/main" id="{092C10C5-A030-0149-B659-9EC5BAFF9E26}"/>
              </a:ext>
            </a:extLst>
          </p:cNvPr>
          <p:cNvSpPr txBox="1"/>
          <p:nvPr/>
        </p:nvSpPr>
        <p:spPr>
          <a:xfrm>
            <a:off x="395536" y="134076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12:12</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8CFADFFF-52DF-405B-0ECC-FC8E7FEE0212}"/>
              </a:ext>
            </a:extLst>
          </p:cNvPr>
          <p:cNvSpPr txBox="1"/>
          <p:nvPr/>
        </p:nvSpPr>
        <p:spPr>
          <a:xfrm>
            <a:off x="323528" y="1855115"/>
            <a:ext cx="4104456"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Pues yo pasaré aquella noche por la tierra de Egipto, y heriré a todo primogénito en la tierra de Egipto, así de los hombres como de las bestias; </a:t>
            </a:r>
            <a:r>
              <a:rPr lang="es-ES" sz="2400" dirty="0">
                <a:solidFill>
                  <a:srgbClr val="FFFF00"/>
                </a:solidFill>
                <a:latin typeface="Calibri"/>
              </a:rPr>
              <a:t>y ejecutaré mis juicios en todos los dioses de Egipto. Yo Jehová.</a:t>
            </a:r>
          </a:p>
        </p:txBody>
      </p:sp>
      <p:sp>
        <p:nvSpPr>
          <p:cNvPr id="8" name="1 CuadroTexto">
            <a:extLst>
              <a:ext uri="{FF2B5EF4-FFF2-40B4-BE49-F238E27FC236}">
                <a16:creationId xmlns:a16="http://schemas.microsoft.com/office/drawing/2014/main" id="{D0C083A5-D4E0-6A09-E96D-1EBD79B0E2B9}"/>
              </a:ext>
            </a:extLst>
          </p:cNvPr>
          <p:cNvSpPr txBox="1"/>
          <p:nvPr/>
        </p:nvSpPr>
        <p:spPr>
          <a:xfrm>
            <a:off x="395536" y="3861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Números 33:4</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7E13C159-3A36-D472-CA55-3EBC2AED2740}"/>
              </a:ext>
            </a:extLst>
          </p:cNvPr>
          <p:cNvSpPr txBox="1"/>
          <p:nvPr/>
        </p:nvSpPr>
        <p:spPr>
          <a:xfrm>
            <a:off x="323528" y="4375395"/>
            <a:ext cx="4104456"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Mientras enterraban los egipcios a los que Jehová había herido de muerte de entre ellos, a todo primogénito; </a:t>
            </a:r>
            <a:r>
              <a:rPr lang="es-ES" sz="2400" dirty="0">
                <a:solidFill>
                  <a:srgbClr val="FFFF00"/>
                </a:solidFill>
                <a:latin typeface="Calibri"/>
              </a:rPr>
              <a:t>también había hecho Jehová juicios contra sus dioses. </a:t>
            </a:r>
          </a:p>
        </p:txBody>
      </p:sp>
      <p:sp>
        <p:nvSpPr>
          <p:cNvPr id="12" name="TextBox 11">
            <a:extLst>
              <a:ext uri="{FF2B5EF4-FFF2-40B4-BE49-F238E27FC236}">
                <a16:creationId xmlns:a16="http://schemas.microsoft.com/office/drawing/2014/main" id="{A43F6808-4E5D-1557-1DB0-7E6C25A43F92}"/>
              </a:ext>
            </a:extLst>
          </p:cNvPr>
          <p:cNvSpPr txBox="1"/>
          <p:nvPr/>
        </p:nvSpPr>
        <p:spPr>
          <a:xfrm>
            <a:off x="4572000" y="197133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el gran conflicto la batalla iba a ser entre el Dios vivo versus los dioses egipcios</a:t>
            </a:r>
          </a:p>
        </p:txBody>
      </p:sp>
      <p:sp>
        <p:nvSpPr>
          <p:cNvPr id="13" name="2 CuadroTexto">
            <a:extLst>
              <a:ext uri="{FF2B5EF4-FFF2-40B4-BE49-F238E27FC236}">
                <a16:creationId xmlns:a16="http://schemas.microsoft.com/office/drawing/2014/main" id="{F48D2F33-C444-4AA2-CA61-972073D76CA3}"/>
              </a:ext>
            </a:extLst>
          </p:cNvPr>
          <p:cNvSpPr txBox="1"/>
          <p:nvPr/>
        </p:nvSpPr>
        <p:spPr>
          <a:xfrm>
            <a:off x="4563537" y="3644338"/>
            <a:ext cx="4536504" cy="1224822"/>
          </a:xfrm>
          <a:prstGeom prst="rect">
            <a:avLst/>
          </a:prstGeom>
          <a:solidFill>
            <a:schemeClr val="bg1">
              <a:lumMod val="50000"/>
            </a:schemeClr>
          </a:solidFill>
          <a:ln>
            <a:solidFill>
              <a:schemeClr val="tx1"/>
            </a:solidFill>
          </a:ln>
        </p:spPr>
        <p:txBody>
          <a:bodyPr wrap="square" rtlCol="0">
            <a:spAutoFit/>
          </a:bodyPr>
          <a:lstStyle/>
          <a:p>
            <a:pPr algn="ctr" fontAlgn="auto">
              <a:lnSpc>
                <a:spcPts val="2200"/>
              </a:lnSpc>
              <a:spcBef>
                <a:spcPts val="0"/>
              </a:spcBef>
              <a:spcAft>
                <a:spcPts val="0"/>
              </a:spcAft>
            </a:pPr>
            <a:r>
              <a:rPr lang="es-ES" sz="2200" dirty="0">
                <a:latin typeface="Calibri"/>
              </a:rPr>
              <a:t>En Egipto, </a:t>
            </a:r>
            <a:r>
              <a:rPr lang="es-ES" sz="2200" dirty="0">
                <a:solidFill>
                  <a:srgbClr val="FFFF00"/>
                </a:solidFill>
                <a:latin typeface="Calibri"/>
              </a:rPr>
              <a:t>la diosa </a:t>
            </a:r>
            <a:r>
              <a:rPr lang="es-ES" sz="2200" dirty="0" err="1">
                <a:solidFill>
                  <a:srgbClr val="FFFF00"/>
                </a:solidFill>
                <a:latin typeface="Calibri"/>
              </a:rPr>
              <a:t>Uadyet</a:t>
            </a:r>
            <a:r>
              <a:rPr lang="es-ES" sz="2200" dirty="0">
                <a:latin typeface="Calibri"/>
              </a:rPr>
              <a:t> era personificada como una cobra y representaba el poder soberano sobre el Bajo Egipto (LES 3T 2025 P 39)</a:t>
            </a:r>
            <a:endParaRPr lang="es-ES" sz="2200" dirty="0">
              <a:solidFill>
                <a:srgbClr val="FFFF00"/>
              </a:solidFill>
              <a:latin typeface="Calibri"/>
            </a:endParaRPr>
          </a:p>
        </p:txBody>
      </p:sp>
      <p:sp>
        <p:nvSpPr>
          <p:cNvPr id="14" name="2 CuadroTexto">
            <a:extLst>
              <a:ext uri="{FF2B5EF4-FFF2-40B4-BE49-F238E27FC236}">
                <a16:creationId xmlns:a16="http://schemas.microsoft.com/office/drawing/2014/main" id="{ECA2F37A-0315-A656-C78A-5FEABD2F4F1A}"/>
              </a:ext>
            </a:extLst>
          </p:cNvPr>
          <p:cNvSpPr txBox="1"/>
          <p:nvPr/>
        </p:nvSpPr>
        <p:spPr>
          <a:xfrm>
            <a:off x="4572000" y="4963120"/>
            <a:ext cx="4536504" cy="1789080"/>
          </a:xfrm>
          <a:prstGeom prst="rect">
            <a:avLst/>
          </a:prstGeom>
          <a:solidFill>
            <a:schemeClr val="bg1">
              <a:lumMod val="50000"/>
            </a:schemeClr>
          </a:solidFill>
          <a:ln>
            <a:solidFill>
              <a:schemeClr val="tx1"/>
            </a:solidFill>
          </a:ln>
        </p:spPr>
        <p:txBody>
          <a:bodyPr wrap="square" rtlCol="0">
            <a:spAutoFit/>
          </a:bodyPr>
          <a:lstStyle/>
          <a:p>
            <a:pPr algn="ctr" fontAlgn="auto">
              <a:lnSpc>
                <a:spcPts val="2200"/>
              </a:lnSpc>
              <a:spcBef>
                <a:spcPts val="0"/>
              </a:spcBef>
              <a:spcAft>
                <a:spcPts val="0"/>
              </a:spcAft>
            </a:pPr>
            <a:r>
              <a:rPr lang="es-ES" sz="2200" dirty="0">
                <a:latin typeface="Calibri"/>
              </a:rPr>
              <a:t>En Egipto, veneraran al </a:t>
            </a:r>
            <a:r>
              <a:rPr lang="es-ES" sz="2200" dirty="0">
                <a:solidFill>
                  <a:srgbClr val="FFFF00"/>
                </a:solidFill>
                <a:latin typeface="Calibri"/>
              </a:rPr>
              <a:t>dios serpiente Nehebkau</a:t>
            </a:r>
            <a:r>
              <a:rPr lang="es-ES" sz="2200" dirty="0">
                <a:latin typeface="Calibri"/>
              </a:rPr>
              <a:t> (“el que domina a los espíritus”). Según su mitología, esta deidad era muy poderosa en virtud de que </a:t>
            </a:r>
            <a:r>
              <a:rPr lang="es-ES" sz="2200" dirty="0">
                <a:solidFill>
                  <a:srgbClr val="FFFF00"/>
                </a:solidFill>
                <a:latin typeface="Calibri"/>
              </a:rPr>
              <a:t>había devorado siete cobras</a:t>
            </a:r>
            <a:r>
              <a:rPr lang="es-ES" sz="2200" dirty="0">
                <a:latin typeface="Calibri"/>
              </a:rPr>
              <a:t> (LES 3T 2025 P 39)</a:t>
            </a:r>
            <a:endParaRPr lang="es-ES" sz="2200" dirty="0">
              <a:solidFill>
                <a:srgbClr val="FFFF00"/>
              </a:solidFill>
              <a:latin typeface="Calibri"/>
            </a:endParaRPr>
          </a:p>
        </p:txBody>
      </p:sp>
    </p:spTree>
    <p:extLst>
      <p:ext uri="{BB962C8B-B14F-4D97-AF65-F5344CB8AC3E}">
        <p14:creationId xmlns:p14="http://schemas.microsoft.com/office/powerpoint/2010/main" val="955093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3040C-855B-008A-F22E-62279318DD3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2C21092A-F670-3626-5801-692295855103}"/>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7:8, 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4E071C76-2C30-EC5D-D13F-451274467F8A}"/>
              </a:ext>
            </a:extLst>
          </p:cNvPr>
          <p:cNvSpPr txBox="1"/>
          <p:nvPr/>
        </p:nvSpPr>
        <p:spPr>
          <a:xfrm>
            <a:off x="107504" y="463349"/>
            <a:ext cx="892899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Habló Jehová a Moisés y a Aarón, diciendo: Si Faraón os respondiere diciendo: Mostrad milagro; </a:t>
            </a:r>
            <a:r>
              <a:rPr lang="es-ES" sz="2400" dirty="0">
                <a:solidFill>
                  <a:srgbClr val="00B0F0"/>
                </a:solidFill>
                <a:latin typeface="Calibri"/>
              </a:rPr>
              <a:t>dirás a Aarón: Toma tu vara, y échala delante de Faraón, para que se haga culebra. </a:t>
            </a:r>
          </a:p>
        </p:txBody>
      </p:sp>
      <p:sp>
        <p:nvSpPr>
          <p:cNvPr id="3" name="TextBox 2">
            <a:extLst>
              <a:ext uri="{FF2B5EF4-FFF2-40B4-BE49-F238E27FC236}">
                <a16:creationId xmlns:a16="http://schemas.microsoft.com/office/drawing/2014/main" id="{E6AD74DB-EDF7-50BD-7573-57C1688F09F4}"/>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E4084D43-7432-E89C-2074-81AA1354CD52}"/>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6" name="1 CuadroTexto">
            <a:extLst>
              <a:ext uri="{FF2B5EF4-FFF2-40B4-BE49-F238E27FC236}">
                <a16:creationId xmlns:a16="http://schemas.microsoft.com/office/drawing/2014/main" id="{A89AC582-FB97-BAFD-5EFE-69101A79A768}"/>
              </a:ext>
            </a:extLst>
          </p:cNvPr>
          <p:cNvSpPr txBox="1"/>
          <p:nvPr/>
        </p:nvSpPr>
        <p:spPr>
          <a:xfrm>
            <a:off x="395536" y="134076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7:10-12</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3594210D-50C2-404A-E875-209B6FA645ED}"/>
              </a:ext>
            </a:extLst>
          </p:cNvPr>
          <p:cNvSpPr txBox="1"/>
          <p:nvPr/>
        </p:nvSpPr>
        <p:spPr>
          <a:xfrm>
            <a:off x="0" y="1855115"/>
            <a:ext cx="4572000"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Vinieron, pues, Moisés y Aarón a Faraón, e hicieron como Jehová lo había mandado. Y echó Aarón su vara delante de Faraón y de sus siervos, y se hizo culebra. Entonces llamó también Faraón sabios y hechiceros, e hicieron también lo mismo los hechiceros de Egipto con sus encantamientos; pues echó cada uno su vara, las cuales se volvieron culebras; mas la vara de Aarón devoró las varas de ellos. </a:t>
            </a:r>
          </a:p>
        </p:txBody>
      </p:sp>
      <p:sp>
        <p:nvSpPr>
          <p:cNvPr id="12" name="TextBox 11">
            <a:extLst>
              <a:ext uri="{FF2B5EF4-FFF2-40B4-BE49-F238E27FC236}">
                <a16:creationId xmlns:a16="http://schemas.microsoft.com/office/drawing/2014/main" id="{8AE36F7C-083F-34C5-35DA-32602A608B27}"/>
              </a:ext>
            </a:extLst>
          </p:cNvPr>
          <p:cNvSpPr txBox="1"/>
          <p:nvPr/>
        </p:nvSpPr>
        <p:spPr>
          <a:xfrm>
            <a:off x="4572000" y="197133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el gran conflicto la batalla iba a ser entre el Dios vivo versus los dioses egipcios</a:t>
            </a:r>
          </a:p>
        </p:txBody>
      </p:sp>
      <p:sp>
        <p:nvSpPr>
          <p:cNvPr id="13" name="2 CuadroTexto">
            <a:extLst>
              <a:ext uri="{FF2B5EF4-FFF2-40B4-BE49-F238E27FC236}">
                <a16:creationId xmlns:a16="http://schemas.microsoft.com/office/drawing/2014/main" id="{7D51187B-0D3B-B40E-2CC3-7DE94F607527}"/>
              </a:ext>
            </a:extLst>
          </p:cNvPr>
          <p:cNvSpPr txBox="1"/>
          <p:nvPr/>
        </p:nvSpPr>
        <p:spPr>
          <a:xfrm>
            <a:off x="4563537" y="3644338"/>
            <a:ext cx="4536504" cy="1224822"/>
          </a:xfrm>
          <a:prstGeom prst="rect">
            <a:avLst/>
          </a:prstGeom>
          <a:solidFill>
            <a:schemeClr val="bg1">
              <a:lumMod val="50000"/>
            </a:schemeClr>
          </a:solidFill>
          <a:ln>
            <a:solidFill>
              <a:schemeClr val="tx1"/>
            </a:solidFill>
          </a:ln>
        </p:spPr>
        <p:txBody>
          <a:bodyPr wrap="square" rtlCol="0">
            <a:spAutoFit/>
          </a:bodyPr>
          <a:lstStyle/>
          <a:p>
            <a:pPr algn="ctr" fontAlgn="auto">
              <a:lnSpc>
                <a:spcPts val="2200"/>
              </a:lnSpc>
              <a:spcBef>
                <a:spcPts val="0"/>
              </a:spcBef>
              <a:spcAft>
                <a:spcPts val="0"/>
              </a:spcAft>
            </a:pPr>
            <a:r>
              <a:rPr lang="es-ES" sz="2200" dirty="0">
                <a:latin typeface="Calibri"/>
              </a:rPr>
              <a:t>En Egipto, </a:t>
            </a:r>
            <a:r>
              <a:rPr lang="es-ES" sz="2200" dirty="0">
                <a:solidFill>
                  <a:srgbClr val="FFFF00"/>
                </a:solidFill>
                <a:latin typeface="Calibri"/>
              </a:rPr>
              <a:t>la diosa </a:t>
            </a:r>
            <a:r>
              <a:rPr lang="es-ES" sz="2200" dirty="0" err="1">
                <a:solidFill>
                  <a:srgbClr val="FFFF00"/>
                </a:solidFill>
                <a:latin typeface="Calibri"/>
              </a:rPr>
              <a:t>Uadyet</a:t>
            </a:r>
            <a:r>
              <a:rPr lang="es-ES" sz="2200" dirty="0">
                <a:latin typeface="Calibri"/>
              </a:rPr>
              <a:t> era personificada como una cobra y representaba el poder soberano sobre el Bajo Egipto (LES 3T 2025 P 39)</a:t>
            </a:r>
            <a:endParaRPr lang="es-ES" sz="2200" dirty="0">
              <a:solidFill>
                <a:srgbClr val="FFFF00"/>
              </a:solidFill>
              <a:latin typeface="Calibri"/>
            </a:endParaRPr>
          </a:p>
        </p:txBody>
      </p:sp>
      <p:sp>
        <p:nvSpPr>
          <p:cNvPr id="14" name="2 CuadroTexto">
            <a:extLst>
              <a:ext uri="{FF2B5EF4-FFF2-40B4-BE49-F238E27FC236}">
                <a16:creationId xmlns:a16="http://schemas.microsoft.com/office/drawing/2014/main" id="{1E1972B2-6C79-E675-8A35-31668EEAE961}"/>
              </a:ext>
            </a:extLst>
          </p:cNvPr>
          <p:cNvSpPr txBox="1"/>
          <p:nvPr/>
        </p:nvSpPr>
        <p:spPr>
          <a:xfrm>
            <a:off x="4572000" y="4963120"/>
            <a:ext cx="4536504" cy="1789080"/>
          </a:xfrm>
          <a:prstGeom prst="rect">
            <a:avLst/>
          </a:prstGeom>
          <a:solidFill>
            <a:schemeClr val="bg1">
              <a:lumMod val="50000"/>
            </a:schemeClr>
          </a:solidFill>
          <a:ln>
            <a:solidFill>
              <a:schemeClr val="tx1"/>
            </a:solidFill>
          </a:ln>
        </p:spPr>
        <p:txBody>
          <a:bodyPr wrap="square" rtlCol="0">
            <a:spAutoFit/>
          </a:bodyPr>
          <a:lstStyle/>
          <a:p>
            <a:pPr algn="ctr" fontAlgn="auto">
              <a:lnSpc>
                <a:spcPts val="2200"/>
              </a:lnSpc>
              <a:spcBef>
                <a:spcPts val="0"/>
              </a:spcBef>
              <a:spcAft>
                <a:spcPts val="0"/>
              </a:spcAft>
            </a:pPr>
            <a:r>
              <a:rPr lang="es-ES" sz="2200" dirty="0">
                <a:latin typeface="Calibri"/>
              </a:rPr>
              <a:t>En Egipto, veneraran al </a:t>
            </a:r>
            <a:r>
              <a:rPr lang="es-ES" sz="2200" dirty="0">
                <a:solidFill>
                  <a:srgbClr val="FFFF00"/>
                </a:solidFill>
                <a:latin typeface="Calibri"/>
              </a:rPr>
              <a:t>dios serpiente Nehebkau</a:t>
            </a:r>
            <a:r>
              <a:rPr lang="es-ES" sz="2200" dirty="0">
                <a:latin typeface="Calibri"/>
              </a:rPr>
              <a:t> (“el que domina a los espíritus”). Según su mitología, esta deidad era muy poderosa en virtud de que </a:t>
            </a:r>
            <a:r>
              <a:rPr lang="es-ES" sz="2200" dirty="0">
                <a:solidFill>
                  <a:srgbClr val="FFFF00"/>
                </a:solidFill>
                <a:latin typeface="Calibri"/>
              </a:rPr>
              <a:t>había devorado siete cobras</a:t>
            </a:r>
            <a:r>
              <a:rPr lang="es-ES" sz="2200" dirty="0">
                <a:latin typeface="Calibri"/>
              </a:rPr>
              <a:t> (LES 3T 2025 P 39)</a:t>
            </a:r>
            <a:endParaRPr lang="es-ES" sz="2200" dirty="0">
              <a:solidFill>
                <a:srgbClr val="FFFF00"/>
              </a:solidFill>
              <a:latin typeface="Calibri"/>
            </a:endParaRPr>
          </a:p>
        </p:txBody>
      </p:sp>
    </p:spTree>
    <p:extLst>
      <p:ext uri="{BB962C8B-B14F-4D97-AF65-F5344CB8AC3E}">
        <p14:creationId xmlns:p14="http://schemas.microsoft.com/office/powerpoint/2010/main" val="3188636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BDA0B-B3BF-B14B-ACDA-2A9A4B20347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E1C5E835-4136-1A10-DA8E-150047CC88A1}"/>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7:8, 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041213-CCD3-5FCA-ABCF-94F82DD7225A}"/>
              </a:ext>
            </a:extLst>
          </p:cNvPr>
          <p:cNvSpPr txBox="1"/>
          <p:nvPr/>
        </p:nvSpPr>
        <p:spPr>
          <a:xfrm>
            <a:off x="107504" y="463349"/>
            <a:ext cx="892899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Habló Jehová a Moisés y a Aarón, diciendo: Si Faraón os respondiere diciendo: Mostrad milagro; </a:t>
            </a:r>
            <a:r>
              <a:rPr lang="es-ES" sz="2400" dirty="0">
                <a:solidFill>
                  <a:srgbClr val="00B0F0"/>
                </a:solidFill>
                <a:latin typeface="Calibri"/>
              </a:rPr>
              <a:t>dirás a Aarón: Toma tu vara, y échala delante de Faraón, para que se haga culebra. </a:t>
            </a:r>
          </a:p>
        </p:txBody>
      </p:sp>
      <p:sp>
        <p:nvSpPr>
          <p:cNvPr id="3" name="TextBox 2">
            <a:extLst>
              <a:ext uri="{FF2B5EF4-FFF2-40B4-BE49-F238E27FC236}">
                <a16:creationId xmlns:a16="http://schemas.microsoft.com/office/drawing/2014/main" id="{C3B6A858-0597-0B11-079F-D874268FD7F9}"/>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F0049566-A6C4-4C96-F433-7647EF5C3234}"/>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6" name="1 CuadroTexto">
            <a:extLst>
              <a:ext uri="{FF2B5EF4-FFF2-40B4-BE49-F238E27FC236}">
                <a16:creationId xmlns:a16="http://schemas.microsoft.com/office/drawing/2014/main" id="{80B63128-5519-3026-211B-40AE6343D274}"/>
              </a:ext>
            </a:extLst>
          </p:cNvPr>
          <p:cNvSpPr txBox="1"/>
          <p:nvPr/>
        </p:nvSpPr>
        <p:spPr>
          <a:xfrm>
            <a:off x="395536" y="134076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7:10-12</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0583E139-A9DC-A0E5-EC30-242CF6E6E559}"/>
              </a:ext>
            </a:extLst>
          </p:cNvPr>
          <p:cNvSpPr txBox="1"/>
          <p:nvPr/>
        </p:nvSpPr>
        <p:spPr>
          <a:xfrm>
            <a:off x="0" y="1855115"/>
            <a:ext cx="4572000"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Vinieron, pues, Moisés y Aarón a Faraón, e hicieron como Jehová lo había mandado. </a:t>
            </a:r>
            <a:r>
              <a:rPr lang="es-ES" sz="2400" dirty="0">
                <a:latin typeface="Calibri"/>
              </a:rPr>
              <a:t>Y echó Aarón su vara delante de Faraón y de sus siervos, y se hizo culebra. Entonces llamó también Faraón sabios y hechiceros, e hicieron también lo mismo los hechiceros de Egipto con sus encantamientos; pues echó cada uno su vara, las cuales se volvieron culebras; mas la vara de Aarón devoró las varas de ellos. </a:t>
            </a:r>
          </a:p>
        </p:txBody>
      </p:sp>
      <p:sp>
        <p:nvSpPr>
          <p:cNvPr id="12" name="TextBox 11">
            <a:extLst>
              <a:ext uri="{FF2B5EF4-FFF2-40B4-BE49-F238E27FC236}">
                <a16:creationId xmlns:a16="http://schemas.microsoft.com/office/drawing/2014/main" id="{94087E68-2C18-D69D-9E95-0B4BF4688FF7}"/>
              </a:ext>
            </a:extLst>
          </p:cNvPr>
          <p:cNvSpPr txBox="1"/>
          <p:nvPr/>
        </p:nvSpPr>
        <p:spPr>
          <a:xfrm>
            <a:off x="4572000" y="197133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el gran conflicto la batalla iba a ser entre el Dios vivo versus los dioses egipcios</a:t>
            </a:r>
          </a:p>
        </p:txBody>
      </p:sp>
      <p:sp>
        <p:nvSpPr>
          <p:cNvPr id="8" name="2 CuadroTexto">
            <a:extLst>
              <a:ext uri="{FF2B5EF4-FFF2-40B4-BE49-F238E27FC236}">
                <a16:creationId xmlns:a16="http://schemas.microsoft.com/office/drawing/2014/main" id="{F4C5C8C0-B234-83A7-3DCF-DDDD514EFE25}"/>
              </a:ext>
            </a:extLst>
          </p:cNvPr>
          <p:cNvSpPr txBox="1"/>
          <p:nvPr/>
        </p:nvSpPr>
        <p:spPr>
          <a:xfrm>
            <a:off x="4563537" y="3644338"/>
            <a:ext cx="4536504" cy="1224822"/>
          </a:xfrm>
          <a:prstGeom prst="rect">
            <a:avLst/>
          </a:prstGeom>
          <a:solidFill>
            <a:schemeClr val="bg1">
              <a:lumMod val="50000"/>
            </a:schemeClr>
          </a:solidFill>
          <a:ln>
            <a:solidFill>
              <a:schemeClr val="tx1"/>
            </a:solidFill>
          </a:ln>
        </p:spPr>
        <p:txBody>
          <a:bodyPr wrap="square" rtlCol="0">
            <a:spAutoFit/>
          </a:bodyPr>
          <a:lstStyle/>
          <a:p>
            <a:pPr algn="ctr" fontAlgn="auto">
              <a:lnSpc>
                <a:spcPts val="2200"/>
              </a:lnSpc>
              <a:spcBef>
                <a:spcPts val="0"/>
              </a:spcBef>
              <a:spcAft>
                <a:spcPts val="0"/>
              </a:spcAft>
            </a:pPr>
            <a:r>
              <a:rPr lang="es-ES" sz="2200" dirty="0">
                <a:latin typeface="Calibri"/>
              </a:rPr>
              <a:t>En Egipto, </a:t>
            </a:r>
            <a:r>
              <a:rPr lang="es-ES" sz="2200" dirty="0">
                <a:solidFill>
                  <a:srgbClr val="FFFF00"/>
                </a:solidFill>
                <a:latin typeface="Calibri"/>
              </a:rPr>
              <a:t>la diosa </a:t>
            </a:r>
            <a:r>
              <a:rPr lang="es-ES" sz="2200" dirty="0" err="1">
                <a:solidFill>
                  <a:srgbClr val="FFFF00"/>
                </a:solidFill>
                <a:latin typeface="Calibri"/>
              </a:rPr>
              <a:t>Uadyet</a:t>
            </a:r>
            <a:r>
              <a:rPr lang="es-ES" sz="2200" dirty="0">
                <a:latin typeface="Calibri"/>
              </a:rPr>
              <a:t> era personificada como una cobra y representaba el poder soberano sobre el Bajo Egipto (LES 3T 2025 P 39)</a:t>
            </a:r>
            <a:endParaRPr lang="es-ES" sz="2200" dirty="0">
              <a:solidFill>
                <a:srgbClr val="FFFF00"/>
              </a:solidFill>
              <a:latin typeface="Calibri"/>
            </a:endParaRPr>
          </a:p>
        </p:txBody>
      </p:sp>
      <p:sp>
        <p:nvSpPr>
          <p:cNvPr id="9" name="2 CuadroTexto">
            <a:extLst>
              <a:ext uri="{FF2B5EF4-FFF2-40B4-BE49-F238E27FC236}">
                <a16:creationId xmlns:a16="http://schemas.microsoft.com/office/drawing/2014/main" id="{6AD13443-6DEB-BAB2-D5BD-C5001A35BBDF}"/>
              </a:ext>
            </a:extLst>
          </p:cNvPr>
          <p:cNvSpPr txBox="1"/>
          <p:nvPr/>
        </p:nvSpPr>
        <p:spPr>
          <a:xfrm>
            <a:off x="4572000" y="4963120"/>
            <a:ext cx="4536504" cy="1789080"/>
          </a:xfrm>
          <a:prstGeom prst="rect">
            <a:avLst/>
          </a:prstGeom>
          <a:solidFill>
            <a:schemeClr val="bg1">
              <a:lumMod val="50000"/>
            </a:schemeClr>
          </a:solidFill>
          <a:ln>
            <a:solidFill>
              <a:schemeClr val="tx1"/>
            </a:solidFill>
          </a:ln>
        </p:spPr>
        <p:txBody>
          <a:bodyPr wrap="square" rtlCol="0">
            <a:spAutoFit/>
          </a:bodyPr>
          <a:lstStyle/>
          <a:p>
            <a:pPr algn="ctr" fontAlgn="auto">
              <a:lnSpc>
                <a:spcPts val="2200"/>
              </a:lnSpc>
              <a:spcBef>
                <a:spcPts val="0"/>
              </a:spcBef>
              <a:spcAft>
                <a:spcPts val="0"/>
              </a:spcAft>
            </a:pPr>
            <a:r>
              <a:rPr lang="es-ES" sz="2200" dirty="0">
                <a:latin typeface="Calibri"/>
              </a:rPr>
              <a:t>En Egipto, veneraran al </a:t>
            </a:r>
            <a:r>
              <a:rPr lang="es-ES" sz="2200" dirty="0">
                <a:solidFill>
                  <a:srgbClr val="FFFF00"/>
                </a:solidFill>
                <a:latin typeface="Calibri"/>
              </a:rPr>
              <a:t>dios serpiente Nehebkau</a:t>
            </a:r>
            <a:r>
              <a:rPr lang="es-ES" sz="2200" dirty="0">
                <a:latin typeface="Calibri"/>
              </a:rPr>
              <a:t> (“el que domina a los espíritus”). Según su mitología, esta deidad era muy poderosa en virtud de que </a:t>
            </a:r>
            <a:r>
              <a:rPr lang="es-ES" sz="2200" dirty="0">
                <a:solidFill>
                  <a:srgbClr val="FFFF00"/>
                </a:solidFill>
                <a:latin typeface="Calibri"/>
              </a:rPr>
              <a:t>había devorado siete cobras</a:t>
            </a:r>
            <a:r>
              <a:rPr lang="es-ES" sz="2200" dirty="0">
                <a:latin typeface="Calibri"/>
              </a:rPr>
              <a:t> (LES 3T 2025 P 39)</a:t>
            </a:r>
            <a:endParaRPr lang="es-ES" sz="2200" dirty="0">
              <a:solidFill>
                <a:srgbClr val="FFFF00"/>
              </a:solidFill>
              <a:latin typeface="Calibri"/>
            </a:endParaRPr>
          </a:p>
        </p:txBody>
      </p:sp>
    </p:spTree>
    <p:extLst>
      <p:ext uri="{BB962C8B-B14F-4D97-AF65-F5344CB8AC3E}">
        <p14:creationId xmlns:p14="http://schemas.microsoft.com/office/powerpoint/2010/main" val="2692568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67BA0-835E-E26F-01DC-BE267FDCDB2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9F00E031-47B0-29AF-E9AB-CFEBA5FE8948}"/>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7:8, 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6E135CA1-F2CB-591F-22CA-C3A0196EE441}"/>
              </a:ext>
            </a:extLst>
          </p:cNvPr>
          <p:cNvSpPr txBox="1"/>
          <p:nvPr/>
        </p:nvSpPr>
        <p:spPr>
          <a:xfrm>
            <a:off x="107504" y="463349"/>
            <a:ext cx="892899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Habló Jehová a Moisés y a Aarón, diciendo: Si Faraón os respondiere diciendo: Mostrad milagro; </a:t>
            </a:r>
            <a:r>
              <a:rPr lang="es-ES" sz="2400" dirty="0">
                <a:solidFill>
                  <a:srgbClr val="00B0F0"/>
                </a:solidFill>
                <a:latin typeface="Calibri"/>
              </a:rPr>
              <a:t>dirás a Aarón: Toma tu vara, y échala delante de Faraón, para que se haga culebra. </a:t>
            </a:r>
          </a:p>
        </p:txBody>
      </p:sp>
      <p:sp>
        <p:nvSpPr>
          <p:cNvPr id="3" name="TextBox 2">
            <a:extLst>
              <a:ext uri="{FF2B5EF4-FFF2-40B4-BE49-F238E27FC236}">
                <a16:creationId xmlns:a16="http://schemas.microsoft.com/office/drawing/2014/main" id="{4A0BC19A-664C-1AED-E226-FDD4A2BCCBEF}"/>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539DD0BB-7134-EC7D-F4CF-9B786EE16608}"/>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6" name="1 CuadroTexto">
            <a:extLst>
              <a:ext uri="{FF2B5EF4-FFF2-40B4-BE49-F238E27FC236}">
                <a16:creationId xmlns:a16="http://schemas.microsoft.com/office/drawing/2014/main" id="{1051F6D6-64E0-BBA4-7AC0-68DA44A5A3A8}"/>
              </a:ext>
            </a:extLst>
          </p:cNvPr>
          <p:cNvSpPr txBox="1"/>
          <p:nvPr/>
        </p:nvSpPr>
        <p:spPr>
          <a:xfrm>
            <a:off x="395536" y="134076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7:10-12</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91444980-8F9C-F31D-4F57-CA5CA5560059}"/>
              </a:ext>
            </a:extLst>
          </p:cNvPr>
          <p:cNvSpPr txBox="1"/>
          <p:nvPr/>
        </p:nvSpPr>
        <p:spPr>
          <a:xfrm>
            <a:off x="0" y="1855115"/>
            <a:ext cx="4572000"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Vinieron, pues, Moisés y Aarón a Faraón, e hicieron como Jehová lo había mandado</a:t>
            </a:r>
            <a:r>
              <a:rPr lang="es-ES" sz="2400" dirty="0">
                <a:solidFill>
                  <a:srgbClr val="00B0F0"/>
                </a:solidFill>
                <a:latin typeface="Calibri"/>
              </a:rPr>
              <a:t>. Y echó Aarón su vara delante de Faraón y de sus siervos, y se hizo culebra. </a:t>
            </a:r>
            <a:r>
              <a:rPr lang="es-ES" sz="2400" dirty="0">
                <a:latin typeface="Calibri"/>
              </a:rPr>
              <a:t>Entonces llamó también Faraón sabios y hechiceros, e hicieron también lo mismo los hechiceros de Egipto con sus encantamientos; pues echó cada uno su vara, las cuales se volvieron culebras; mas la vara de Aarón devoró las varas de ellos. </a:t>
            </a:r>
          </a:p>
        </p:txBody>
      </p:sp>
      <p:sp>
        <p:nvSpPr>
          <p:cNvPr id="12" name="TextBox 11">
            <a:extLst>
              <a:ext uri="{FF2B5EF4-FFF2-40B4-BE49-F238E27FC236}">
                <a16:creationId xmlns:a16="http://schemas.microsoft.com/office/drawing/2014/main" id="{37079C91-62F7-2DD2-CDDD-086B42926E28}"/>
              </a:ext>
            </a:extLst>
          </p:cNvPr>
          <p:cNvSpPr txBox="1"/>
          <p:nvPr/>
        </p:nvSpPr>
        <p:spPr>
          <a:xfrm>
            <a:off x="4572000" y="197133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el gran conflicto la batalla iba a ser entre el Dios vivo versus los dioses egipcios</a:t>
            </a:r>
          </a:p>
        </p:txBody>
      </p:sp>
      <p:sp>
        <p:nvSpPr>
          <p:cNvPr id="8" name="TextBox 7">
            <a:extLst>
              <a:ext uri="{FF2B5EF4-FFF2-40B4-BE49-F238E27FC236}">
                <a16:creationId xmlns:a16="http://schemas.microsoft.com/office/drawing/2014/main" id="{5FC8DFB2-6552-5DAD-9FF3-921ADF91AA61}"/>
              </a:ext>
            </a:extLst>
          </p:cNvPr>
          <p:cNvSpPr txBox="1"/>
          <p:nvPr/>
        </p:nvSpPr>
        <p:spPr>
          <a:xfrm>
            <a:off x="4560094" y="2564904"/>
            <a:ext cx="2055064" cy="583108"/>
          </a:xfrm>
          <a:prstGeom prst="rect">
            <a:avLst/>
          </a:prstGeom>
          <a:solidFill>
            <a:schemeClr val="tx1"/>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vara de Aaron se hizo culebra</a:t>
            </a:r>
          </a:p>
        </p:txBody>
      </p:sp>
      <p:sp>
        <p:nvSpPr>
          <p:cNvPr id="13" name="2 CuadroTexto">
            <a:extLst>
              <a:ext uri="{FF2B5EF4-FFF2-40B4-BE49-F238E27FC236}">
                <a16:creationId xmlns:a16="http://schemas.microsoft.com/office/drawing/2014/main" id="{09F6D9BF-AF21-9DE0-3971-AFB459AF58FC}"/>
              </a:ext>
            </a:extLst>
          </p:cNvPr>
          <p:cNvSpPr txBox="1"/>
          <p:nvPr/>
        </p:nvSpPr>
        <p:spPr>
          <a:xfrm>
            <a:off x="4563537" y="3644338"/>
            <a:ext cx="4536504" cy="1224822"/>
          </a:xfrm>
          <a:prstGeom prst="rect">
            <a:avLst/>
          </a:prstGeom>
          <a:solidFill>
            <a:schemeClr val="bg1">
              <a:lumMod val="50000"/>
            </a:schemeClr>
          </a:solidFill>
          <a:ln>
            <a:solidFill>
              <a:schemeClr val="tx1"/>
            </a:solidFill>
          </a:ln>
        </p:spPr>
        <p:txBody>
          <a:bodyPr wrap="square" rtlCol="0">
            <a:spAutoFit/>
          </a:bodyPr>
          <a:lstStyle/>
          <a:p>
            <a:pPr algn="ctr" fontAlgn="auto">
              <a:lnSpc>
                <a:spcPts val="2200"/>
              </a:lnSpc>
              <a:spcBef>
                <a:spcPts val="0"/>
              </a:spcBef>
              <a:spcAft>
                <a:spcPts val="0"/>
              </a:spcAft>
            </a:pPr>
            <a:r>
              <a:rPr lang="es-ES" sz="2200" dirty="0">
                <a:latin typeface="Calibri"/>
              </a:rPr>
              <a:t>En Egipto, </a:t>
            </a:r>
            <a:r>
              <a:rPr lang="es-ES" sz="2200" dirty="0">
                <a:solidFill>
                  <a:srgbClr val="FFFF00"/>
                </a:solidFill>
                <a:latin typeface="Calibri"/>
              </a:rPr>
              <a:t>la diosa </a:t>
            </a:r>
            <a:r>
              <a:rPr lang="es-ES" sz="2200" dirty="0" err="1">
                <a:solidFill>
                  <a:srgbClr val="FFFF00"/>
                </a:solidFill>
                <a:latin typeface="Calibri"/>
              </a:rPr>
              <a:t>Uadyet</a:t>
            </a:r>
            <a:r>
              <a:rPr lang="es-ES" sz="2200" dirty="0">
                <a:latin typeface="Calibri"/>
              </a:rPr>
              <a:t> era personificada como una cobra y representaba el poder soberano sobre el Bajo Egipto (LES 3T 2025 P 39)</a:t>
            </a:r>
            <a:endParaRPr lang="es-ES" sz="2200" dirty="0">
              <a:solidFill>
                <a:srgbClr val="FFFF00"/>
              </a:solidFill>
              <a:latin typeface="Calibri"/>
            </a:endParaRPr>
          </a:p>
        </p:txBody>
      </p:sp>
      <p:sp>
        <p:nvSpPr>
          <p:cNvPr id="14" name="2 CuadroTexto">
            <a:extLst>
              <a:ext uri="{FF2B5EF4-FFF2-40B4-BE49-F238E27FC236}">
                <a16:creationId xmlns:a16="http://schemas.microsoft.com/office/drawing/2014/main" id="{BFC89519-4D5F-9D7C-ACD2-8674339B9F61}"/>
              </a:ext>
            </a:extLst>
          </p:cNvPr>
          <p:cNvSpPr txBox="1"/>
          <p:nvPr/>
        </p:nvSpPr>
        <p:spPr>
          <a:xfrm>
            <a:off x="4572000" y="4963120"/>
            <a:ext cx="4536504" cy="1789080"/>
          </a:xfrm>
          <a:prstGeom prst="rect">
            <a:avLst/>
          </a:prstGeom>
          <a:solidFill>
            <a:schemeClr val="bg1">
              <a:lumMod val="50000"/>
            </a:schemeClr>
          </a:solidFill>
          <a:ln>
            <a:solidFill>
              <a:schemeClr val="tx1"/>
            </a:solidFill>
          </a:ln>
        </p:spPr>
        <p:txBody>
          <a:bodyPr wrap="square" rtlCol="0">
            <a:spAutoFit/>
          </a:bodyPr>
          <a:lstStyle/>
          <a:p>
            <a:pPr algn="ctr" fontAlgn="auto">
              <a:lnSpc>
                <a:spcPts val="2200"/>
              </a:lnSpc>
              <a:spcBef>
                <a:spcPts val="0"/>
              </a:spcBef>
              <a:spcAft>
                <a:spcPts val="0"/>
              </a:spcAft>
            </a:pPr>
            <a:r>
              <a:rPr lang="es-ES" sz="2200" dirty="0">
                <a:latin typeface="Calibri"/>
              </a:rPr>
              <a:t>En Egipto, veneraran al </a:t>
            </a:r>
            <a:r>
              <a:rPr lang="es-ES" sz="2200" dirty="0">
                <a:solidFill>
                  <a:srgbClr val="FFFF00"/>
                </a:solidFill>
                <a:latin typeface="Calibri"/>
              </a:rPr>
              <a:t>dios serpiente Nehebkau</a:t>
            </a:r>
            <a:r>
              <a:rPr lang="es-ES" sz="2200" dirty="0">
                <a:latin typeface="Calibri"/>
              </a:rPr>
              <a:t> (“el que domina a los espíritus”). Según su mitología, esta deidad era muy poderosa en virtud de que </a:t>
            </a:r>
            <a:r>
              <a:rPr lang="es-ES" sz="2200" dirty="0">
                <a:solidFill>
                  <a:srgbClr val="FFFF00"/>
                </a:solidFill>
                <a:latin typeface="Calibri"/>
              </a:rPr>
              <a:t>había devorado siete cobras</a:t>
            </a:r>
            <a:r>
              <a:rPr lang="es-ES" sz="2200" dirty="0">
                <a:latin typeface="Calibri"/>
              </a:rPr>
              <a:t> (LES 3T 2025 P 39)</a:t>
            </a:r>
            <a:endParaRPr lang="es-ES" sz="2200" dirty="0">
              <a:solidFill>
                <a:srgbClr val="FFFF00"/>
              </a:solidFill>
              <a:latin typeface="Calibri"/>
            </a:endParaRPr>
          </a:p>
        </p:txBody>
      </p:sp>
    </p:spTree>
    <p:extLst>
      <p:ext uri="{BB962C8B-B14F-4D97-AF65-F5344CB8AC3E}">
        <p14:creationId xmlns:p14="http://schemas.microsoft.com/office/powerpoint/2010/main" val="2588930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43F31-0CDF-B1EF-8B72-FDE89823630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ECDBCA9C-93B3-2E62-A9F5-48B597E2C268}"/>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7:8, 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CFDA753-1419-8DF3-2039-5504A67700BD}"/>
              </a:ext>
            </a:extLst>
          </p:cNvPr>
          <p:cNvSpPr txBox="1"/>
          <p:nvPr/>
        </p:nvSpPr>
        <p:spPr>
          <a:xfrm>
            <a:off x="107504" y="463349"/>
            <a:ext cx="892899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Habló Jehová a Moisés y a Aarón, diciendo: Si Faraón os respondiere diciendo: Mostrad milagro; </a:t>
            </a:r>
            <a:r>
              <a:rPr lang="es-ES" sz="2400" dirty="0">
                <a:solidFill>
                  <a:srgbClr val="00B0F0"/>
                </a:solidFill>
                <a:latin typeface="Calibri"/>
              </a:rPr>
              <a:t>dirás a Aarón: Toma tu vara, y échala delante de Faraón, para que se haga culebra. </a:t>
            </a:r>
          </a:p>
        </p:txBody>
      </p:sp>
      <p:sp>
        <p:nvSpPr>
          <p:cNvPr id="3" name="TextBox 2">
            <a:extLst>
              <a:ext uri="{FF2B5EF4-FFF2-40B4-BE49-F238E27FC236}">
                <a16:creationId xmlns:a16="http://schemas.microsoft.com/office/drawing/2014/main" id="{0ED5534E-2F4D-6570-30E8-FA2D1F41B963}"/>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1BA9836F-FFC7-5B76-0AFE-754470A74448}"/>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6" name="1 CuadroTexto">
            <a:extLst>
              <a:ext uri="{FF2B5EF4-FFF2-40B4-BE49-F238E27FC236}">
                <a16:creationId xmlns:a16="http://schemas.microsoft.com/office/drawing/2014/main" id="{A77BD90E-330E-B959-BABF-A3BF2CF22870}"/>
              </a:ext>
            </a:extLst>
          </p:cNvPr>
          <p:cNvSpPr txBox="1"/>
          <p:nvPr/>
        </p:nvSpPr>
        <p:spPr>
          <a:xfrm>
            <a:off x="395536" y="134076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7:10-12</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73B0700E-9CD1-1251-CF6C-ECE047D501C9}"/>
              </a:ext>
            </a:extLst>
          </p:cNvPr>
          <p:cNvSpPr txBox="1"/>
          <p:nvPr/>
        </p:nvSpPr>
        <p:spPr>
          <a:xfrm>
            <a:off x="0" y="1855115"/>
            <a:ext cx="4572000"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Vinieron, pues, Moisés y Aarón a Faraón, e hicieron como Jehová lo había mandado</a:t>
            </a:r>
            <a:r>
              <a:rPr lang="es-ES" sz="2400" dirty="0">
                <a:solidFill>
                  <a:srgbClr val="00B0F0"/>
                </a:solidFill>
                <a:latin typeface="Calibri"/>
              </a:rPr>
              <a:t>. Y echó Aarón su vara delante de Faraón y de sus siervos, y se hizo culebra. </a:t>
            </a:r>
            <a:r>
              <a:rPr lang="es-ES" sz="2400" dirty="0">
                <a:solidFill>
                  <a:srgbClr val="FFFF00"/>
                </a:solidFill>
                <a:latin typeface="Calibri"/>
              </a:rPr>
              <a:t>Entonces llamó también Faraón sabios y hechiceros, e hicieron también lo mismo los hechiceros de Egipto con sus encantamientos; pues echó cada uno su vara, las cuales se volvieron culebras; </a:t>
            </a:r>
            <a:r>
              <a:rPr lang="es-ES" sz="2400" dirty="0">
                <a:latin typeface="Calibri"/>
              </a:rPr>
              <a:t>mas la vara de Aarón devoró las varas de ellos. </a:t>
            </a:r>
          </a:p>
        </p:txBody>
      </p:sp>
      <p:sp>
        <p:nvSpPr>
          <p:cNvPr id="12" name="TextBox 11">
            <a:extLst>
              <a:ext uri="{FF2B5EF4-FFF2-40B4-BE49-F238E27FC236}">
                <a16:creationId xmlns:a16="http://schemas.microsoft.com/office/drawing/2014/main" id="{1C8F3631-AD7B-3C63-527A-4031DE456437}"/>
              </a:ext>
            </a:extLst>
          </p:cNvPr>
          <p:cNvSpPr txBox="1"/>
          <p:nvPr/>
        </p:nvSpPr>
        <p:spPr>
          <a:xfrm>
            <a:off x="4572000" y="197133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el gran conflicto la batalla iba a ser entre el Dios vivo versus los dioses egipcios</a:t>
            </a:r>
          </a:p>
        </p:txBody>
      </p:sp>
      <p:sp>
        <p:nvSpPr>
          <p:cNvPr id="8" name="TextBox 7">
            <a:extLst>
              <a:ext uri="{FF2B5EF4-FFF2-40B4-BE49-F238E27FC236}">
                <a16:creationId xmlns:a16="http://schemas.microsoft.com/office/drawing/2014/main" id="{2101C8CD-1087-F2A4-D3FA-0E3B2C46CF6B}"/>
              </a:ext>
            </a:extLst>
          </p:cNvPr>
          <p:cNvSpPr txBox="1"/>
          <p:nvPr/>
        </p:nvSpPr>
        <p:spPr>
          <a:xfrm>
            <a:off x="4560094" y="2564904"/>
            <a:ext cx="2055064" cy="583108"/>
          </a:xfrm>
          <a:prstGeom prst="rect">
            <a:avLst/>
          </a:prstGeom>
          <a:solidFill>
            <a:schemeClr val="tx1"/>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vara de Aaron se hizo culebra</a:t>
            </a:r>
          </a:p>
        </p:txBody>
      </p:sp>
      <p:sp>
        <p:nvSpPr>
          <p:cNvPr id="9" name="TextBox 8">
            <a:extLst>
              <a:ext uri="{FF2B5EF4-FFF2-40B4-BE49-F238E27FC236}">
                <a16:creationId xmlns:a16="http://schemas.microsoft.com/office/drawing/2014/main" id="{EDC0AD87-FF7E-AAB7-4B0F-76021D08F91A}"/>
              </a:ext>
            </a:extLst>
          </p:cNvPr>
          <p:cNvSpPr txBox="1"/>
          <p:nvPr/>
        </p:nvSpPr>
        <p:spPr>
          <a:xfrm>
            <a:off x="6615158" y="2553027"/>
            <a:ext cx="2532186"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varas de los magos se volvieron culebras</a:t>
            </a:r>
          </a:p>
        </p:txBody>
      </p:sp>
      <p:sp>
        <p:nvSpPr>
          <p:cNvPr id="10" name="2 CuadroTexto">
            <a:extLst>
              <a:ext uri="{FF2B5EF4-FFF2-40B4-BE49-F238E27FC236}">
                <a16:creationId xmlns:a16="http://schemas.microsoft.com/office/drawing/2014/main" id="{CECA527D-5990-0B3C-E59B-D2BEFEA8894D}"/>
              </a:ext>
            </a:extLst>
          </p:cNvPr>
          <p:cNvSpPr txBox="1"/>
          <p:nvPr/>
        </p:nvSpPr>
        <p:spPr>
          <a:xfrm>
            <a:off x="4563537" y="3644338"/>
            <a:ext cx="4536504" cy="1224822"/>
          </a:xfrm>
          <a:prstGeom prst="rect">
            <a:avLst/>
          </a:prstGeom>
          <a:solidFill>
            <a:schemeClr val="bg1">
              <a:lumMod val="50000"/>
            </a:schemeClr>
          </a:solidFill>
          <a:ln>
            <a:solidFill>
              <a:schemeClr val="tx1"/>
            </a:solidFill>
          </a:ln>
        </p:spPr>
        <p:txBody>
          <a:bodyPr wrap="square" rtlCol="0">
            <a:spAutoFit/>
          </a:bodyPr>
          <a:lstStyle/>
          <a:p>
            <a:pPr algn="ctr" fontAlgn="auto">
              <a:lnSpc>
                <a:spcPts val="2200"/>
              </a:lnSpc>
              <a:spcBef>
                <a:spcPts val="0"/>
              </a:spcBef>
              <a:spcAft>
                <a:spcPts val="0"/>
              </a:spcAft>
            </a:pPr>
            <a:r>
              <a:rPr lang="es-ES" sz="2200" dirty="0">
                <a:latin typeface="Calibri"/>
              </a:rPr>
              <a:t>En Egipto, </a:t>
            </a:r>
            <a:r>
              <a:rPr lang="es-ES" sz="2200" dirty="0">
                <a:solidFill>
                  <a:srgbClr val="FFFF00"/>
                </a:solidFill>
                <a:latin typeface="Calibri"/>
              </a:rPr>
              <a:t>la diosa </a:t>
            </a:r>
            <a:r>
              <a:rPr lang="es-ES" sz="2200" dirty="0" err="1">
                <a:solidFill>
                  <a:srgbClr val="FFFF00"/>
                </a:solidFill>
                <a:latin typeface="Calibri"/>
              </a:rPr>
              <a:t>Uadyet</a:t>
            </a:r>
            <a:r>
              <a:rPr lang="es-ES" sz="2200" dirty="0">
                <a:latin typeface="Calibri"/>
              </a:rPr>
              <a:t> era personificada como una cobra y representaba el poder soberano sobre el Bajo Egipto (LES 3T 2025 P 39)</a:t>
            </a:r>
            <a:endParaRPr lang="es-ES" sz="2200" dirty="0">
              <a:solidFill>
                <a:srgbClr val="FFFF00"/>
              </a:solidFill>
              <a:latin typeface="Calibri"/>
            </a:endParaRPr>
          </a:p>
        </p:txBody>
      </p:sp>
      <p:sp>
        <p:nvSpPr>
          <p:cNvPr id="11" name="2 CuadroTexto">
            <a:extLst>
              <a:ext uri="{FF2B5EF4-FFF2-40B4-BE49-F238E27FC236}">
                <a16:creationId xmlns:a16="http://schemas.microsoft.com/office/drawing/2014/main" id="{2B1950E8-5A61-BAD5-B2FB-50410A6122DB}"/>
              </a:ext>
            </a:extLst>
          </p:cNvPr>
          <p:cNvSpPr txBox="1"/>
          <p:nvPr/>
        </p:nvSpPr>
        <p:spPr>
          <a:xfrm>
            <a:off x="4572000" y="4963120"/>
            <a:ext cx="4536504" cy="1789080"/>
          </a:xfrm>
          <a:prstGeom prst="rect">
            <a:avLst/>
          </a:prstGeom>
          <a:solidFill>
            <a:schemeClr val="bg1">
              <a:lumMod val="50000"/>
            </a:schemeClr>
          </a:solidFill>
          <a:ln>
            <a:solidFill>
              <a:schemeClr val="tx1"/>
            </a:solidFill>
          </a:ln>
        </p:spPr>
        <p:txBody>
          <a:bodyPr wrap="square" rtlCol="0">
            <a:spAutoFit/>
          </a:bodyPr>
          <a:lstStyle/>
          <a:p>
            <a:pPr algn="ctr" fontAlgn="auto">
              <a:lnSpc>
                <a:spcPts val="2200"/>
              </a:lnSpc>
              <a:spcBef>
                <a:spcPts val="0"/>
              </a:spcBef>
              <a:spcAft>
                <a:spcPts val="0"/>
              </a:spcAft>
            </a:pPr>
            <a:r>
              <a:rPr lang="es-ES" sz="2200" dirty="0">
                <a:latin typeface="Calibri"/>
              </a:rPr>
              <a:t>En Egipto, veneraran al </a:t>
            </a:r>
            <a:r>
              <a:rPr lang="es-ES" sz="2200" dirty="0">
                <a:solidFill>
                  <a:srgbClr val="FFFF00"/>
                </a:solidFill>
                <a:latin typeface="Calibri"/>
              </a:rPr>
              <a:t>dios serpiente Nehebkau</a:t>
            </a:r>
            <a:r>
              <a:rPr lang="es-ES" sz="2200" dirty="0">
                <a:latin typeface="Calibri"/>
              </a:rPr>
              <a:t> (“el que domina a los espíritus”). Según su mitología, esta deidad era muy poderosa en virtud de que </a:t>
            </a:r>
            <a:r>
              <a:rPr lang="es-ES" sz="2200" dirty="0">
                <a:solidFill>
                  <a:srgbClr val="FFFF00"/>
                </a:solidFill>
                <a:latin typeface="Calibri"/>
              </a:rPr>
              <a:t>había devorado siete cobras</a:t>
            </a:r>
            <a:r>
              <a:rPr lang="es-ES" sz="2200" dirty="0">
                <a:latin typeface="Calibri"/>
              </a:rPr>
              <a:t> (LES 3T 2025 P 39)</a:t>
            </a:r>
            <a:endParaRPr lang="es-ES" sz="2200" dirty="0">
              <a:solidFill>
                <a:srgbClr val="FFFF00"/>
              </a:solidFill>
              <a:latin typeface="Calibri"/>
            </a:endParaRPr>
          </a:p>
        </p:txBody>
      </p:sp>
    </p:spTree>
    <p:extLst>
      <p:ext uri="{BB962C8B-B14F-4D97-AF65-F5344CB8AC3E}">
        <p14:creationId xmlns:p14="http://schemas.microsoft.com/office/powerpoint/2010/main" val="1039146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1A720-BE01-2519-7458-53094492477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27C23D0-65E2-EBA0-9570-84C4348D2DA4}"/>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7:8, 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041B1997-344D-899D-406C-51509721A791}"/>
              </a:ext>
            </a:extLst>
          </p:cNvPr>
          <p:cNvSpPr txBox="1"/>
          <p:nvPr/>
        </p:nvSpPr>
        <p:spPr>
          <a:xfrm>
            <a:off x="107504" y="463349"/>
            <a:ext cx="892899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Habló Jehová a Moisés y a Aarón, diciendo: Si Faraón os respondiere diciendo: Mostrad milagro; </a:t>
            </a:r>
            <a:r>
              <a:rPr lang="es-ES" sz="2400" dirty="0">
                <a:solidFill>
                  <a:srgbClr val="00B0F0"/>
                </a:solidFill>
                <a:latin typeface="Calibri"/>
              </a:rPr>
              <a:t>dirás a Aarón: Toma tu vara, y échala delante de Faraón, para que se haga culebra. </a:t>
            </a:r>
          </a:p>
        </p:txBody>
      </p:sp>
      <p:sp>
        <p:nvSpPr>
          <p:cNvPr id="3" name="TextBox 2">
            <a:extLst>
              <a:ext uri="{FF2B5EF4-FFF2-40B4-BE49-F238E27FC236}">
                <a16:creationId xmlns:a16="http://schemas.microsoft.com/office/drawing/2014/main" id="{62BDDC99-1426-4B5D-1026-1041B7729651}"/>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FC0811FD-EFC3-74D7-52CD-0C81E82821E6}"/>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6" name="1 CuadroTexto">
            <a:extLst>
              <a:ext uri="{FF2B5EF4-FFF2-40B4-BE49-F238E27FC236}">
                <a16:creationId xmlns:a16="http://schemas.microsoft.com/office/drawing/2014/main" id="{5D2D2997-33C6-F964-723F-84305ED109DA}"/>
              </a:ext>
            </a:extLst>
          </p:cNvPr>
          <p:cNvSpPr txBox="1"/>
          <p:nvPr/>
        </p:nvSpPr>
        <p:spPr>
          <a:xfrm>
            <a:off x="395536" y="134076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7:10-12</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A3B1351B-CA41-89CA-6515-39B2FB0A9598}"/>
              </a:ext>
            </a:extLst>
          </p:cNvPr>
          <p:cNvSpPr txBox="1"/>
          <p:nvPr/>
        </p:nvSpPr>
        <p:spPr>
          <a:xfrm>
            <a:off x="0" y="1855115"/>
            <a:ext cx="4572000"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Vinieron, pues, Moisés y Aarón a Faraón, e hicieron como Jehová lo había mandado</a:t>
            </a:r>
            <a:r>
              <a:rPr lang="es-ES" sz="2400" dirty="0">
                <a:solidFill>
                  <a:srgbClr val="00B0F0"/>
                </a:solidFill>
                <a:latin typeface="Calibri"/>
              </a:rPr>
              <a:t>. Y echó Aarón su vara delante de Faraón y de sus siervos, y se hizo culebra. </a:t>
            </a:r>
            <a:r>
              <a:rPr lang="es-ES" sz="2400" dirty="0">
                <a:solidFill>
                  <a:srgbClr val="FFFF00"/>
                </a:solidFill>
                <a:latin typeface="Calibri"/>
              </a:rPr>
              <a:t>Entonces llamó también Faraón sabios y hechiceros, e hicieron también lo mismo los hechiceros de Egipto con sus encantamientos; pues echó cada uno su vara, las cuales se volvieron culebras; </a:t>
            </a:r>
            <a:r>
              <a:rPr lang="es-ES" sz="2400" dirty="0">
                <a:solidFill>
                  <a:srgbClr val="00B0F0"/>
                </a:solidFill>
                <a:latin typeface="Calibri"/>
              </a:rPr>
              <a:t>mas la vara de Aarón devoró las varas de ellos. </a:t>
            </a:r>
          </a:p>
        </p:txBody>
      </p:sp>
      <p:sp>
        <p:nvSpPr>
          <p:cNvPr id="12" name="TextBox 11">
            <a:extLst>
              <a:ext uri="{FF2B5EF4-FFF2-40B4-BE49-F238E27FC236}">
                <a16:creationId xmlns:a16="http://schemas.microsoft.com/office/drawing/2014/main" id="{B56DC3BB-75A2-8E63-E7F0-414697B4C653}"/>
              </a:ext>
            </a:extLst>
          </p:cNvPr>
          <p:cNvSpPr txBox="1"/>
          <p:nvPr/>
        </p:nvSpPr>
        <p:spPr>
          <a:xfrm>
            <a:off x="4572000" y="197133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el gran conflicto la batalla iba a ser entre el Dios vivo versus los dioses egipcios</a:t>
            </a:r>
          </a:p>
        </p:txBody>
      </p:sp>
      <p:sp>
        <p:nvSpPr>
          <p:cNvPr id="8" name="TextBox 7">
            <a:extLst>
              <a:ext uri="{FF2B5EF4-FFF2-40B4-BE49-F238E27FC236}">
                <a16:creationId xmlns:a16="http://schemas.microsoft.com/office/drawing/2014/main" id="{EC721FE7-6C09-DB43-B2BA-E21042AED4F7}"/>
              </a:ext>
            </a:extLst>
          </p:cNvPr>
          <p:cNvSpPr txBox="1"/>
          <p:nvPr/>
        </p:nvSpPr>
        <p:spPr>
          <a:xfrm>
            <a:off x="4560094" y="2564904"/>
            <a:ext cx="2055064" cy="583108"/>
          </a:xfrm>
          <a:prstGeom prst="rect">
            <a:avLst/>
          </a:prstGeom>
          <a:solidFill>
            <a:schemeClr val="tx1"/>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vara de Aaron se hizo culebra</a:t>
            </a:r>
          </a:p>
        </p:txBody>
      </p:sp>
      <p:sp>
        <p:nvSpPr>
          <p:cNvPr id="9" name="TextBox 8">
            <a:extLst>
              <a:ext uri="{FF2B5EF4-FFF2-40B4-BE49-F238E27FC236}">
                <a16:creationId xmlns:a16="http://schemas.microsoft.com/office/drawing/2014/main" id="{0CAD0E62-728C-4A0A-3653-18E93892F9AB}"/>
              </a:ext>
            </a:extLst>
          </p:cNvPr>
          <p:cNvSpPr txBox="1"/>
          <p:nvPr/>
        </p:nvSpPr>
        <p:spPr>
          <a:xfrm>
            <a:off x="6615158" y="2553027"/>
            <a:ext cx="2532186"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varas de los magos se volvieron culebras</a:t>
            </a:r>
          </a:p>
        </p:txBody>
      </p:sp>
      <p:sp>
        <p:nvSpPr>
          <p:cNvPr id="10" name="TextBox 9">
            <a:extLst>
              <a:ext uri="{FF2B5EF4-FFF2-40B4-BE49-F238E27FC236}">
                <a16:creationId xmlns:a16="http://schemas.microsoft.com/office/drawing/2014/main" id="{836AE818-A2DD-CF4C-A104-C243AC665770}"/>
              </a:ext>
            </a:extLst>
          </p:cNvPr>
          <p:cNvSpPr txBox="1"/>
          <p:nvPr/>
        </p:nvSpPr>
        <p:spPr>
          <a:xfrm>
            <a:off x="4549623" y="313843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Dios vivo demostró su superioridad sobre los dioses egipcios</a:t>
            </a:r>
          </a:p>
        </p:txBody>
      </p:sp>
      <p:sp>
        <p:nvSpPr>
          <p:cNvPr id="11" name="2 CuadroTexto">
            <a:extLst>
              <a:ext uri="{FF2B5EF4-FFF2-40B4-BE49-F238E27FC236}">
                <a16:creationId xmlns:a16="http://schemas.microsoft.com/office/drawing/2014/main" id="{FF94971B-F4C3-E334-5842-92B3C51FC400}"/>
              </a:ext>
            </a:extLst>
          </p:cNvPr>
          <p:cNvSpPr txBox="1"/>
          <p:nvPr/>
        </p:nvSpPr>
        <p:spPr>
          <a:xfrm>
            <a:off x="4563537" y="3644338"/>
            <a:ext cx="4536504" cy="1224822"/>
          </a:xfrm>
          <a:prstGeom prst="rect">
            <a:avLst/>
          </a:prstGeom>
          <a:solidFill>
            <a:schemeClr val="bg1">
              <a:lumMod val="50000"/>
            </a:schemeClr>
          </a:solidFill>
          <a:ln>
            <a:solidFill>
              <a:schemeClr val="tx1"/>
            </a:solidFill>
          </a:ln>
        </p:spPr>
        <p:txBody>
          <a:bodyPr wrap="square" rtlCol="0">
            <a:spAutoFit/>
          </a:bodyPr>
          <a:lstStyle/>
          <a:p>
            <a:pPr algn="ctr" fontAlgn="auto">
              <a:lnSpc>
                <a:spcPts val="2200"/>
              </a:lnSpc>
              <a:spcBef>
                <a:spcPts val="0"/>
              </a:spcBef>
              <a:spcAft>
                <a:spcPts val="0"/>
              </a:spcAft>
            </a:pPr>
            <a:r>
              <a:rPr lang="es-ES" sz="2200" dirty="0">
                <a:latin typeface="Calibri"/>
              </a:rPr>
              <a:t>En Egipto, </a:t>
            </a:r>
            <a:r>
              <a:rPr lang="es-ES" sz="2200" dirty="0">
                <a:solidFill>
                  <a:srgbClr val="FFFF00"/>
                </a:solidFill>
                <a:latin typeface="Calibri"/>
              </a:rPr>
              <a:t>la diosa </a:t>
            </a:r>
            <a:r>
              <a:rPr lang="es-ES" sz="2200" dirty="0" err="1">
                <a:solidFill>
                  <a:srgbClr val="FFFF00"/>
                </a:solidFill>
                <a:latin typeface="Calibri"/>
              </a:rPr>
              <a:t>Uadyet</a:t>
            </a:r>
            <a:r>
              <a:rPr lang="es-ES" sz="2200" dirty="0">
                <a:latin typeface="Calibri"/>
              </a:rPr>
              <a:t> era personificada como una cobra y representaba el poder soberano sobre el Bajo Egipto (LES 3T 2025 P 39)</a:t>
            </a:r>
            <a:endParaRPr lang="es-ES" sz="2200" dirty="0">
              <a:solidFill>
                <a:srgbClr val="FFFF00"/>
              </a:solidFill>
              <a:latin typeface="Calibri"/>
            </a:endParaRPr>
          </a:p>
        </p:txBody>
      </p:sp>
      <p:sp>
        <p:nvSpPr>
          <p:cNvPr id="13" name="2 CuadroTexto">
            <a:extLst>
              <a:ext uri="{FF2B5EF4-FFF2-40B4-BE49-F238E27FC236}">
                <a16:creationId xmlns:a16="http://schemas.microsoft.com/office/drawing/2014/main" id="{4093F590-E4C4-1930-BED3-AF79B6007123}"/>
              </a:ext>
            </a:extLst>
          </p:cNvPr>
          <p:cNvSpPr txBox="1"/>
          <p:nvPr/>
        </p:nvSpPr>
        <p:spPr>
          <a:xfrm>
            <a:off x="4572000" y="4963120"/>
            <a:ext cx="4536504" cy="1789080"/>
          </a:xfrm>
          <a:prstGeom prst="rect">
            <a:avLst/>
          </a:prstGeom>
          <a:solidFill>
            <a:schemeClr val="bg1">
              <a:lumMod val="50000"/>
            </a:schemeClr>
          </a:solidFill>
          <a:ln>
            <a:solidFill>
              <a:schemeClr val="tx1"/>
            </a:solidFill>
          </a:ln>
        </p:spPr>
        <p:txBody>
          <a:bodyPr wrap="square" rtlCol="0">
            <a:spAutoFit/>
          </a:bodyPr>
          <a:lstStyle/>
          <a:p>
            <a:pPr algn="ctr" fontAlgn="auto">
              <a:lnSpc>
                <a:spcPts val="2200"/>
              </a:lnSpc>
              <a:spcBef>
                <a:spcPts val="0"/>
              </a:spcBef>
              <a:spcAft>
                <a:spcPts val="0"/>
              </a:spcAft>
            </a:pPr>
            <a:r>
              <a:rPr lang="es-ES" sz="2200" dirty="0">
                <a:latin typeface="Calibri"/>
              </a:rPr>
              <a:t>En Egipto, veneraran al </a:t>
            </a:r>
            <a:r>
              <a:rPr lang="es-ES" sz="2200" dirty="0">
                <a:solidFill>
                  <a:srgbClr val="FFFF00"/>
                </a:solidFill>
                <a:latin typeface="Calibri"/>
              </a:rPr>
              <a:t>dios serpiente Nehebkau</a:t>
            </a:r>
            <a:r>
              <a:rPr lang="es-ES" sz="2200" dirty="0">
                <a:latin typeface="Calibri"/>
              </a:rPr>
              <a:t> (“el que domina a los espíritus”). Según su mitología, esta deidad era muy poderosa en virtud de que </a:t>
            </a:r>
            <a:r>
              <a:rPr lang="es-ES" sz="2200" dirty="0">
                <a:solidFill>
                  <a:srgbClr val="FFFF00"/>
                </a:solidFill>
                <a:latin typeface="Calibri"/>
              </a:rPr>
              <a:t>había devorado siete cobras</a:t>
            </a:r>
            <a:r>
              <a:rPr lang="es-ES" sz="2200" dirty="0">
                <a:latin typeface="Calibri"/>
              </a:rPr>
              <a:t> (LES 3T 2025 P 39)</a:t>
            </a:r>
            <a:endParaRPr lang="es-ES" sz="2200" dirty="0">
              <a:solidFill>
                <a:srgbClr val="FFFF00"/>
              </a:solidFill>
              <a:latin typeface="Calibri"/>
            </a:endParaRPr>
          </a:p>
        </p:txBody>
      </p:sp>
      <p:cxnSp>
        <p:nvCxnSpPr>
          <p:cNvPr id="15" name="Straight Arrow Connector 14">
            <a:extLst>
              <a:ext uri="{FF2B5EF4-FFF2-40B4-BE49-F238E27FC236}">
                <a16:creationId xmlns:a16="http://schemas.microsoft.com/office/drawing/2014/main" id="{9897880E-C351-65CF-5F76-FD61C0A9DDE1}"/>
              </a:ext>
            </a:extLst>
          </p:cNvPr>
          <p:cNvCxnSpPr>
            <a:cxnSpLocks/>
          </p:cNvCxnSpPr>
          <p:nvPr/>
        </p:nvCxnSpPr>
        <p:spPr>
          <a:xfrm flipH="1">
            <a:off x="7385873" y="2984128"/>
            <a:ext cx="642511" cy="3264849"/>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B27E307-CE81-ED04-7168-79BEDEED92E1}"/>
              </a:ext>
            </a:extLst>
          </p:cNvPr>
          <p:cNvCxnSpPr>
            <a:cxnSpLocks/>
          </p:cNvCxnSpPr>
          <p:nvPr/>
        </p:nvCxnSpPr>
        <p:spPr>
          <a:xfrm>
            <a:off x="3923928" y="5208612"/>
            <a:ext cx="2677443" cy="1058508"/>
          </a:xfrm>
          <a:prstGeom prst="straightConnector1">
            <a:avLst/>
          </a:prstGeom>
          <a:ln w="762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2519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5DC26-C240-F67B-54D2-028D675F394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C4CF0E6-004C-2BE5-6B42-26F01740D3CD}"/>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7:13</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C1B067CB-ABC6-374D-3B45-EA312B274E99}"/>
              </a:ext>
            </a:extLst>
          </p:cNvPr>
          <p:cNvSpPr txBox="1"/>
          <p:nvPr/>
        </p:nvSpPr>
        <p:spPr>
          <a:xfrm>
            <a:off x="0" y="463349"/>
            <a:ext cx="910850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 el corazón de Faraón se endureció, y no los escuchó, como Jehová lo había dicho. </a:t>
            </a:r>
          </a:p>
        </p:txBody>
      </p:sp>
      <p:sp>
        <p:nvSpPr>
          <p:cNvPr id="3" name="TextBox 2">
            <a:extLst>
              <a:ext uri="{FF2B5EF4-FFF2-40B4-BE49-F238E27FC236}">
                <a16:creationId xmlns:a16="http://schemas.microsoft.com/office/drawing/2014/main" id="{A8C3FA70-7946-8237-E4EB-DBFCA576F91E}"/>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BCD9DAAA-CD0E-2C28-9B28-72304BFB0478}"/>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D4B9138F-F00C-D2D2-CBAA-7283559F4DEE}"/>
              </a:ext>
            </a:extLst>
          </p:cNvPr>
          <p:cNvSpPr txBox="1"/>
          <p:nvPr/>
        </p:nvSpPr>
        <p:spPr>
          <a:xfrm>
            <a:off x="4572000" y="201332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6" name="TextBox 15">
            <a:extLst>
              <a:ext uri="{FF2B5EF4-FFF2-40B4-BE49-F238E27FC236}">
                <a16:creationId xmlns:a16="http://schemas.microsoft.com/office/drawing/2014/main" id="{E260ACFE-EBB5-1129-56B4-64B86D907435}"/>
              </a:ext>
            </a:extLst>
          </p:cNvPr>
          <p:cNvSpPr txBox="1"/>
          <p:nvPr/>
        </p:nvSpPr>
        <p:spPr>
          <a:xfrm>
            <a:off x="4716016" y="5661248"/>
            <a:ext cx="4427984" cy="10805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señalan que el Faraón mismo endureció su corazón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7:13, 14, 22; 8:15, 19, 32; 9:7, 34, 35).</a:t>
            </a:r>
          </a:p>
        </p:txBody>
      </p:sp>
      <p:sp>
        <p:nvSpPr>
          <p:cNvPr id="18" name="TextBox 17">
            <a:extLst>
              <a:ext uri="{FF2B5EF4-FFF2-40B4-BE49-F238E27FC236}">
                <a16:creationId xmlns:a16="http://schemas.microsoft.com/office/drawing/2014/main" id="{3B802C5B-8957-CE14-7F0E-F14811380400}"/>
              </a:ext>
            </a:extLst>
          </p:cNvPr>
          <p:cNvSpPr txBox="1"/>
          <p:nvPr/>
        </p:nvSpPr>
        <p:spPr>
          <a:xfrm>
            <a:off x="18030" y="5661248"/>
            <a:ext cx="4427984" cy="1080552"/>
          </a:xfrm>
          <a:prstGeom prst="rect">
            <a:avLst/>
          </a:prstGeom>
          <a:solidFill>
            <a:schemeClr val="tx1"/>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atribuyen a Dios el endurecimiento del corazón de Faraón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4:21; 7:3; 9:12; 10:1, 20, 27; 11:10; 14:4, 8)</a:t>
            </a:r>
          </a:p>
        </p:txBody>
      </p:sp>
    </p:spTree>
    <p:extLst>
      <p:ext uri="{BB962C8B-B14F-4D97-AF65-F5344CB8AC3E}">
        <p14:creationId xmlns:p14="http://schemas.microsoft.com/office/powerpoint/2010/main" val="1163218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inVertic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4" grpId="0" animBg="1"/>
      <p:bldP spid="16"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41283-F042-DF7B-8C75-97C2AF6E009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5799B1D-EC12-D844-BD18-D07EE492E573}"/>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7:13</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DB2AF30-C564-D2B9-968A-0352A7B9A34C}"/>
              </a:ext>
            </a:extLst>
          </p:cNvPr>
          <p:cNvSpPr txBox="1"/>
          <p:nvPr/>
        </p:nvSpPr>
        <p:spPr>
          <a:xfrm>
            <a:off x="0" y="463349"/>
            <a:ext cx="910850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el corazón de Faraón se endureció, </a:t>
            </a:r>
            <a:r>
              <a:rPr lang="es-ES" sz="2400" dirty="0">
                <a:latin typeface="Calibri"/>
              </a:rPr>
              <a:t>y no los escuchó, como Jehová lo había dicho. </a:t>
            </a:r>
          </a:p>
        </p:txBody>
      </p:sp>
      <p:sp>
        <p:nvSpPr>
          <p:cNvPr id="3" name="TextBox 2">
            <a:extLst>
              <a:ext uri="{FF2B5EF4-FFF2-40B4-BE49-F238E27FC236}">
                <a16:creationId xmlns:a16="http://schemas.microsoft.com/office/drawing/2014/main" id="{925D283C-821D-1370-C329-11610666E071}"/>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77F53E93-9AD5-6256-1B87-00F4B524BA14}"/>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4D48CEFE-A6EF-79B9-5FEE-F5CCEE3A43E9}"/>
              </a:ext>
            </a:extLst>
          </p:cNvPr>
          <p:cNvSpPr txBox="1"/>
          <p:nvPr/>
        </p:nvSpPr>
        <p:spPr>
          <a:xfrm>
            <a:off x="4572000" y="201332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6" name="TextBox 15">
            <a:extLst>
              <a:ext uri="{FF2B5EF4-FFF2-40B4-BE49-F238E27FC236}">
                <a16:creationId xmlns:a16="http://schemas.microsoft.com/office/drawing/2014/main" id="{488ACBF0-243F-0A17-D8A6-2F5D43156B4E}"/>
              </a:ext>
            </a:extLst>
          </p:cNvPr>
          <p:cNvSpPr txBox="1"/>
          <p:nvPr/>
        </p:nvSpPr>
        <p:spPr>
          <a:xfrm>
            <a:off x="4716016" y="5661248"/>
            <a:ext cx="4427984" cy="10805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señalan que el Faraón mismo endureció su corazón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7:13, 14, 22; 8:15, 19, 32; 9:7, 34, 35).</a:t>
            </a:r>
          </a:p>
        </p:txBody>
      </p:sp>
      <p:sp>
        <p:nvSpPr>
          <p:cNvPr id="18" name="TextBox 17">
            <a:extLst>
              <a:ext uri="{FF2B5EF4-FFF2-40B4-BE49-F238E27FC236}">
                <a16:creationId xmlns:a16="http://schemas.microsoft.com/office/drawing/2014/main" id="{A732E4AA-EDD7-8C0F-4ECC-95E6786696EB}"/>
              </a:ext>
            </a:extLst>
          </p:cNvPr>
          <p:cNvSpPr txBox="1"/>
          <p:nvPr/>
        </p:nvSpPr>
        <p:spPr>
          <a:xfrm>
            <a:off x="18030" y="5661248"/>
            <a:ext cx="4427984" cy="1080552"/>
          </a:xfrm>
          <a:prstGeom prst="rect">
            <a:avLst/>
          </a:prstGeom>
          <a:solidFill>
            <a:schemeClr val="tx1"/>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atribuyen a Dios el endurecimiento del corazón de Faraón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4:21; 7:3; 9:12; 10:1, 20, 27; 11:10; 14:4, 8)</a:t>
            </a:r>
          </a:p>
        </p:txBody>
      </p:sp>
    </p:spTree>
    <p:extLst>
      <p:ext uri="{BB962C8B-B14F-4D97-AF65-F5344CB8AC3E}">
        <p14:creationId xmlns:p14="http://schemas.microsoft.com/office/powerpoint/2010/main" val="2325091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79E42-14DF-4CAF-B38F-8EC64D56CD7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C788E7A1-B9CE-859B-C347-13F9385328C5}"/>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7:13</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81E5F5D0-67B2-3ABD-CD19-CA86117E3F82}"/>
              </a:ext>
            </a:extLst>
          </p:cNvPr>
          <p:cNvSpPr txBox="1"/>
          <p:nvPr/>
        </p:nvSpPr>
        <p:spPr>
          <a:xfrm>
            <a:off x="0" y="463349"/>
            <a:ext cx="910850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el corazón de Faraón se endureció, </a:t>
            </a:r>
            <a:r>
              <a:rPr lang="es-ES" sz="2400" dirty="0">
                <a:solidFill>
                  <a:srgbClr val="00B0F0"/>
                </a:solidFill>
                <a:latin typeface="Calibri"/>
              </a:rPr>
              <a:t>y </a:t>
            </a:r>
            <a:r>
              <a:rPr lang="es-ES" sz="2400" u="sng" dirty="0">
                <a:solidFill>
                  <a:srgbClr val="00B0F0"/>
                </a:solidFill>
                <a:latin typeface="Calibri"/>
              </a:rPr>
              <a:t>no los escuchó</a:t>
            </a:r>
            <a:r>
              <a:rPr lang="es-ES" sz="2400" dirty="0">
                <a:solidFill>
                  <a:srgbClr val="00B0F0"/>
                </a:solidFill>
                <a:latin typeface="Calibri"/>
              </a:rPr>
              <a:t>, como Jehová lo había dicho. </a:t>
            </a:r>
          </a:p>
        </p:txBody>
      </p:sp>
      <p:sp>
        <p:nvSpPr>
          <p:cNvPr id="3" name="TextBox 2">
            <a:extLst>
              <a:ext uri="{FF2B5EF4-FFF2-40B4-BE49-F238E27FC236}">
                <a16:creationId xmlns:a16="http://schemas.microsoft.com/office/drawing/2014/main" id="{86BF7833-F84B-F42E-6A5A-E4C9BE85B991}"/>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11CF42B6-16FC-E55E-E46F-C31A2BDABE9C}"/>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4AD79B78-D59B-1E1A-7BA1-DCC08D2AD173}"/>
              </a:ext>
            </a:extLst>
          </p:cNvPr>
          <p:cNvSpPr txBox="1"/>
          <p:nvPr/>
        </p:nvSpPr>
        <p:spPr>
          <a:xfrm>
            <a:off x="4572000" y="201332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6" name="TextBox 15">
            <a:extLst>
              <a:ext uri="{FF2B5EF4-FFF2-40B4-BE49-F238E27FC236}">
                <a16:creationId xmlns:a16="http://schemas.microsoft.com/office/drawing/2014/main" id="{4DB7387F-791C-3AFC-08E8-B4D4994F83E8}"/>
              </a:ext>
            </a:extLst>
          </p:cNvPr>
          <p:cNvSpPr txBox="1"/>
          <p:nvPr/>
        </p:nvSpPr>
        <p:spPr>
          <a:xfrm>
            <a:off x="4716016" y="5661248"/>
            <a:ext cx="4427984" cy="10805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señalan que el Faraón mismo endureció su corazón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7:13, 14, 22; 8:15, 19, 32; 9:7, 34, 35).</a:t>
            </a:r>
          </a:p>
        </p:txBody>
      </p:sp>
      <p:sp>
        <p:nvSpPr>
          <p:cNvPr id="18" name="TextBox 17">
            <a:extLst>
              <a:ext uri="{FF2B5EF4-FFF2-40B4-BE49-F238E27FC236}">
                <a16:creationId xmlns:a16="http://schemas.microsoft.com/office/drawing/2014/main" id="{600D5220-1747-CED8-346B-435DC3361545}"/>
              </a:ext>
            </a:extLst>
          </p:cNvPr>
          <p:cNvSpPr txBox="1"/>
          <p:nvPr/>
        </p:nvSpPr>
        <p:spPr>
          <a:xfrm>
            <a:off x="18030" y="5661248"/>
            <a:ext cx="4427984" cy="1080552"/>
          </a:xfrm>
          <a:prstGeom prst="rect">
            <a:avLst/>
          </a:prstGeom>
          <a:solidFill>
            <a:schemeClr val="tx1"/>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atribuyen a Dios el endurecimiento del corazón de Faraón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4:21; 7:3; 9:12; 10:1, 20, 27; 11:10; 14:4, 8)</a:t>
            </a:r>
          </a:p>
        </p:txBody>
      </p:sp>
      <p:cxnSp>
        <p:nvCxnSpPr>
          <p:cNvPr id="6" name="Straight Arrow Connector 5">
            <a:extLst>
              <a:ext uri="{FF2B5EF4-FFF2-40B4-BE49-F238E27FC236}">
                <a16:creationId xmlns:a16="http://schemas.microsoft.com/office/drawing/2014/main" id="{3A824E78-07C3-AC00-A5B5-EDE16B37AAC9}"/>
              </a:ext>
            </a:extLst>
          </p:cNvPr>
          <p:cNvCxnSpPr>
            <a:cxnSpLocks/>
          </p:cNvCxnSpPr>
          <p:nvPr/>
        </p:nvCxnSpPr>
        <p:spPr>
          <a:xfrm>
            <a:off x="4370111" y="614679"/>
            <a:ext cx="2290121" cy="5046569"/>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1 CuadroTexto">
            <a:extLst>
              <a:ext uri="{FF2B5EF4-FFF2-40B4-BE49-F238E27FC236}">
                <a16:creationId xmlns:a16="http://schemas.microsoft.com/office/drawing/2014/main" id="{26D019FB-B74E-AB02-B74C-B0DAEF5C2613}"/>
              </a:ext>
            </a:extLst>
          </p:cNvPr>
          <p:cNvSpPr txBox="1"/>
          <p:nvPr/>
        </p:nvSpPr>
        <p:spPr>
          <a:xfrm>
            <a:off x="287524" y="101422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7:14</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CAB4FFA-26E1-44CC-D09D-A908818B5256}"/>
              </a:ext>
            </a:extLst>
          </p:cNvPr>
          <p:cNvSpPr txBox="1"/>
          <p:nvPr/>
        </p:nvSpPr>
        <p:spPr>
          <a:xfrm>
            <a:off x="35496" y="1465557"/>
            <a:ext cx="4680520"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Entonces Jehová dijo a Moisés: El corazón de Faraón está endurecido, y no quiere dejar ir al pueblo. </a:t>
            </a:r>
          </a:p>
        </p:txBody>
      </p:sp>
    </p:spTree>
    <p:extLst>
      <p:ext uri="{BB962C8B-B14F-4D97-AF65-F5344CB8AC3E}">
        <p14:creationId xmlns:p14="http://schemas.microsoft.com/office/powerpoint/2010/main" val="4123753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AC37E-FC8A-5560-2A9F-54005AA3E06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2944428-9881-B73C-4F18-B6EB6E3BA103}"/>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7:13</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0302F46A-4D15-4B5C-5C19-86F9E0426249}"/>
              </a:ext>
            </a:extLst>
          </p:cNvPr>
          <p:cNvSpPr txBox="1"/>
          <p:nvPr/>
        </p:nvSpPr>
        <p:spPr>
          <a:xfrm>
            <a:off x="0" y="463349"/>
            <a:ext cx="910850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el corazón de Faraón se endureció, </a:t>
            </a:r>
            <a:r>
              <a:rPr lang="es-ES" sz="2400" dirty="0">
                <a:solidFill>
                  <a:srgbClr val="00B0F0"/>
                </a:solidFill>
                <a:latin typeface="Calibri"/>
              </a:rPr>
              <a:t>y </a:t>
            </a:r>
            <a:r>
              <a:rPr lang="es-ES" sz="2400" u="sng" dirty="0">
                <a:solidFill>
                  <a:srgbClr val="00B0F0"/>
                </a:solidFill>
                <a:latin typeface="Calibri"/>
              </a:rPr>
              <a:t>no los escuchó</a:t>
            </a:r>
            <a:r>
              <a:rPr lang="es-ES" sz="2400" dirty="0">
                <a:solidFill>
                  <a:srgbClr val="00B0F0"/>
                </a:solidFill>
                <a:latin typeface="Calibri"/>
              </a:rPr>
              <a:t>, como Jehová lo había dicho. </a:t>
            </a:r>
          </a:p>
        </p:txBody>
      </p:sp>
      <p:sp>
        <p:nvSpPr>
          <p:cNvPr id="3" name="TextBox 2">
            <a:extLst>
              <a:ext uri="{FF2B5EF4-FFF2-40B4-BE49-F238E27FC236}">
                <a16:creationId xmlns:a16="http://schemas.microsoft.com/office/drawing/2014/main" id="{4085D492-94DB-2F76-9ACD-B7753F222FB8}"/>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65CA76B0-19D1-5C03-45EE-EF4D749BBF56}"/>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36C501BC-169F-831A-D6B5-F93B73AF3E1E}"/>
              </a:ext>
            </a:extLst>
          </p:cNvPr>
          <p:cNvSpPr txBox="1"/>
          <p:nvPr/>
        </p:nvSpPr>
        <p:spPr>
          <a:xfrm>
            <a:off x="4572000" y="201332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6" name="TextBox 15">
            <a:extLst>
              <a:ext uri="{FF2B5EF4-FFF2-40B4-BE49-F238E27FC236}">
                <a16:creationId xmlns:a16="http://schemas.microsoft.com/office/drawing/2014/main" id="{BFC84244-0E2E-D704-7349-8970DA803B02}"/>
              </a:ext>
            </a:extLst>
          </p:cNvPr>
          <p:cNvSpPr txBox="1"/>
          <p:nvPr/>
        </p:nvSpPr>
        <p:spPr>
          <a:xfrm>
            <a:off x="4716016" y="5661248"/>
            <a:ext cx="4427984" cy="10805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señalan que el Faraón mismo endureció su corazón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7:13, 14, 22; 8:15, 19, 32; 9:7, 34, 35).</a:t>
            </a:r>
          </a:p>
        </p:txBody>
      </p:sp>
      <p:sp>
        <p:nvSpPr>
          <p:cNvPr id="18" name="TextBox 17">
            <a:extLst>
              <a:ext uri="{FF2B5EF4-FFF2-40B4-BE49-F238E27FC236}">
                <a16:creationId xmlns:a16="http://schemas.microsoft.com/office/drawing/2014/main" id="{5B9A5D85-0D07-9637-F569-84BF8B3A6D33}"/>
              </a:ext>
            </a:extLst>
          </p:cNvPr>
          <p:cNvSpPr txBox="1"/>
          <p:nvPr/>
        </p:nvSpPr>
        <p:spPr>
          <a:xfrm>
            <a:off x="18030" y="5661248"/>
            <a:ext cx="4427984" cy="1080552"/>
          </a:xfrm>
          <a:prstGeom prst="rect">
            <a:avLst/>
          </a:prstGeom>
          <a:solidFill>
            <a:schemeClr val="tx1"/>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atribuyen a Dios el endurecimiento del corazón de Faraón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4:21; 7:3; 9:12; 10:1, 20, 27; 11:10; 14:4, 8)</a:t>
            </a:r>
          </a:p>
        </p:txBody>
      </p:sp>
      <p:cxnSp>
        <p:nvCxnSpPr>
          <p:cNvPr id="6" name="Straight Arrow Connector 5">
            <a:extLst>
              <a:ext uri="{FF2B5EF4-FFF2-40B4-BE49-F238E27FC236}">
                <a16:creationId xmlns:a16="http://schemas.microsoft.com/office/drawing/2014/main" id="{5A12B189-5B89-21B6-D99B-1B15DEB59DDF}"/>
              </a:ext>
            </a:extLst>
          </p:cNvPr>
          <p:cNvCxnSpPr>
            <a:cxnSpLocks/>
          </p:cNvCxnSpPr>
          <p:nvPr/>
        </p:nvCxnSpPr>
        <p:spPr>
          <a:xfrm>
            <a:off x="4370111" y="614679"/>
            <a:ext cx="2290121" cy="5046569"/>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1 CuadroTexto">
            <a:extLst>
              <a:ext uri="{FF2B5EF4-FFF2-40B4-BE49-F238E27FC236}">
                <a16:creationId xmlns:a16="http://schemas.microsoft.com/office/drawing/2014/main" id="{EE2E2C6B-6981-0F5E-D033-8535A95A9A16}"/>
              </a:ext>
            </a:extLst>
          </p:cNvPr>
          <p:cNvSpPr txBox="1"/>
          <p:nvPr/>
        </p:nvSpPr>
        <p:spPr>
          <a:xfrm>
            <a:off x="287524" y="101422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7:14</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73CCB86B-0DA6-5516-5AC7-A8E743891ED9}"/>
              </a:ext>
            </a:extLst>
          </p:cNvPr>
          <p:cNvSpPr txBox="1"/>
          <p:nvPr/>
        </p:nvSpPr>
        <p:spPr>
          <a:xfrm>
            <a:off x="35496" y="1465557"/>
            <a:ext cx="4680520"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Jehová dijo a Moisés: El corazón de Faraón está endurecido, </a:t>
            </a:r>
            <a:r>
              <a:rPr lang="es-ES" sz="2400" dirty="0">
                <a:latin typeface="Calibri"/>
              </a:rPr>
              <a:t>y no quiere dejar ir al pueblo. </a:t>
            </a:r>
          </a:p>
        </p:txBody>
      </p:sp>
    </p:spTree>
    <p:extLst>
      <p:ext uri="{BB962C8B-B14F-4D97-AF65-F5344CB8AC3E}">
        <p14:creationId xmlns:p14="http://schemas.microsoft.com/office/powerpoint/2010/main" val="4225660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4C963-B4D4-7A33-E1C9-10E3CEDA57E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934F56C7-7B3B-5E4D-B66C-F086BAAAE7A9}"/>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7:13</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5E693502-34E8-C154-3820-936ADAAF9467}"/>
              </a:ext>
            </a:extLst>
          </p:cNvPr>
          <p:cNvSpPr txBox="1"/>
          <p:nvPr/>
        </p:nvSpPr>
        <p:spPr>
          <a:xfrm>
            <a:off x="0" y="463349"/>
            <a:ext cx="910850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el corazón de Faraón se endureció, </a:t>
            </a:r>
            <a:r>
              <a:rPr lang="es-ES" sz="2400" dirty="0">
                <a:solidFill>
                  <a:srgbClr val="00B0F0"/>
                </a:solidFill>
                <a:latin typeface="Calibri"/>
              </a:rPr>
              <a:t>y </a:t>
            </a:r>
            <a:r>
              <a:rPr lang="es-ES" sz="2400" u="sng" dirty="0">
                <a:solidFill>
                  <a:srgbClr val="00B0F0"/>
                </a:solidFill>
                <a:latin typeface="Calibri"/>
              </a:rPr>
              <a:t>no los escuchó</a:t>
            </a:r>
            <a:r>
              <a:rPr lang="es-ES" sz="2400" dirty="0">
                <a:solidFill>
                  <a:srgbClr val="00B0F0"/>
                </a:solidFill>
                <a:latin typeface="Calibri"/>
              </a:rPr>
              <a:t>, como Jehová lo había dicho. </a:t>
            </a:r>
          </a:p>
        </p:txBody>
      </p:sp>
      <p:sp>
        <p:nvSpPr>
          <p:cNvPr id="3" name="TextBox 2">
            <a:extLst>
              <a:ext uri="{FF2B5EF4-FFF2-40B4-BE49-F238E27FC236}">
                <a16:creationId xmlns:a16="http://schemas.microsoft.com/office/drawing/2014/main" id="{FACB359C-9A9A-2AD4-0763-A255C77A45CE}"/>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0BCF34A2-0722-7FDB-A838-EF4B9D9F3832}"/>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73F4B903-AF42-F099-ED20-04F84361AD37}"/>
              </a:ext>
            </a:extLst>
          </p:cNvPr>
          <p:cNvSpPr txBox="1"/>
          <p:nvPr/>
        </p:nvSpPr>
        <p:spPr>
          <a:xfrm>
            <a:off x="4572000" y="201332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6" name="TextBox 15">
            <a:extLst>
              <a:ext uri="{FF2B5EF4-FFF2-40B4-BE49-F238E27FC236}">
                <a16:creationId xmlns:a16="http://schemas.microsoft.com/office/drawing/2014/main" id="{EC4A475E-E34B-A010-2C2D-7495C3A8E7A9}"/>
              </a:ext>
            </a:extLst>
          </p:cNvPr>
          <p:cNvSpPr txBox="1"/>
          <p:nvPr/>
        </p:nvSpPr>
        <p:spPr>
          <a:xfrm>
            <a:off x="4716016" y="5661248"/>
            <a:ext cx="4427984" cy="10805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señalan que el Faraón mismo endureció su corazón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7:13, 14, 22; 8:15, 19, 32; 9:7, 34, 35).</a:t>
            </a:r>
          </a:p>
        </p:txBody>
      </p:sp>
      <p:sp>
        <p:nvSpPr>
          <p:cNvPr id="18" name="TextBox 17">
            <a:extLst>
              <a:ext uri="{FF2B5EF4-FFF2-40B4-BE49-F238E27FC236}">
                <a16:creationId xmlns:a16="http://schemas.microsoft.com/office/drawing/2014/main" id="{09112B4C-FCAF-CF17-7122-E69F72D0B1D1}"/>
              </a:ext>
            </a:extLst>
          </p:cNvPr>
          <p:cNvSpPr txBox="1"/>
          <p:nvPr/>
        </p:nvSpPr>
        <p:spPr>
          <a:xfrm>
            <a:off x="18030" y="5661248"/>
            <a:ext cx="4427984" cy="1080552"/>
          </a:xfrm>
          <a:prstGeom prst="rect">
            <a:avLst/>
          </a:prstGeom>
          <a:solidFill>
            <a:schemeClr val="tx1"/>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atribuyen a Dios el endurecimiento del corazón de Faraón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4:21; 7:3; 9:12; 10:1, 20, 27; 11:10; 14:4, 8)</a:t>
            </a:r>
          </a:p>
        </p:txBody>
      </p:sp>
      <p:cxnSp>
        <p:nvCxnSpPr>
          <p:cNvPr id="6" name="Straight Arrow Connector 5">
            <a:extLst>
              <a:ext uri="{FF2B5EF4-FFF2-40B4-BE49-F238E27FC236}">
                <a16:creationId xmlns:a16="http://schemas.microsoft.com/office/drawing/2014/main" id="{1028C03B-4F63-BCC2-CC31-19DF5B19CC82}"/>
              </a:ext>
            </a:extLst>
          </p:cNvPr>
          <p:cNvCxnSpPr>
            <a:cxnSpLocks/>
          </p:cNvCxnSpPr>
          <p:nvPr/>
        </p:nvCxnSpPr>
        <p:spPr>
          <a:xfrm>
            <a:off x="4370111" y="614679"/>
            <a:ext cx="2290121" cy="5046569"/>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1 CuadroTexto">
            <a:extLst>
              <a:ext uri="{FF2B5EF4-FFF2-40B4-BE49-F238E27FC236}">
                <a16:creationId xmlns:a16="http://schemas.microsoft.com/office/drawing/2014/main" id="{281B46AE-27B8-6B1B-E358-07701209E6E9}"/>
              </a:ext>
            </a:extLst>
          </p:cNvPr>
          <p:cNvSpPr txBox="1"/>
          <p:nvPr/>
        </p:nvSpPr>
        <p:spPr>
          <a:xfrm>
            <a:off x="287524" y="101422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7:14</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611512BF-BB25-1E2F-8B22-96D87734669A}"/>
              </a:ext>
            </a:extLst>
          </p:cNvPr>
          <p:cNvSpPr txBox="1"/>
          <p:nvPr/>
        </p:nvSpPr>
        <p:spPr>
          <a:xfrm>
            <a:off x="35496" y="1465557"/>
            <a:ext cx="4680520"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Jehová dijo a Moisés: El corazón de Faraón está endurecido, </a:t>
            </a:r>
            <a:r>
              <a:rPr lang="es-ES" sz="2400" dirty="0">
                <a:solidFill>
                  <a:srgbClr val="00B0F0"/>
                </a:solidFill>
                <a:latin typeface="Calibri"/>
              </a:rPr>
              <a:t>y </a:t>
            </a:r>
            <a:r>
              <a:rPr lang="es-ES" sz="2400" u="sng" dirty="0">
                <a:solidFill>
                  <a:srgbClr val="00B0F0"/>
                </a:solidFill>
                <a:latin typeface="Calibri"/>
              </a:rPr>
              <a:t>no quiere</a:t>
            </a:r>
            <a:r>
              <a:rPr lang="es-ES" sz="2400" dirty="0">
                <a:solidFill>
                  <a:srgbClr val="00B0F0"/>
                </a:solidFill>
                <a:latin typeface="Calibri"/>
              </a:rPr>
              <a:t> dejar ir al pueblo. </a:t>
            </a:r>
          </a:p>
        </p:txBody>
      </p:sp>
      <p:cxnSp>
        <p:nvCxnSpPr>
          <p:cNvPr id="7" name="Straight Arrow Connector 6">
            <a:extLst>
              <a:ext uri="{FF2B5EF4-FFF2-40B4-BE49-F238E27FC236}">
                <a16:creationId xmlns:a16="http://schemas.microsoft.com/office/drawing/2014/main" id="{4A0566A1-4797-20CB-4488-3308F7B7A627}"/>
              </a:ext>
            </a:extLst>
          </p:cNvPr>
          <p:cNvCxnSpPr>
            <a:cxnSpLocks/>
          </p:cNvCxnSpPr>
          <p:nvPr/>
        </p:nvCxnSpPr>
        <p:spPr>
          <a:xfrm>
            <a:off x="3995936" y="2013323"/>
            <a:ext cx="2376264" cy="3647925"/>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1 CuadroTexto">
            <a:extLst>
              <a:ext uri="{FF2B5EF4-FFF2-40B4-BE49-F238E27FC236}">
                <a16:creationId xmlns:a16="http://schemas.microsoft.com/office/drawing/2014/main" id="{186F86D4-8D73-5A7E-AA1F-3C1FA9013DA9}"/>
              </a:ext>
            </a:extLst>
          </p:cNvPr>
          <p:cNvSpPr txBox="1"/>
          <p:nvPr/>
        </p:nvSpPr>
        <p:spPr>
          <a:xfrm>
            <a:off x="287524" y="231627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7:22</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98D71B4-BC47-350B-6ABC-4D7A844D46DE}"/>
              </a:ext>
            </a:extLst>
          </p:cNvPr>
          <p:cNvSpPr txBox="1"/>
          <p:nvPr/>
        </p:nvSpPr>
        <p:spPr>
          <a:xfrm>
            <a:off x="35496" y="2767605"/>
            <a:ext cx="468052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 los hechiceros de Egipto hicieron lo mismo con sus encantamientos; y el corazón de Faraón se endureció, y no los escuchó; como Jehová lo había dicho. </a:t>
            </a:r>
          </a:p>
        </p:txBody>
      </p:sp>
    </p:spTree>
    <p:extLst>
      <p:ext uri="{BB962C8B-B14F-4D97-AF65-F5344CB8AC3E}">
        <p14:creationId xmlns:p14="http://schemas.microsoft.com/office/powerpoint/2010/main" val="3172220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077B9-9AF0-32EC-3052-EACD63B8039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5468DC6-92E3-3113-CECD-E01D38F9915C}"/>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7:13</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0500554E-AA89-1015-A53C-961B4A00C4AE}"/>
              </a:ext>
            </a:extLst>
          </p:cNvPr>
          <p:cNvSpPr txBox="1"/>
          <p:nvPr/>
        </p:nvSpPr>
        <p:spPr>
          <a:xfrm>
            <a:off x="0" y="463349"/>
            <a:ext cx="910850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el corazón de Faraón se endureció, </a:t>
            </a:r>
            <a:r>
              <a:rPr lang="es-ES" sz="2400" dirty="0">
                <a:solidFill>
                  <a:srgbClr val="00B0F0"/>
                </a:solidFill>
                <a:latin typeface="Calibri"/>
              </a:rPr>
              <a:t>y </a:t>
            </a:r>
            <a:r>
              <a:rPr lang="es-ES" sz="2400" u="sng" dirty="0">
                <a:solidFill>
                  <a:srgbClr val="00B0F0"/>
                </a:solidFill>
                <a:latin typeface="Calibri"/>
              </a:rPr>
              <a:t>no los escuchó</a:t>
            </a:r>
            <a:r>
              <a:rPr lang="es-ES" sz="2400" dirty="0">
                <a:solidFill>
                  <a:srgbClr val="00B0F0"/>
                </a:solidFill>
                <a:latin typeface="Calibri"/>
              </a:rPr>
              <a:t>, como Jehová lo había dicho. </a:t>
            </a:r>
          </a:p>
        </p:txBody>
      </p:sp>
      <p:sp>
        <p:nvSpPr>
          <p:cNvPr id="3" name="TextBox 2">
            <a:extLst>
              <a:ext uri="{FF2B5EF4-FFF2-40B4-BE49-F238E27FC236}">
                <a16:creationId xmlns:a16="http://schemas.microsoft.com/office/drawing/2014/main" id="{895CBCE4-2923-3E53-4E7B-7B14B0FC4487}"/>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B904A161-6D99-921A-050F-5D4F8038AD46}"/>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B02563E5-0D3A-46D6-B7B5-71D8CCE2A9C7}"/>
              </a:ext>
            </a:extLst>
          </p:cNvPr>
          <p:cNvSpPr txBox="1"/>
          <p:nvPr/>
        </p:nvSpPr>
        <p:spPr>
          <a:xfrm>
            <a:off x="4572000" y="201332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6" name="TextBox 15">
            <a:extLst>
              <a:ext uri="{FF2B5EF4-FFF2-40B4-BE49-F238E27FC236}">
                <a16:creationId xmlns:a16="http://schemas.microsoft.com/office/drawing/2014/main" id="{DD2CD83D-D66C-AD1B-B5AE-8C8543EE6E9F}"/>
              </a:ext>
            </a:extLst>
          </p:cNvPr>
          <p:cNvSpPr txBox="1"/>
          <p:nvPr/>
        </p:nvSpPr>
        <p:spPr>
          <a:xfrm>
            <a:off x="4716016" y="5661248"/>
            <a:ext cx="4427984" cy="10805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señalan que el Faraón mismo endureció su corazón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7:13, 14, 22; 8:15, 19, 32; 9:7, 34, 35).</a:t>
            </a:r>
          </a:p>
        </p:txBody>
      </p:sp>
      <p:sp>
        <p:nvSpPr>
          <p:cNvPr id="18" name="TextBox 17">
            <a:extLst>
              <a:ext uri="{FF2B5EF4-FFF2-40B4-BE49-F238E27FC236}">
                <a16:creationId xmlns:a16="http://schemas.microsoft.com/office/drawing/2014/main" id="{F1079E9D-201D-2517-DF5E-2C4C5F0CA208}"/>
              </a:ext>
            </a:extLst>
          </p:cNvPr>
          <p:cNvSpPr txBox="1"/>
          <p:nvPr/>
        </p:nvSpPr>
        <p:spPr>
          <a:xfrm>
            <a:off x="18030" y="5661248"/>
            <a:ext cx="4427984" cy="1080552"/>
          </a:xfrm>
          <a:prstGeom prst="rect">
            <a:avLst/>
          </a:prstGeom>
          <a:solidFill>
            <a:schemeClr val="tx1"/>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atribuyen a Dios el endurecimiento del corazón de Faraón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4:21; 7:3; 9:12; 10:1, 20, 27; 11:10; 14:4, 8)</a:t>
            </a:r>
          </a:p>
        </p:txBody>
      </p:sp>
      <p:cxnSp>
        <p:nvCxnSpPr>
          <p:cNvPr id="6" name="Straight Arrow Connector 5">
            <a:extLst>
              <a:ext uri="{FF2B5EF4-FFF2-40B4-BE49-F238E27FC236}">
                <a16:creationId xmlns:a16="http://schemas.microsoft.com/office/drawing/2014/main" id="{EE96F6E2-9B7D-BE65-52F0-62EFD8E361DB}"/>
              </a:ext>
            </a:extLst>
          </p:cNvPr>
          <p:cNvCxnSpPr>
            <a:cxnSpLocks/>
          </p:cNvCxnSpPr>
          <p:nvPr/>
        </p:nvCxnSpPr>
        <p:spPr>
          <a:xfrm>
            <a:off x="4370111" y="614679"/>
            <a:ext cx="2290121" cy="5046569"/>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1 CuadroTexto">
            <a:extLst>
              <a:ext uri="{FF2B5EF4-FFF2-40B4-BE49-F238E27FC236}">
                <a16:creationId xmlns:a16="http://schemas.microsoft.com/office/drawing/2014/main" id="{94270CCE-426B-F117-FC73-2AF20592BD90}"/>
              </a:ext>
            </a:extLst>
          </p:cNvPr>
          <p:cNvSpPr txBox="1"/>
          <p:nvPr/>
        </p:nvSpPr>
        <p:spPr>
          <a:xfrm>
            <a:off x="287524" y="101422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7:14</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D0D16E2-9E58-CEEF-92AB-1CB387D19800}"/>
              </a:ext>
            </a:extLst>
          </p:cNvPr>
          <p:cNvSpPr txBox="1"/>
          <p:nvPr/>
        </p:nvSpPr>
        <p:spPr>
          <a:xfrm>
            <a:off x="35496" y="1465557"/>
            <a:ext cx="4680520"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Jehová dijo a Moisés: El corazón de Faraón está endurecido, </a:t>
            </a:r>
            <a:r>
              <a:rPr lang="es-ES" sz="2400" dirty="0">
                <a:solidFill>
                  <a:srgbClr val="00B0F0"/>
                </a:solidFill>
                <a:latin typeface="Calibri"/>
              </a:rPr>
              <a:t>y </a:t>
            </a:r>
            <a:r>
              <a:rPr lang="es-ES" sz="2400" u="sng" dirty="0">
                <a:solidFill>
                  <a:srgbClr val="00B0F0"/>
                </a:solidFill>
                <a:latin typeface="Calibri"/>
              </a:rPr>
              <a:t>no quiere</a:t>
            </a:r>
            <a:r>
              <a:rPr lang="es-ES" sz="2400" dirty="0">
                <a:solidFill>
                  <a:srgbClr val="00B0F0"/>
                </a:solidFill>
                <a:latin typeface="Calibri"/>
              </a:rPr>
              <a:t> dejar ir al pueblo. </a:t>
            </a:r>
          </a:p>
        </p:txBody>
      </p:sp>
      <p:cxnSp>
        <p:nvCxnSpPr>
          <p:cNvPr id="7" name="Straight Arrow Connector 6">
            <a:extLst>
              <a:ext uri="{FF2B5EF4-FFF2-40B4-BE49-F238E27FC236}">
                <a16:creationId xmlns:a16="http://schemas.microsoft.com/office/drawing/2014/main" id="{8093184F-1A1B-7B0B-0B3A-B5B737D3EA3E}"/>
              </a:ext>
            </a:extLst>
          </p:cNvPr>
          <p:cNvCxnSpPr>
            <a:cxnSpLocks/>
          </p:cNvCxnSpPr>
          <p:nvPr/>
        </p:nvCxnSpPr>
        <p:spPr>
          <a:xfrm>
            <a:off x="3995936" y="2013323"/>
            <a:ext cx="2376264" cy="3647925"/>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1 CuadroTexto">
            <a:extLst>
              <a:ext uri="{FF2B5EF4-FFF2-40B4-BE49-F238E27FC236}">
                <a16:creationId xmlns:a16="http://schemas.microsoft.com/office/drawing/2014/main" id="{7FEAAEB8-6848-D245-8372-7DD8F5DBBA2B}"/>
              </a:ext>
            </a:extLst>
          </p:cNvPr>
          <p:cNvSpPr txBox="1"/>
          <p:nvPr/>
        </p:nvSpPr>
        <p:spPr>
          <a:xfrm>
            <a:off x="287524" y="231627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7:22</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329CDCD-7A25-0675-1836-96FBC2AAD80C}"/>
              </a:ext>
            </a:extLst>
          </p:cNvPr>
          <p:cNvSpPr txBox="1"/>
          <p:nvPr/>
        </p:nvSpPr>
        <p:spPr>
          <a:xfrm>
            <a:off x="35496" y="2767605"/>
            <a:ext cx="468052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los hechiceros de Egipto hicieron lo mismo con sus encantamientos; y el corazón de Faraón se endureció, </a:t>
            </a:r>
            <a:r>
              <a:rPr lang="es-ES" sz="2400" dirty="0">
                <a:latin typeface="Calibri"/>
              </a:rPr>
              <a:t>y no los escuchó; como Jehová lo había dicho. </a:t>
            </a:r>
          </a:p>
        </p:txBody>
      </p:sp>
    </p:spTree>
    <p:extLst>
      <p:ext uri="{BB962C8B-B14F-4D97-AF65-F5344CB8AC3E}">
        <p14:creationId xmlns:p14="http://schemas.microsoft.com/office/powerpoint/2010/main" val="56114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E8EBA-98DA-DDF2-82EA-346F22C9EFA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769A540E-5140-01DD-4279-7EAE94581864}"/>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7:13</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97487694-C0CE-9565-3A00-E69DF009599D}"/>
              </a:ext>
            </a:extLst>
          </p:cNvPr>
          <p:cNvSpPr txBox="1"/>
          <p:nvPr/>
        </p:nvSpPr>
        <p:spPr>
          <a:xfrm>
            <a:off x="0" y="463349"/>
            <a:ext cx="910850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el corazón de Faraón se endureció, </a:t>
            </a:r>
            <a:r>
              <a:rPr lang="es-ES" sz="2400" dirty="0">
                <a:solidFill>
                  <a:srgbClr val="00B0F0"/>
                </a:solidFill>
                <a:latin typeface="Calibri"/>
              </a:rPr>
              <a:t>y </a:t>
            </a:r>
            <a:r>
              <a:rPr lang="es-ES" sz="2400" u="sng" dirty="0">
                <a:solidFill>
                  <a:srgbClr val="00B0F0"/>
                </a:solidFill>
                <a:latin typeface="Calibri"/>
              </a:rPr>
              <a:t>no los escuchó</a:t>
            </a:r>
            <a:r>
              <a:rPr lang="es-ES" sz="2400" dirty="0">
                <a:solidFill>
                  <a:srgbClr val="00B0F0"/>
                </a:solidFill>
                <a:latin typeface="Calibri"/>
              </a:rPr>
              <a:t>, como Jehová lo había dicho. </a:t>
            </a:r>
          </a:p>
        </p:txBody>
      </p:sp>
      <p:sp>
        <p:nvSpPr>
          <p:cNvPr id="3" name="TextBox 2">
            <a:extLst>
              <a:ext uri="{FF2B5EF4-FFF2-40B4-BE49-F238E27FC236}">
                <a16:creationId xmlns:a16="http://schemas.microsoft.com/office/drawing/2014/main" id="{63E8D916-F4E1-95D0-BCE6-0D2351DB99CB}"/>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9D2EE24E-B196-B1F6-C4D3-5D20B319D659}"/>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86D4A161-0883-43ED-A2E0-D0A954215808}"/>
              </a:ext>
            </a:extLst>
          </p:cNvPr>
          <p:cNvSpPr txBox="1"/>
          <p:nvPr/>
        </p:nvSpPr>
        <p:spPr>
          <a:xfrm>
            <a:off x="4572000" y="201332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6" name="TextBox 15">
            <a:extLst>
              <a:ext uri="{FF2B5EF4-FFF2-40B4-BE49-F238E27FC236}">
                <a16:creationId xmlns:a16="http://schemas.microsoft.com/office/drawing/2014/main" id="{661B5745-DD97-4CE5-C656-F06C423F37D6}"/>
              </a:ext>
            </a:extLst>
          </p:cNvPr>
          <p:cNvSpPr txBox="1"/>
          <p:nvPr/>
        </p:nvSpPr>
        <p:spPr>
          <a:xfrm>
            <a:off x="4716016" y="5661248"/>
            <a:ext cx="4427984" cy="10805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señalan que el Faraón mismo endureció su corazón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7:13, 14, 22; 8:15, 19, 32; 9:7, 34, 35).</a:t>
            </a:r>
          </a:p>
        </p:txBody>
      </p:sp>
      <p:sp>
        <p:nvSpPr>
          <p:cNvPr id="18" name="TextBox 17">
            <a:extLst>
              <a:ext uri="{FF2B5EF4-FFF2-40B4-BE49-F238E27FC236}">
                <a16:creationId xmlns:a16="http://schemas.microsoft.com/office/drawing/2014/main" id="{6E1972BA-CC44-39D5-EA5F-1CD8DF10C700}"/>
              </a:ext>
            </a:extLst>
          </p:cNvPr>
          <p:cNvSpPr txBox="1"/>
          <p:nvPr/>
        </p:nvSpPr>
        <p:spPr>
          <a:xfrm>
            <a:off x="18030" y="5661248"/>
            <a:ext cx="4427984" cy="1080552"/>
          </a:xfrm>
          <a:prstGeom prst="rect">
            <a:avLst/>
          </a:prstGeom>
          <a:solidFill>
            <a:schemeClr val="tx1"/>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atribuyen a Dios el endurecimiento del corazón de Faraón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4:21; 7:3; 9:12; 10:1, 20, 27; 11:10; 14:4, 8)</a:t>
            </a:r>
          </a:p>
        </p:txBody>
      </p:sp>
      <p:cxnSp>
        <p:nvCxnSpPr>
          <p:cNvPr id="6" name="Straight Arrow Connector 5">
            <a:extLst>
              <a:ext uri="{FF2B5EF4-FFF2-40B4-BE49-F238E27FC236}">
                <a16:creationId xmlns:a16="http://schemas.microsoft.com/office/drawing/2014/main" id="{BE83D532-AE52-5F27-B441-7ADB4300DB6E}"/>
              </a:ext>
            </a:extLst>
          </p:cNvPr>
          <p:cNvCxnSpPr>
            <a:cxnSpLocks/>
          </p:cNvCxnSpPr>
          <p:nvPr/>
        </p:nvCxnSpPr>
        <p:spPr>
          <a:xfrm>
            <a:off x="4370111" y="614679"/>
            <a:ext cx="2290121" cy="5046569"/>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1 CuadroTexto">
            <a:extLst>
              <a:ext uri="{FF2B5EF4-FFF2-40B4-BE49-F238E27FC236}">
                <a16:creationId xmlns:a16="http://schemas.microsoft.com/office/drawing/2014/main" id="{888C9753-4A4B-4970-290A-4D9E383EB633}"/>
              </a:ext>
            </a:extLst>
          </p:cNvPr>
          <p:cNvSpPr txBox="1"/>
          <p:nvPr/>
        </p:nvSpPr>
        <p:spPr>
          <a:xfrm>
            <a:off x="287524" y="101422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7:14</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8761CA4-D941-AEDA-2889-9F22C16D59ED}"/>
              </a:ext>
            </a:extLst>
          </p:cNvPr>
          <p:cNvSpPr txBox="1"/>
          <p:nvPr/>
        </p:nvSpPr>
        <p:spPr>
          <a:xfrm>
            <a:off x="35496" y="1465557"/>
            <a:ext cx="4680520"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Jehová dijo a Moisés: El corazón de Faraón está endurecido, </a:t>
            </a:r>
            <a:r>
              <a:rPr lang="es-ES" sz="2400" dirty="0">
                <a:solidFill>
                  <a:srgbClr val="00B0F0"/>
                </a:solidFill>
                <a:latin typeface="Calibri"/>
              </a:rPr>
              <a:t>y </a:t>
            </a:r>
            <a:r>
              <a:rPr lang="es-ES" sz="2400" u="sng" dirty="0">
                <a:solidFill>
                  <a:srgbClr val="00B0F0"/>
                </a:solidFill>
                <a:latin typeface="Calibri"/>
              </a:rPr>
              <a:t>no quiere</a:t>
            </a:r>
            <a:r>
              <a:rPr lang="es-ES" sz="2400" dirty="0">
                <a:solidFill>
                  <a:srgbClr val="00B0F0"/>
                </a:solidFill>
                <a:latin typeface="Calibri"/>
              </a:rPr>
              <a:t> dejar ir al pueblo. </a:t>
            </a:r>
          </a:p>
        </p:txBody>
      </p:sp>
      <p:cxnSp>
        <p:nvCxnSpPr>
          <p:cNvPr id="7" name="Straight Arrow Connector 6">
            <a:extLst>
              <a:ext uri="{FF2B5EF4-FFF2-40B4-BE49-F238E27FC236}">
                <a16:creationId xmlns:a16="http://schemas.microsoft.com/office/drawing/2014/main" id="{4D0E4F23-24A6-6036-9496-ABB5E1AB16C5}"/>
              </a:ext>
            </a:extLst>
          </p:cNvPr>
          <p:cNvCxnSpPr>
            <a:cxnSpLocks/>
          </p:cNvCxnSpPr>
          <p:nvPr/>
        </p:nvCxnSpPr>
        <p:spPr>
          <a:xfrm>
            <a:off x="3995936" y="2013323"/>
            <a:ext cx="2376264" cy="3647925"/>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1 CuadroTexto">
            <a:extLst>
              <a:ext uri="{FF2B5EF4-FFF2-40B4-BE49-F238E27FC236}">
                <a16:creationId xmlns:a16="http://schemas.microsoft.com/office/drawing/2014/main" id="{3059625B-44B1-DD4D-1518-F1F36199F349}"/>
              </a:ext>
            </a:extLst>
          </p:cNvPr>
          <p:cNvSpPr txBox="1"/>
          <p:nvPr/>
        </p:nvSpPr>
        <p:spPr>
          <a:xfrm>
            <a:off x="287524" y="231627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7:22</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C1DB33BB-7C74-1DD1-3F5F-6E4C3E30A00D}"/>
              </a:ext>
            </a:extLst>
          </p:cNvPr>
          <p:cNvSpPr txBox="1"/>
          <p:nvPr/>
        </p:nvSpPr>
        <p:spPr>
          <a:xfrm>
            <a:off x="35496" y="2767605"/>
            <a:ext cx="468052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los hechiceros de Egipto hicieron lo mismo con sus encantamientos; y el corazón de Faraón se endureció, </a:t>
            </a:r>
            <a:r>
              <a:rPr lang="es-ES" sz="2400" dirty="0">
                <a:solidFill>
                  <a:srgbClr val="00B0F0"/>
                </a:solidFill>
                <a:latin typeface="Calibri"/>
              </a:rPr>
              <a:t>y </a:t>
            </a:r>
            <a:r>
              <a:rPr lang="es-ES" sz="2400" u="sng" dirty="0">
                <a:solidFill>
                  <a:srgbClr val="00B0F0"/>
                </a:solidFill>
                <a:latin typeface="Calibri"/>
              </a:rPr>
              <a:t>no los escuchó</a:t>
            </a:r>
            <a:r>
              <a:rPr lang="es-ES" sz="2400" dirty="0">
                <a:solidFill>
                  <a:srgbClr val="00B0F0"/>
                </a:solidFill>
                <a:latin typeface="Calibri"/>
              </a:rPr>
              <a:t>; como Jehová lo había dicho. </a:t>
            </a:r>
          </a:p>
        </p:txBody>
      </p:sp>
      <p:sp>
        <p:nvSpPr>
          <p:cNvPr id="10" name="1 CuadroTexto">
            <a:extLst>
              <a:ext uri="{FF2B5EF4-FFF2-40B4-BE49-F238E27FC236}">
                <a16:creationId xmlns:a16="http://schemas.microsoft.com/office/drawing/2014/main" id="{6D915B6B-1779-8E35-3107-7E3E7C93EA1E}"/>
              </a:ext>
            </a:extLst>
          </p:cNvPr>
          <p:cNvSpPr txBox="1"/>
          <p:nvPr/>
        </p:nvSpPr>
        <p:spPr>
          <a:xfrm>
            <a:off x="439924" y="412828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8:15</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E779D99E-8B39-E507-9BC8-6D5850981F60}"/>
              </a:ext>
            </a:extLst>
          </p:cNvPr>
          <p:cNvSpPr txBox="1"/>
          <p:nvPr/>
        </p:nvSpPr>
        <p:spPr>
          <a:xfrm>
            <a:off x="18030" y="4636156"/>
            <a:ext cx="5112568"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Pero viendo Faraón que le habían dado reposo, endureció su corazón y no los escuchó, como Jehová lo había dicho. </a:t>
            </a:r>
          </a:p>
        </p:txBody>
      </p:sp>
      <p:cxnSp>
        <p:nvCxnSpPr>
          <p:cNvPr id="15" name="Straight Arrow Connector 14">
            <a:extLst>
              <a:ext uri="{FF2B5EF4-FFF2-40B4-BE49-F238E27FC236}">
                <a16:creationId xmlns:a16="http://schemas.microsoft.com/office/drawing/2014/main" id="{900C2B3B-AC8D-7ABE-3626-82613B1E5FF2}"/>
              </a:ext>
            </a:extLst>
          </p:cNvPr>
          <p:cNvCxnSpPr>
            <a:cxnSpLocks/>
          </p:cNvCxnSpPr>
          <p:nvPr/>
        </p:nvCxnSpPr>
        <p:spPr>
          <a:xfrm>
            <a:off x="3995936" y="3573016"/>
            <a:ext cx="2160240" cy="2088232"/>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3075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133FD-5268-1D37-EEEF-4FBD4CB1A8C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B0BF1D3-6DB2-E1FF-C632-3927CE82DBCA}"/>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7:13</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A606BD55-F843-2C2F-E163-3009C12C79AD}"/>
              </a:ext>
            </a:extLst>
          </p:cNvPr>
          <p:cNvSpPr txBox="1"/>
          <p:nvPr/>
        </p:nvSpPr>
        <p:spPr>
          <a:xfrm>
            <a:off x="0" y="463349"/>
            <a:ext cx="910850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el corazón de Faraón se endureció, </a:t>
            </a:r>
            <a:r>
              <a:rPr lang="es-ES" sz="2400" dirty="0">
                <a:solidFill>
                  <a:srgbClr val="00B0F0"/>
                </a:solidFill>
                <a:latin typeface="Calibri"/>
              </a:rPr>
              <a:t>y </a:t>
            </a:r>
            <a:r>
              <a:rPr lang="es-ES" sz="2400" u="sng" dirty="0">
                <a:solidFill>
                  <a:srgbClr val="00B0F0"/>
                </a:solidFill>
                <a:latin typeface="Calibri"/>
              </a:rPr>
              <a:t>no los escuchó</a:t>
            </a:r>
            <a:r>
              <a:rPr lang="es-ES" sz="2400" dirty="0">
                <a:solidFill>
                  <a:srgbClr val="00B0F0"/>
                </a:solidFill>
                <a:latin typeface="Calibri"/>
              </a:rPr>
              <a:t>, como Jehová lo había dicho. </a:t>
            </a:r>
          </a:p>
        </p:txBody>
      </p:sp>
      <p:sp>
        <p:nvSpPr>
          <p:cNvPr id="3" name="TextBox 2">
            <a:extLst>
              <a:ext uri="{FF2B5EF4-FFF2-40B4-BE49-F238E27FC236}">
                <a16:creationId xmlns:a16="http://schemas.microsoft.com/office/drawing/2014/main" id="{D50CF64E-FB4F-6087-CB7E-EAD59C3ABC94}"/>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CEF3F762-6E95-E4C8-0741-671F606D5E97}"/>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762CBD05-5384-BD25-7536-36459273B7AF}"/>
              </a:ext>
            </a:extLst>
          </p:cNvPr>
          <p:cNvSpPr txBox="1"/>
          <p:nvPr/>
        </p:nvSpPr>
        <p:spPr>
          <a:xfrm>
            <a:off x="4572000" y="201332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6" name="TextBox 15">
            <a:extLst>
              <a:ext uri="{FF2B5EF4-FFF2-40B4-BE49-F238E27FC236}">
                <a16:creationId xmlns:a16="http://schemas.microsoft.com/office/drawing/2014/main" id="{A7CB1509-25BE-6225-8B67-33A100B5F452}"/>
              </a:ext>
            </a:extLst>
          </p:cNvPr>
          <p:cNvSpPr txBox="1"/>
          <p:nvPr/>
        </p:nvSpPr>
        <p:spPr>
          <a:xfrm>
            <a:off x="4716016" y="5661248"/>
            <a:ext cx="4427984" cy="10805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señalan que el Faraón mismo endureció su corazón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7:13, 14, 22; 8:15, 19, 32; 9:7, 34, 35).</a:t>
            </a:r>
          </a:p>
        </p:txBody>
      </p:sp>
      <p:sp>
        <p:nvSpPr>
          <p:cNvPr id="18" name="TextBox 17">
            <a:extLst>
              <a:ext uri="{FF2B5EF4-FFF2-40B4-BE49-F238E27FC236}">
                <a16:creationId xmlns:a16="http://schemas.microsoft.com/office/drawing/2014/main" id="{2E52F927-16A4-B542-AFE1-67FD7814AAE5}"/>
              </a:ext>
            </a:extLst>
          </p:cNvPr>
          <p:cNvSpPr txBox="1"/>
          <p:nvPr/>
        </p:nvSpPr>
        <p:spPr>
          <a:xfrm>
            <a:off x="18030" y="5661248"/>
            <a:ext cx="4427984" cy="1080552"/>
          </a:xfrm>
          <a:prstGeom prst="rect">
            <a:avLst/>
          </a:prstGeom>
          <a:solidFill>
            <a:schemeClr val="tx1"/>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atribuyen a Dios el endurecimiento del corazón de Faraón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4:21; 7:3; 9:12; 10:1, 20, 27; 11:10; 14:4, 8)</a:t>
            </a:r>
          </a:p>
        </p:txBody>
      </p:sp>
      <p:cxnSp>
        <p:nvCxnSpPr>
          <p:cNvPr id="6" name="Straight Arrow Connector 5">
            <a:extLst>
              <a:ext uri="{FF2B5EF4-FFF2-40B4-BE49-F238E27FC236}">
                <a16:creationId xmlns:a16="http://schemas.microsoft.com/office/drawing/2014/main" id="{BE70D741-BF1E-1FC4-DCDC-EAFBF74E76F8}"/>
              </a:ext>
            </a:extLst>
          </p:cNvPr>
          <p:cNvCxnSpPr>
            <a:cxnSpLocks/>
          </p:cNvCxnSpPr>
          <p:nvPr/>
        </p:nvCxnSpPr>
        <p:spPr>
          <a:xfrm>
            <a:off x="4370111" y="614679"/>
            <a:ext cx="2290121" cy="5046569"/>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1 CuadroTexto">
            <a:extLst>
              <a:ext uri="{FF2B5EF4-FFF2-40B4-BE49-F238E27FC236}">
                <a16:creationId xmlns:a16="http://schemas.microsoft.com/office/drawing/2014/main" id="{747CCBCE-C9BE-2B93-A508-FD859BE596FC}"/>
              </a:ext>
            </a:extLst>
          </p:cNvPr>
          <p:cNvSpPr txBox="1"/>
          <p:nvPr/>
        </p:nvSpPr>
        <p:spPr>
          <a:xfrm>
            <a:off x="287524" y="101422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7:14</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50002C17-1946-9D94-B397-D1C4427C3AAD}"/>
              </a:ext>
            </a:extLst>
          </p:cNvPr>
          <p:cNvSpPr txBox="1"/>
          <p:nvPr/>
        </p:nvSpPr>
        <p:spPr>
          <a:xfrm>
            <a:off x="35496" y="1465557"/>
            <a:ext cx="4680520"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Jehová dijo a Moisés: El corazón de Faraón está endurecido, </a:t>
            </a:r>
            <a:r>
              <a:rPr lang="es-ES" sz="2400" dirty="0">
                <a:solidFill>
                  <a:srgbClr val="00B0F0"/>
                </a:solidFill>
                <a:latin typeface="Calibri"/>
              </a:rPr>
              <a:t>y </a:t>
            </a:r>
            <a:r>
              <a:rPr lang="es-ES" sz="2400" u="sng" dirty="0">
                <a:solidFill>
                  <a:srgbClr val="00B0F0"/>
                </a:solidFill>
                <a:latin typeface="Calibri"/>
              </a:rPr>
              <a:t>no quiere</a:t>
            </a:r>
            <a:r>
              <a:rPr lang="es-ES" sz="2400" dirty="0">
                <a:solidFill>
                  <a:srgbClr val="00B0F0"/>
                </a:solidFill>
                <a:latin typeface="Calibri"/>
              </a:rPr>
              <a:t> dejar ir al pueblo. </a:t>
            </a:r>
          </a:p>
        </p:txBody>
      </p:sp>
      <p:cxnSp>
        <p:nvCxnSpPr>
          <p:cNvPr id="7" name="Straight Arrow Connector 6">
            <a:extLst>
              <a:ext uri="{FF2B5EF4-FFF2-40B4-BE49-F238E27FC236}">
                <a16:creationId xmlns:a16="http://schemas.microsoft.com/office/drawing/2014/main" id="{F337D757-7A1C-1562-E117-58CB7162F77D}"/>
              </a:ext>
            </a:extLst>
          </p:cNvPr>
          <p:cNvCxnSpPr>
            <a:cxnSpLocks/>
          </p:cNvCxnSpPr>
          <p:nvPr/>
        </p:nvCxnSpPr>
        <p:spPr>
          <a:xfrm>
            <a:off x="3995936" y="2013323"/>
            <a:ext cx="2376264" cy="3647925"/>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1 CuadroTexto">
            <a:extLst>
              <a:ext uri="{FF2B5EF4-FFF2-40B4-BE49-F238E27FC236}">
                <a16:creationId xmlns:a16="http://schemas.microsoft.com/office/drawing/2014/main" id="{FCD494A5-C731-D9FB-387E-F9D5ACA0D4B5}"/>
              </a:ext>
            </a:extLst>
          </p:cNvPr>
          <p:cNvSpPr txBox="1"/>
          <p:nvPr/>
        </p:nvSpPr>
        <p:spPr>
          <a:xfrm>
            <a:off x="287524" y="231627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7:22</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EB8460E9-E7F7-66C8-3606-4A5D3F8FCE47}"/>
              </a:ext>
            </a:extLst>
          </p:cNvPr>
          <p:cNvSpPr txBox="1"/>
          <p:nvPr/>
        </p:nvSpPr>
        <p:spPr>
          <a:xfrm>
            <a:off x="35496" y="2767605"/>
            <a:ext cx="468052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los hechiceros de Egipto hicieron lo mismo con sus encantamientos; y el corazón de Faraón se endureció, </a:t>
            </a:r>
            <a:r>
              <a:rPr lang="es-ES" sz="2400" dirty="0">
                <a:solidFill>
                  <a:srgbClr val="00B0F0"/>
                </a:solidFill>
                <a:latin typeface="Calibri"/>
              </a:rPr>
              <a:t>y </a:t>
            </a:r>
            <a:r>
              <a:rPr lang="es-ES" sz="2400" u="sng" dirty="0">
                <a:solidFill>
                  <a:srgbClr val="00B0F0"/>
                </a:solidFill>
                <a:latin typeface="Calibri"/>
              </a:rPr>
              <a:t>no los escuchó</a:t>
            </a:r>
            <a:r>
              <a:rPr lang="es-ES" sz="2400" dirty="0">
                <a:solidFill>
                  <a:srgbClr val="00B0F0"/>
                </a:solidFill>
                <a:latin typeface="Calibri"/>
              </a:rPr>
              <a:t>; como Jehová lo había dicho. </a:t>
            </a:r>
          </a:p>
        </p:txBody>
      </p:sp>
      <p:sp>
        <p:nvSpPr>
          <p:cNvPr id="10" name="1 CuadroTexto">
            <a:extLst>
              <a:ext uri="{FF2B5EF4-FFF2-40B4-BE49-F238E27FC236}">
                <a16:creationId xmlns:a16="http://schemas.microsoft.com/office/drawing/2014/main" id="{605E5F8A-6A71-EB19-34E5-E475D8E1C927}"/>
              </a:ext>
            </a:extLst>
          </p:cNvPr>
          <p:cNvSpPr txBox="1"/>
          <p:nvPr/>
        </p:nvSpPr>
        <p:spPr>
          <a:xfrm>
            <a:off x="439924" y="412828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8:15</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C7D9C33-D05D-F103-566E-6DB041665782}"/>
              </a:ext>
            </a:extLst>
          </p:cNvPr>
          <p:cNvSpPr txBox="1"/>
          <p:nvPr/>
        </p:nvSpPr>
        <p:spPr>
          <a:xfrm>
            <a:off x="18030" y="4636156"/>
            <a:ext cx="5112568"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viendo Faraón que le habían dado reposo, endureció su corazón </a:t>
            </a:r>
            <a:r>
              <a:rPr lang="es-ES" sz="2400" dirty="0">
                <a:latin typeface="Calibri"/>
              </a:rPr>
              <a:t>y no los escuchó, como Jehová lo había dicho. </a:t>
            </a:r>
          </a:p>
        </p:txBody>
      </p:sp>
      <p:cxnSp>
        <p:nvCxnSpPr>
          <p:cNvPr id="15" name="Straight Arrow Connector 14">
            <a:extLst>
              <a:ext uri="{FF2B5EF4-FFF2-40B4-BE49-F238E27FC236}">
                <a16:creationId xmlns:a16="http://schemas.microsoft.com/office/drawing/2014/main" id="{755F4425-B1D9-46B4-A0B6-469DDADD9B78}"/>
              </a:ext>
            </a:extLst>
          </p:cNvPr>
          <p:cNvCxnSpPr>
            <a:cxnSpLocks/>
          </p:cNvCxnSpPr>
          <p:nvPr/>
        </p:nvCxnSpPr>
        <p:spPr>
          <a:xfrm>
            <a:off x="3995936" y="3573016"/>
            <a:ext cx="2160240" cy="2088232"/>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29810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7A5BD-C3A8-9C55-DEB8-830124FA682F}"/>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49B39BF-CDD8-E3DF-9A54-F4A85F715BC8}"/>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7:13</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E800B6A1-9DDD-FA2F-456B-2714E0CF5F48}"/>
              </a:ext>
            </a:extLst>
          </p:cNvPr>
          <p:cNvSpPr txBox="1"/>
          <p:nvPr/>
        </p:nvSpPr>
        <p:spPr>
          <a:xfrm>
            <a:off x="0" y="463349"/>
            <a:ext cx="910850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el corazón de Faraón se endureció, </a:t>
            </a:r>
            <a:r>
              <a:rPr lang="es-ES" sz="2400" dirty="0">
                <a:solidFill>
                  <a:srgbClr val="00B0F0"/>
                </a:solidFill>
                <a:latin typeface="Calibri"/>
              </a:rPr>
              <a:t>y </a:t>
            </a:r>
            <a:r>
              <a:rPr lang="es-ES" sz="2400" u="sng" dirty="0">
                <a:solidFill>
                  <a:srgbClr val="00B0F0"/>
                </a:solidFill>
                <a:latin typeface="Calibri"/>
              </a:rPr>
              <a:t>no los escuchó</a:t>
            </a:r>
            <a:r>
              <a:rPr lang="es-ES" sz="2400" dirty="0">
                <a:solidFill>
                  <a:srgbClr val="00B0F0"/>
                </a:solidFill>
                <a:latin typeface="Calibri"/>
              </a:rPr>
              <a:t>, como Jehová lo había dicho. </a:t>
            </a:r>
          </a:p>
        </p:txBody>
      </p:sp>
      <p:sp>
        <p:nvSpPr>
          <p:cNvPr id="3" name="TextBox 2">
            <a:extLst>
              <a:ext uri="{FF2B5EF4-FFF2-40B4-BE49-F238E27FC236}">
                <a16:creationId xmlns:a16="http://schemas.microsoft.com/office/drawing/2014/main" id="{3D2094B4-BB33-E80B-225E-730420B38E6A}"/>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E7DA36CE-6294-0D73-14BA-016C12D4FF48}"/>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87F0EFDF-6CF2-792C-3EE2-06EB6F9ECD25}"/>
              </a:ext>
            </a:extLst>
          </p:cNvPr>
          <p:cNvSpPr txBox="1"/>
          <p:nvPr/>
        </p:nvSpPr>
        <p:spPr>
          <a:xfrm>
            <a:off x="4572000" y="201332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6" name="TextBox 15">
            <a:extLst>
              <a:ext uri="{FF2B5EF4-FFF2-40B4-BE49-F238E27FC236}">
                <a16:creationId xmlns:a16="http://schemas.microsoft.com/office/drawing/2014/main" id="{F63D9F72-09A2-07C0-406B-68E20641F685}"/>
              </a:ext>
            </a:extLst>
          </p:cNvPr>
          <p:cNvSpPr txBox="1"/>
          <p:nvPr/>
        </p:nvSpPr>
        <p:spPr>
          <a:xfrm>
            <a:off x="4716016" y="5661248"/>
            <a:ext cx="4427984" cy="10805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señalan que el Faraón mismo endureció su corazón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7:13, 14, 22; 8:15, 19, 32; 9:7, 34, 35).</a:t>
            </a:r>
          </a:p>
        </p:txBody>
      </p:sp>
      <p:sp>
        <p:nvSpPr>
          <p:cNvPr id="18" name="TextBox 17">
            <a:extLst>
              <a:ext uri="{FF2B5EF4-FFF2-40B4-BE49-F238E27FC236}">
                <a16:creationId xmlns:a16="http://schemas.microsoft.com/office/drawing/2014/main" id="{7F2D923A-907C-66B4-B8DD-A1852C54FC4A}"/>
              </a:ext>
            </a:extLst>
          </p:cNvPr>
          <p:cNvSpPr txBox="1"/>
          <p:nvPr/>
        </p:nvSpPr>
        <p:spPr>
          <a:xfrm>
            <a:off x="18030" y="5661248"/>
            <a:ext cx="4427984" cy="1080552"/>
          </a:xfrm>
          <a:prstGeom prst="rect">
            <a:avLst/>
          </a:prstGeom>
          <a:solidFill>
            <a:schemeClr val="tx1"/>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atribuyen a Dios el endurecimiento del corazón de Faraón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4:21; 7:3; 9:12; 10:1, 20, 27; 11:10; 14:4, 8)</a:t>
            </a:r>
          </a:p>
        </p:txBody>
      </p:sp>
      <p:cxnSp>
        <p:nvCxnSpPr>
          <p:cNvPr id="6" name="Straight Arrow Connector 5">
            <a:extLst>
              <a:ext uri="{FF2B5EF4-FFF2-40B4-BE49-F238E27FC236}">
                <a16:creationId xmlns:a16="http://schemas.microsoft.com/office/drawing/2014/main" id="{6A07C62B-BAEE-98B4-09EA-BC7B486DAA49}"/>
              </a:ext>
            </a:extLst>
          </p:cNvPr>
          <p:cNvCxnSpPr>
            <a:cxnSpLocks/>
          </p:cNvCxnSpPr>
          <p:nvPr/>
        </p:nvCxnSpPr>
        <p:spPr>
          <a:xfrm>
            <a:off x="4370111" y="614679"/>
            <a:ext cx="2290121" cy="5046569"/>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1 CuadroTexto">
            <a:extLst>
              <a:ext uri="{FF2B5EF4-FFF2-40B4-BE49-F238E27FC236}">
                <a16:creationId xmlns:a16="http://schemas.microsoft.com/office/drawing/2014/main" id="{838BACDF-38E0-A437-2CAB-99458218DD68}"/>
              </a:ext>
            </a:extLst>
          </p:cNvPr>
          <p:cNvSpPr txBox="1"/>
          <p:nvPr/>
        </p:nvSpPr>
        <p:spPr>
          <a:xfrm>
            <a:off x="287524" y="1014227"/>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7:14</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C1205189-35F7-10BF-42D2-63A3ECE7A2CC}"/>
              </a:ext>
            </a:extLst>
          </p:cNvPr>
          <p:cNvSpPr txBox="1"/>
          <p:nvPr/>
        </p:nvSpPr>
        <p:spPr>
          <a:xfrm>
            <a:off x="35496" y="1465557"/>
            <a:ext cx="4680520"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Jehová dijo a Moisés: El corazón de Faraón está endurecido, </a:t>
            </a:r>
            <a:r>
              <a:rPr lang="es-ES" sz="2400" dirty="0">
                <a:solidFill>
                  <a:srgbClr val="00B0F0"/>
                </a:solidFill>
                <a:latin typeface="Calibri"/>
              </a:rPr>
              <a:t>y </a:t>
            </a:r>
            <a:r>
              <a:rPr lang="es-ES" sz="2400" u="sng" dirty="0">
                <a:solidFill>
                  <a:srgbClr val="00B0F0"/>
                </a:solidFill>
                <a:latin typeface="Calibri"/>
              </a:rPr>
              <a:t>no quiere</a:t>
            </a:r>
            <a:r>
              <a:rPr lang="es-ES" sz="2400" dirty="0">
                <a:solidFill>
                  <a:srgbClr val="00B0F0"/>
                </a:solidFill>
                <a:latin typeface="Calibri"/>
              </a:rPr>
              <a:t> dejar ir al pueblo. </a:t>
            </a:r>
          </a:p>
        </p:txBody>
      </p:sp>
      <p:cxnSp>
        <p:nvCxnSpPr>
          <p:cNvPr id="7" name="Straight Arrow Connector 6">
            <a:extLst>
              <a:ext uri="{FF2B5EF4-FFF2-40B4-BE49-F238E27FC236}">
                <a16:creationId xmlns:a16="http://schemas.microsoft.com/office/drawing/2014/main" id="{F38EA1CC-04C8-BE77-E695-740FA697EFC3}"/>
              </a:ext>
            </a:extLst>
          </p:cNvPr>
          <p:cNvCxnSpPr>
            <a:cxnSpLocks/>
          </p:cNvCxnSpPr>
          <p:nvPr/>
        </p:nvCxnSpPr>
        <p:spPr>
          <a:xfrm>
            <a:off x="3995936" y="2013323"/>
            <a:ext cx="2376264" cy="3647925"/>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1 CuadroTexto">
            <a:extLst>
              <a:ext uri="{FF2B5EF4-FFF2-40B4-BE49-F238E27FC236}">
                <a16:creationId xmlns:a16="http://schemas.microsoft.com/office/drawing/2014/main" id="{1305E6FD-ADDD-3791-7B15-FFE8C2866127}"/>
              </a:ext>
            </a:extLst>
          </p:cNvPr>
          <p:cNvSpPr txBox="1"/>
          <p:nvPr/>
        </p:nvSpPr>
        <p:spPr>
          <a:xfrm>
            <a:off x="287524" y="231627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7:22</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2CD4F51-F7C1-749C-BD25-FCF3681A1DEF}"/>
              </a:ext>
            </a:extLst>
          </p:cNvPr>
          <p:cNvSpPr txBox="1"/>
          <p:nvPr/>
        </p:nvSpPr>
        <p:spPr>
          <a:xfrm>
            <a:off x="35496" y="2767605"/>
            <a:ext cx="468052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los hechiceros de Egipto hicieron lo mismo con sus encantamientos; y el corazón de Faraón se endureció, </a:t>
            </a:r>
            <a:r>
              <a:rPr lang="es-ES" sz="2400" dirty="0">
                <a:solidFill>
                  <a:srgbClr val="00B0F0"/>
                </a:solidFill>
                <a:latin typeface="Calibri"/>
              </a:rPr>
              <a:t>y </a:t>
            </a:r>
            <a:r>
              <a:rPr lang="es-ES" sz="2400" u="sng" dirty="0">
                <a:solidFill>
                  <a:srgbClr val="00B0F0"/>
                </a:solidFill>
                <a:latin typeface="Calibri"/>
              </a:rPr>
              <a:t>no los escuchó</a:t>
            </a:r>
            <a:r>
              <a:rPr lang="es-ES" sz="2400" dirty="0">
                <a:solidFill>
                  <a:srgbClr val="00B0F0"/>
                </a:solidFill>
                <a:latin typeface="Calibri"/>
              </a:rPr>
              <a:t>; como Jehová lo había dicho. </a:t>
            </a:r>
          </a:p>
        </p:txBody>
      </p:sp>
      <p:sp>
        <p:nvSpPr>
          <p:cNvPr id="10" name="1 CuadroTexto">
            <a:extLst>
              <a:ext uri="{FF2B5EF4-FFF2-40B4-BE49-F238E27FC236}">
                <a16:creationId xmlns:a16="http://schemas.microsoft.com/office/drawing/2014/main" id="{1884C3B9-BD31-F3B3-C566-71D4195AC9BB}"/>
              </a:ext>
            </a:extLst>
          </p:cNvPr>
          <p:cNvSpPr txBox="1"/>
          <p:nvPr/>
        </p:nvSpPr>
        <p:spPr>
          <a:xfrm>
            <a:off x="439924" y="412828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8:15</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05DD4815-B24F-EF13-4836-CAA572753227}"/>
              </a:ext>
            </a:extLst>
          </p:cNvPr>
          <p:cNvSpPr txBox="1"/>
          <p:nvPr/>
        </p:nvSpPr>
        <p:spPr>
          <a:xfrm>
            <a:off x="18030" y="4636156"/>
            <a:ext cx="5112568"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viendo Faraón que le habían dado reposo, endureció su corazón </a:t>
            </a:r>
            <a:r>
              <a:rPr lang="es-ES" sz="2400" dirty="0">
                <a:solidFill>
                  <a:srgbClr val="00B0F0"/>
                </a:solidFill>
                <a:latin typeface="Calibri"/>
              </a:rPr>
              <a:t>y </a:t>
            </a:r>
            <a:r>
              <a:rPr lang="es-ES" sz="2400" u="sng" dirty="0">
                <a:solidFill>
                  <a:srgbClr val="00B0F0"/>
                </a:solidFill>
                <a:latin typeface="Calibri"/>
              </a:rPr>
              <a:t>no los escuchó</a:t>
            </a:r>
            <a:r>
              <a:rPr lang="es-ES" sz="2400" dirty="0">
                <a:solidFill>
                  <a:srgbClr val="00B0F0"/>
                </a:solidFill>
                <a:latin typeface="Calibri"/>
              </a:rPr>
              <a:t>, como Jehová lo había dicho. </a:t>
            </a:r>
          </a:p>
        </p:txBody>
      </p:sp>
      <p:cxnSp>
        <p:nvCxnSpPr>
          <p:cNvPr id="15" name="Straight Arrow Connector 14">
            <a:extLst>
              <a:ext uri="{FF2B5EF4-FFF2-40B4-BE49-F238E27FC236}">
                <a16:creationId xmlns:a16="http://schemas.microsoft.com/office/drawing/2014/main" id="{B70A768A-FA5C-9267-D208-00A5775BBC9F}"/>
              </a:ext>
            </a:extLst>
          </p:cNvPr>
          <p:cNvCxnSpPr>
            <a:cxnSpLocks/>
          </p:cNvCxnSpPr>
          <p:nvPr/>
        </p:nvCxnSpPr>
        <p:spPr>
          <a:xfrm>
            <a:off x="3995936" y="3573016"/>
            <a:ext cx="2160240" cy="2088232"/>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54B32398-816F-F6F5-D72E-2C9C136B14D0}"/>
              </a:ext>
            </a:extLst>
          </p:cNvPr>
          <p:cNvCxnSpPr>
            <a:cxnSpLocks/>
          </p:cNvCxnSpPr>
          <p:nvPr/>
        </p:nvCxnSpPr>
        <p:spPr>
          <a:xfrm>
            <a:off x="3527658" y="5140697"/>
            <a:ext cx="2628518" cy="604723"/>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C6C80E7F-0BA7-8662-CA9C-A6595634141D}"/>
              </a:ext>
            </a:extLst>
          </p:cNvPr>
          <p:cNvSpPr txBox="1"/>
          <p:nvPr/>
        </p:nvSpPr>
        <p:spPr>
          <a:xfrm>
            <a:off x="4589649" y="234986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Faraón fue responsable por sus decisiones y endureció su corazón</a:t>
            </a:r>
          </a:p>
        </p:txBody>
      </p:sp>
      <p:sp>
        <p:nvSpPr>
          <p:cNvPr id="21" name="2 CuadroTexto">
            <a:extLst>
              <a:ext uri="{FF2B5EF4-FFF2-40B4-BE49-F238E27FC236}">
                <a16:creationId xmlns:a16="http://schemas.microsoft.com/office/drawing/2014/main" id="{79F6C614-4A08-92B0-D966-A11189EF9FB0}"/>
              </a:ext>
            </a:extLst>
          </p:cNvPr>
          <p:cNvSpPr txBox="1"/>
          <p:nvPr/>
        </p:nvSpPr>
        <p:spPr>
          <a:xfrm>
            <a:off x="5069699" y="3166948"/>
            <a:ext cx="3929415" cy="1898084"/>
          </a:xfrm>
          <a:prstGeom prst="rect">
            <a:avLst/>
          </a:prstGeom>
          <a:solidFill>
            <a:schemeClr val="bg1">
              <a:lumMod val="50000"/>
            </a:schemeClr>
          </a:solidFill>
          <a:ln>
            <a:solidFill>
              <a:schemeClr val="tx1"/>
            </a:solidFill>
          </a:ln>
        </p:spPr>
        <p:txBody>
          <a:bodyPr wrap="square" rtlCol="0">
            <a:spAutoFit/>
          </a:bodyPr>
          <a:lstStyle/>
          <a:p>
            <a:pPr algn="ctr" fontAlgn="auto">
              <a:lnSpc>
                <a:spcPts val="2000"/>
              </a:lnSpc>
              <a:spcBef>
                <a:spcPts val="0"/>
              </a:spcBef>
              <a:spcAft>
                <a:spcPts val="0"/>
              </a:spcAft>
            </a:pPr>
            <a:r>
              <a:rPr lang="es-ES" sz="2200" dirty="0">
                <a:latin typeface="Calibri"/>
              </a:rPr>
              <a:t>“No fue Dios quien endureció el corazón de Faraón. La manifestación del poder de Dios le dio la oportunidad de reconocerlo como el verdadero Dios, pero él rechazó la luz.”  (Patriarcas y Profetas, p. 276)</a:t>
            </a:r>
          </a:p>
        </p:txBody>
      </p:sp>
    </p:spTree>
    <p:extLst>
      <p:ext uri="{BB962C8B-B14F-4D97-AF65-F5344CB8AC3E}">
        <p14:creationId xmlns:p14="http://schemas.microsoft.com/office/powerpoint/2010/main" val="71176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arn(inVertical)">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barn(inVertical)">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6B4B2-8D36-611C-D3E2-A67C65345AA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3537878-9D3E-445D-A7FB-3C016BA0B281}"/>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8EF1AA36-DE59-E4DA-D9CC-4AF240F08235}"/>
              </a:ext>
            </a:extLst>
          </p:cNvPr>
          <p:cNvSpPr txBox="1"/>
          <p:nvPr/>
        </p:nvSpPr>
        <p:spPr>
          <a:xfrm>
            <a:off x="0" y="463349"/>
            <a:ext cx="910850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Pero Jehová endureció el corazón de Faraón, y no los oyó, como Jehová lo había dicho a Moisés. </a:t>
            </a:r>
          </a:p>
        </p:txBody>
      </p:sp>
      <p:sp>
        <p:nvSpPr>
          <p:cNvPr id="3" name="TextBox 2">
            <a:extLst>
              <a:ext uri="{FF2B5EF4-FFF2-40B4-BE49-F238E27FC236}">
                <a16:creationId xmlns:a16="http://schemas.microsoft.com/office/drawing/2014/main" id="{D83992FC-2C86-2B14-06F1-66786EE096DC}"/>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C2AE225C-E427-3C2B-C0F3-5F7FECAACEA2}"/>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B0D6E918-1C45-7556-33DA-0E1FB1C4D2EB}"/>
              </a:ext>
            </a:extLst>
          </p:cNvPr>
          <p:cNvSpPr txBox="1"/>
          <p:nvPr/>
        </p:nvSpPr>
        <p:spPr>
          <a:xfrm>
            <a:off x="4572000" y="201332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6" name="TextBox 15">
            <a:extLst>
              <a:ext uri="{FF2B5EF4-FFF2-40B4-BE49-F238E27FC236}">
                <a16:creationId xmlns:a16="http://schemas.microsoft.com/office/drawing/2014/main" id="{D3ACB6E5-59BC-E39E-605D-D8D6089775C3}"/>
              </a:ext>
            </a:extLst>
          </p:cNvPr>
          <p:cNvSpPr txBox="1"/>
          <p:nvPr/>
        </p:nvSpPr>
        <p:spPr>
          <a:xfrm>
            <a:off x="4716016" y="5661248"/>
            <a:ext cx="4427984" cy="10805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señalan que el Faraón mismo endureció su corazón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7:13, 14, 22; 8:15, 19, 32; 9:7, 34, 35).</a:t>
            </a:r>
          </a:p>
        </p:txBody>
      </p:sp>
      <p:sp>
        <p:nvSpPr>
          <p:cNvPr id="18" name="TextBox 17">
            <a:extLst>
              <a:ext uri="{FF2B5EF4-FFF2-40B4-BE49-F238E27FC236}">
                <a16:creationId xmlns:a16="http://schemas.microsoft.com/office/drawing/2014/main" id="{79F01193-0AF4-1613-7AD2-CBFB7A26E7E7}"/>
              </a:ext>
            </a:extLst>
          </p:cNvPr>
          <p:cNvSpPr txBox="1"/>
          <p:nvPr/>
        </p:nvSpPr>
        <p:spPr>
          <a:xfrm>
            <a:off x="18030" y="5661248"/>
            <a:ext cx="4427984" cy="1080552"/>
          </a:xfrm>
          <a:prstGeom prst="rect">
            <a:avLst/>
          </a:prstGeom>
          <a:solidFill>
            <a:schemeClr val="tx1"/>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atribuyen a Dios el endurecimiento del corazón de Faraón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4:21; 7:3; 9:12; 10:1, 20, 27; 11:10; 14:4, 8)</a:t>
            </a:r>
          </a:p>
        </p:txBody>
      </p:sp>
      <p:sp>
        <p:nvSpPr>
          <p:cNvPr id="20" name="TextBox 19">
            <a:extLst>
              <a:ext uri="{FF2B5EF4-FFF2-40B4-BE49-F238E27FC236}">
                <a16:creationId xmlns:a16="http://schemas.microsoft.com/office/drawing/2014/main" id="{222FC76B-38BF-477E-F94E-136651F8412B}"/>
              </a:ext>
            </a:extLst>
          </p:cNvPr>
          <p:cNvSpPr txBox="1"/>
          <p:nvPr/>
        </p:nvSpPr>
        <p:spPr>
          <a:xfrm>
            <a:off x="4589649" y="234986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Faraón fue responsable por sus decisiones y endureció su corazón</a:t>
            </a:r>
          </a:p>
        </p:txBody>
      </p:sp>
    </p:spTree>
    <p:extLst>
      <p:ext uri="{BB962C8B-B14F-4D97-AF65-F5344CB8AC3E}">
        <p14:creationId xmlns:p14="http://schemas.microsoft.com/office/powerpoint/2010/main" val="1424075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959AE-27CB-9E8E-3B8F-D26BF112503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722ECF96-8176-5519-5620-6CEF24082CB8}"/>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9435F3CC-4068-B3AB-F10C-0A0FC856F18D}"/>
              </a:ext>
            </a:extLst>
          </p:cNvPr>
          <p:cNvSpPr txBox="1"/>
          <p:nvPr/>
        </p:nvSpPr>
        <p:spPr>
          <a:xfrm>
            <a:off x="0" y="463349"/>
            <a:ext cx="910850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Jehová endureció el corazón de Faraón, </a:t>
            </a:r>
            <a:r>
              <a:rPr lang="es-ES" sz="2400" dirty="0">
                <a:latin typeface="Calibri"/>
              </a:rPr>
              <a:t>y no los oyó, como Jehová lo había dicho a Moisés. </a:t>
            </a:r>
          </a:p>
        </p:txBody>
      </p:sp>
      <p:sp>
        <p:nvSpPr>
          <p:cNvPr id="3" name="TextBox 2">
            <a:extLst>
              <a:ext uri="{FF2B5EF4-FFF2-40B4-BE49-F238E27FC236}">
                <a16:creationId xmlns:a16="http://schemas.microsoft.com/office/drawing/2014/main" id="{C65696F9-72AC-D081-2528-D4142EC0C94A}"/>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D38DB5AA-218A-1402-71C0-812A1A476463}"/>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DB5E0D5B-3DC2-AB69-95B2-A8099AEAF8DC}"/>
              </a:ext>
            </a:extLst>
          </p:cNvPr>
          <p:cNvSpPr txBox="1"/>
          <p:nvPr/>
        </p:nvSpPr>
        <p:spPr>
          <a:xfrm>
            <a:off x="4572000" y="201332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6" name="TextBox 15">
            <a:extLst>
              <a:ext uri="{FF2B5EF4-FFF2-40B4-BE49-F238E27FC236}">
                <a16:creationId xmlns:a16="http://schemas.microsoft.com/office/drawing/2014/main" id="{FA79DD10-9DB0-2316-9917-6E0012B43144}"/>
              </a:ext>
            </a:extLst>
          </p:cNvPr>
          <p:cNvSpPr txBox="1"/>
          <p:nvPr/>
        </p:nvSpPr>
        <p:spPr>
          <a:xfrm>
            <a:off x="4716016" y="5661248"/>
            <a:ext cx="4427984" cy="10805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señalan que el Faraón mismo endureció su corazón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7:13, 14, 22; 8:15, 19, 32; 9:7, 34, 35).</a:t>
            </a:r>
          </a:p>
        </p:txBody>
      </p:sp>
      <p:sp>
        <p:nvSpPr>
          <p:cNvPr id="18" name="TextBox 17">
            <a:extLst>
              <a:ext uri="{FF2B5EF4-FFF2-40B4-BE49-F238E27FC236}">
                <a16:creationId xmlns:a16="http://schemas.microsoft.com/office/drawing/2014/main" id="{0C64C847-715D-DAD0-2588-379EE0BB31FD}"/>
              </a:ext>
            </a:extLst>
          </p:cNvPr>
          <p:cNvSpPr txBox="1"/>
          <p:nvPr/>
        </p:nvSpPr>
        <p:spPr>
          <a:xfrm>
            <a:off x="18030" y="5661248"/>
            <a:ext cx="4427984" cy="1080552"/>
          </a:xfrm>
          <a:prstGeom prst="rect">
            <a:avLst/>
          </a:prstGeom>
          <a:solidFill>
            <a:schemeClr val="tx1"/>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atribuyen a Dios el endurecimiento del corazón de Faraón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4:21; 7:3; 9:12; 10:1, 20, 27; 11:10; 14:4, 8)</a:t>
            </a:r>
          </a:p>
        </p:txBody>
      </p:sp>
      <p:sp>
        <p:nvSpPr>
          <p:cNvPr id="20" name="TextBox 19">
            <a:extLst>
              <a:ext uri="{FF2B5EF4-FFF2-40B4-BE49-F238E27FC236}">
                <a16:creationId xmlns:a16="http://schemas.microsoft.com/office/drawing/2014/main" id="{6517A9CF-846E-7BE5-6361-CC46A990352B}"/>
              </a:ext>
            </a:extLst>
          </p:cNvPr>
          <p:cNvSpPr txBox="1"/>
          <p:nvPr/>
        </p:nvSpPr>
        <p:spPr>
          <a:xfrm>
            <a:off x="4589649" y="234986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Faraón fue responsable por sus decisiones y endureció su corazón</a:t>
            </a:r>
          </a:p>
        </p:txBody>
      </p:sp>
    </p:spTree>
    <p:extLst>
      <p:ext uri="{BB962C8B-B14F-4D97-AF65-F5344CB8AC3E}">
        <p14:creationId xmlns:p14="http://schemas.microsoft.com/office/powerpoint/2010/main" val="21273135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4CC6D-D000-4AD5-8E48-ED1D614FD8E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90181AA-3817-8AF0-642C-822F38D4CFDF}"/>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D0770E9C-4A79-CF73-B77E-BAB59F32672E}"/>
              </a:ext>
            </a:extLst>
          </p:cNvPr>
          <p:cNvSpPr txBox="1"/>
          <p:nvPr/>
        </p:nvSpPr>
        <p:spPr>
          <a:xfrm>
            <a:off x="0" y="463349"/>
            <a:ext cx="910850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Jehová endureció el corazón de Faraón, </a:t>
            </a:r>
            <a:r>
              <a:rPr lang="es-ES" sz="2400" dirty="0">
                <a:solidFill>
                  <a:srgbClr val="00B0F0"/>
                </a:solidFill>
                <a:latin typeface="Calibri"/>
              </a:rPr>
              <a:t>y no los oyó, como Jehová lo había dicho a Moisés. </a:t>
            </a:r>
          </a:p>
        </p:txBody>
      </p:sp>
      <p:sp>
        <p:nvSpPr>
          <p:cNvPr id="3" name="TextBox 2">
            <a:extLst>
              <a:ext uri="{FF2B5EF4-FFF2-40B4-BE49-F238E27FC236}">
                <a16:creationId xmlns:a16="http://schemas.microsoft.com/office/drawing/2014/main" id="{6F82C2C5-B184-0D77-8BA9-3FF773387483}"/>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CEDD59FE-5F2D-D1A7-F39C-82AAE02B562B}"/>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3C50508C-5E08-BC94-F840-6FF477E7C68C}"/>
              </a:ext>
            </a:extLst>
          </p:cNvPr>
          <p:cNvSpPr txBox="1"/>
          <p:nvPr/>
        </p:nvSpPr>
        <p:spPr>
          <a:xfrm>
            <a:off x="4572000" y="201332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6" name="TextBox 15">
            <a:extLst>
              <a:ext uri="{FF2B5EF4-FFF2-40B4-BE49-F238E27FC236}">
                <a16:creationId xmlns:a16="http://schemas.microsoft.com/office/drawing/2014/main" id="{6843B088-EEA0-35F2-7F95-F59BB22D2E31}"/>
              </a:ext>
            </a:extLst>
          </p:cNvPr>
          <p:cNvSpPr txBox="1"/>
          <p:nvPr/>
        </p:nvSpPr>
        <p:spPr>
          <a:xfrm>
            <a:off x="4716016" y="5661248"/>
            <a:ext cx="4427984" cy="10805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señalan que el Faraón mismo endureció su corazón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7:13, 14, 22; 8:15, 19, 32; 9:7, 34, 35).</a:t>
            </a:r>
          </a:p>
        </p:txBody>
      </p:sp>
      <p:sp>
        <p:nvSpPr>
          <p:cNvPr id="18" name="TextBox 17">
            <a:extLst>
              <a:ext uri="{FF2B5EF4-FFF2-40B4-BE49-F238E27FC236}">
                <a16:creationId xmlns:a16="http://schemas.microsoft.com/office/drawing/2014/main" id="{4ECE75E7-6B67-D99F-FC9D-A230894A80D2}"/>
              </a:ext>
            </a:extLst>
          </p:cNvPr>
          <p:cNvSpPr txBox="1"/>
          <p:nvPr/>
        </p:nvSpPr>
        <p:spPr>
          <a:xfrm>
            <a:off x="18030" y="5661248"/>
            <a:ext cx="4427984" cy="1080552"/>
          </a:xfrm>
          <a:prstGeom prst="rect">
            <a:avLst/>
          </a:prstGeom>
          <a:solidFill>
            <a:schemeClr val="tx1"/>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atribuyen a Dios el endurecimiento del corazón de Faraón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4:21; 7:3; 9:12; 10:1, 20, 27; 11:10; 14:4, 8)</a:t>
            </a:r>
          </a:p>
        </p:txBody>
      </p:sp>
      <p:cxnSp>
        <p:nvCxnSpPr>
          <p:cNvPr id="7" name="Straight Arrow Connector 6">
            <a:extLst>
              <a:ext uri="{FF2B5EF4-FFF2-40B4-BE49-F238E27FC236}">
                <a16:creationId xmlns:a16="http://schemas.microsoft.com/office/drawing/2014/main" id="{E37BC5A5-F422-60B2-58E2-DB601D17C9BF}"/>
              </a:ext>
            </a:extLst>
          </p:cNvPr>
          <p:cNvCxnSpPr>
            <a:cxnSpLocks/>
          </p:cNvCxnSpPr>
          <p:nvPr/>
        </p:nvCxnSpPr>
        <p:spPr>
          <a:xfrm>
            <a:off x="1223628" y="692696"/>
            <a:ext cx="828092" cy="5040560"/>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A30F72A6-A33A-5FE3-2023-011FA75E794D}"/>
              </a:ext>
            </a:extLst>
          </p:cNvPr>
          <p:cNvSpPr txBox="1"/>
          <p:nvPr/>
        </p:nvSpPr>
        <p:spPr>
          <a:xfrm>
            <a:off x="4589649" y="234986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Faraón fue responsable por sus decisiones y endureció su corazón</a:t>
            </a:r>
          </a:p>
        </p:txBody>
      </p:sp>
      <p:sp>
        <p:nvSpPr>
          <p:cNvPr id="19" name="1 CuadroTexto">
            <a:extLst>
              <a:ext uri="{FF2B5EF4-FFF2-40B4-BE49-F238E27FC236}">
                <a16:creationId xmlns:a16="http://schemas.microsoft.com/office/drawing/2014/main" id="{258A44B5-5E72-97AC-365E-BDA0EB64658B}"/>
              </a:ext>
            </a:extLst>
          </p:cNvPr>
          <p:cNvSpPr txBox="1"/>
          <p:nvPr/>
        </p:nvSpPr>
        <p:spPr>
          <a:xfrm>
            <a:off x="323528" y="10742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2D395390-8106-16D1-9316-A6766EA272FC}"/>
              </a:ext>
            </a:extLst>
          </p:cNvPr>
          <p:cNvSpPr txBox="1"/>
          <p:nvPr/>
        </p:nvSpPr>
        <p:spPr>
          <a:xfrm>
            <a:off x="-36512" y="1555276"/>
            <a:ext cx="468052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Jehová dijo a Moisés: Entra a la presencia de Faraón; porque yo he endurecido su corazón, y el corazón de sus siervos, para mostrar entre ellos estas mis señales, </a:t>
            </a:r>
          </a:p>
        </p:txBody>
      </p:sp>
    </p:spTree>
    <p:extLst>
      <p:ext uri="{BB962C8B-B14F-4D97-AF65-F5344CB8AC3E}">
        <p14:creationId xmlns:p14="http://schemas.microsoft.com/office/powerpoint/2010/main" val="776876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07B89-BC86-E2AD-0E9E-0DCBF470E4D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5DBA162-070F-593C-B236-2AB8B89B3CF9}"/>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58BA769B-96B8-4DA4-007B-A7CF5ED2D65A}"/>
              </a:ext>
            </a:extLst>
          </p:cNvPr>
          <p:cNvSpPr txBox="1"/>
          <p:nvPr/>
        </p:nvSpPr>
        <p:spPr>
          <a:xfrm>
            <a:off x="0" y="463349"/>
            <a:ext cx="910850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Jehová endureció el corazón de Faraón, </a:t>
            </a:r>
            <a:r>
              <a:rPr lang="es-ES" sz="2400" dirty="0">
                <a:solidFill>
                  <a:srgbClr val="00B0F0"/>
                </a:solidFill>
                <a:latin typeface="Calibri"/>
              </a:rPr>
              <a:t>y no los oyó, como Jehová lo había dicho a Moisés. </a:t>
            </a:r>
          </a:p>
        </p:txBody>
      </p:sp>
      <p:sp>
        <p:nvSpPr>
          <p:cNvPr id="3" name="TextBox 2">
            <a:extLst>
              <a:ext uri="{FF2B5EF4-FFF2-40B4-BE49-F238E27FC236}">
                <a16:creationId xmlns:a16="http://schemas.microsoft.com/office/drawing/2014/main" id="{43F09EF2-445F-04E6-4D18-F9B8DCEBC92C}"/>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AB963AEE-2DCB-042C-AC81-3989E417AEF7}"/>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729A1681-7FA9-0A1D-7DCA-4BE934933FC8}"/>
              </a:ext>
            </a:extLst>
          </p:cNvPr>
          <p:cNvSpPr txBox="1"/>
          <p:nvPr/>
        </p:nvSpPr>
        <p:spPr>
          <a:xfrm>
            <a:off x="4572000" y="201332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6" name="TextBox 15">
            <a:extLst>
              <a:ext uri="{FF2B5EF4-FFF2-40B4-BE49-F238E27FC236}">
                <a16:creationId xmlns:a16="http://schemas.microsoft.com/office/drawing/2014/main" id="{A83B46C7-F895-A7F2-E97A-73BE066D2876}"/>
              </a:ext>
            </a:extLst>
          </p:cNvPr>
          <p:cNvSpPr txBox="1"/>
          <p:nvPr/>
        </p:nvSpPr>
        <p:spPr>
          <a:xfrm>
            <a:off x="4716016" y="5661248"/>
            <a:ext cx="4427984" cy="10805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señalan que el Faraón mismo endureció su corazón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7:13, 14, 22; 8:15, 19, 32; 9:7, 34, 35).</a:t>
            </a:r>
          </a:p>
        </p:txBody>
      </p:sp>
      <p:sp>
        <p:nvSpPr>
          <p:cNvPr id="18" name="TextBox 17">
            <a:extLst>
              <a:ext uri="{FF2B5EF4-FFF2-40B4-BE49-F238E27FC236}">
                <a16:creationId xmlns:a16="http://schemas.microsoft.com/office/drawing/2014/main" id="{E7D61DBE-55B5-4BEE-C6C8-0BAA83EC7878}"/>
              </a:ext>
            </a:extLst>
          </p:cNvPr>
          <p:cNvSpPr txBox="1"/>
          <p:nvPr/>
        </p:nvSpPr>
        <p:spPr>
          <a:xfrm>
            <a:off x="18030" y="5661248"/>
            <a:ext cx="4427984" cy="1080552"/>
          </a:xfrm>
          <a:prstGeom prst="rect">
            <a:avLst/>
          </a:prstGeom>
          <a:solidFill>
            <a:schemeClr val="tx1"/>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atribuyen a Dios el endurecimiento del corazón de Faraón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4:21; 7:3; 9:12; 10:1, 20, 27; 11:10; 14:4, 8)</a:t>
            </a:r>
          </a:p>
        </p:txBody>
      </p:sp>
      <p:cxnSp>
        <p:nvCxnSpPr>
          <p:cNvPr id="7" name="Straight Arrow Connector 6">
            <a:extLst>
              <a:ext uri="{FF2B5EF4-FFF2-40B4-BE49-F238E27FC236}">
                <a16:creationId xmlns:a16="http://schemas.microsoft.com/office/drawing/2014/main" id="{73E9702D-0DA5-86F9-3B64-E8682F384A5A}"/>
              </a:ext>
            </a:extLst>
          </p:cNvPr>
          <p:cNvCxnSpPr>
            <a:cxnSpLocks/>
          </p:cNvCxnSpPr>
          <p:nvPr/>
        </p:nvCxnSpPr>
        <p:spPr>
          <a:xfrm>
            <a:off x="1223628" y="692696"/>
            <a:ext cx="828092" cy="5040560"/>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FAD41B91-B2B7-2CE1-8E65-086B62AB8BBB}"/>
              </a:ext>
            </a:extLst>
          </p:cNvPr>
          <p:cNvSpPr txBox="1"/>
          <p:nvPr/>
        </p:nvSpPr>
        <p:spPr>
          <a:xfrm>
            <a:off x="4589649" y="234986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Faraón fue responsable por sus decisiones y endureció su corazón</a:t>
            </a:r>
          </a:p>
        </p:txBody>
      </p:sp>
      <p:sp>
        <p:nvSpPr>
          <p:cNvPr id="19" name="1 CuadroTexto">
            <a:extLst>
              <a:ext uri="{FF2B5EF4-FFF2-40B4-BE49-F238E27FC236}">
                <a16:creationId xmlns:a16="http://schemas.microsoft.com/office/drawing/2014/main" id="{657AA865-C4F2-AB87-E2BE-1ECBBF4BD7BB}"/>
              </a:ext>
            </a:extLst>
          </p:cNvPr>
          <p:cNvSpPr txBox="1"/>
          <p:nvPr/>
        </p:nvSpPr>
        <p:spPr>
          <a:xfrm>
            <a:off x="323528" y="10742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21224040-CAF8-D7C4-4FFC-51F0834A48C6}"/>
              </a:ext>
            </a:extLst>
          </p:cNvPr>
          <p:cNvSpPr txBox="1"/>
          <p:nvPr/>
        </p:nvSpPr>
        <p:spPr>
          <a:xfrm>
            <a:off x="-36512" y="1555276"/>
            <a:ext cx="468052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Jehová dijo a Moisés: Entra a la presencia de Faraón; porque yo he endurecido su corazón, y el corazón de sus siervos, </a:t>
            </a:r>
            <a:r>
              <a:rPr lang="es-ES" sz="2400" dirty="0">
                <a:latin typeface="Calibri"/>
              </a:rPr>
              <a:t>para mostrar entre ellos estas mis señales, </a:t>
            </a:r>
          </a:p>
        </p:txBody>
      </p:sp>
      <p:cxnSp>
        <p:nvCxnSpPr>
          <p:cNvPr id="6" name="Straight Arrow Connector 5">
            <a:extLst>
              <a:ext uri="{FF2B5EF4-FFF2-40B4-BE49-F238E27FC236}">
                <a16:creationId xmlns:a16="http://schemas.microsoft.com/office/drawing/2014/main" id="{D636EBE6-A543-C5A0-4013-DA44C3A0D612}"/>
              </a:ext>
            </a:extLst>
          </p:cNvPr>
          <p:cNvCxnSpPr>
            <a:cxnSpLocks/>
          </p:cNvCxnSpPr>
          <p:nvPr/>
        </p:nvCxnSpPr>
        <p:spPr>
          <a:xfrm>
            <a:off x="974657" y="2299542"/>
            <a:ext cx="798018" cy="3484242"/>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7064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75A8B-ED90-6BF9-EDA1-D72EC6532BA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7EA4481-190D-2B05-BE50-E9B5DE7491EE}"/>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89083E91-1A29-E4B5-7716-EBD85006EF63}"/>
              </a:ext>
            </a:extLst>
          </p:cNvPr>
          <p:cNvSpPr txBox="1"/>
          <p:nvPr/>
        </p:nvSpPr>
        <p:spPr>
          <a:xfrm>
            <a:off x="0" y="463349"/>
            <a:ext cx="910850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Jehová endureció el corazón de Faraón, </a:t>
            </a:r>
            <a:r>
              <a:rPr lang="es-ES" sz="2400" dirty="0">
                <a:solidFill>
                  <a:srgbClr val="00B0F0"/>
                </a:solidFill>
                <a:latin typeface="Calibri"/>
              </a:rPr>
              <a:t>y no los oyó, como Jehová lo había dicho a Moisés. </a:t>
            </a:r>
          </a:p>
        </p:txBody>
      </p:sp>
      <p:sp>
        <p:nvSpPr>
          <p:cNvPr id="3" name="TextBox 2">
            <a:extLst>
              <a:ext uri="{FF2B5EF4-FFF2-40B4-BE49-F238E27FC236}">
                <a16:creationId xmlns:a16="http://schemas.microsoft.com/office/drawing/2014/main" id="{8CE87E52-6AD7-E80F-D221-3A2E15140100}"/>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9E7E839A-C6CE-ABA2-EBA4-9CA9AC43374C}"/>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43A50938-0879-1D91-742D-9C0E10A1B0B3}"/>
              </a:ext>
            </a:extLst>
          </p:cNvPr>
          <p:cNvSpPr txBox="1"/>
          <p:nvPr/>
        </p:nvSpPr>
        <p:spPr>
          <a:xfrm>
            <a:off x="4572000" y="201332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6" name="TextBox 15">
            <a:extLst>
              <a:ext uri="{FF2B5EF4-FFF2-40B4-BE49-F238E27FC236}">
                <a16:creationId xmlns:a16="http://schemas.microsoft.com/office/drawing/2014/main" id="{B56C4D95-D85B-FA06-2048-112644A17E29}"/>
              </a:ext>
            </a:extLst>
          </p:cNvPr>
          <p:cNvSpPr txBox="1"/>
          <p:nvPr/>
        </p:nvSpPr>
        <p:spPr>
          <a:xfrm>
            <a:off x="4716016" y="5661248"/>
            <a:ext cx="4427984" cy="10805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señalan que el Faraón mismo endureció su corazón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7:13, 14, 22; 8:15, 19, 32; 9:7, 34, 35).</a:t>
            </a:r>
          </a:p>
        </p:txBody>
      </p:sp>
      <p:sp>
        <p:nvSpPr>
          <p:cNvPr id="18" name="TextBox 17">
            <a:extLst>
              <a:ext uri="{FF2B5EF4-FFF2-40B4-BE49-F238E27FC236}">
                <a16:creationId xmlns:a16="http://schemas.microsoft.com/office/drawing/2014/main" id="{B2E996B6-DDFA-F41B-3B0B-F5CB64ACFE3B}"/>
              </a:ext>
            </a:extLst>
          </p:cNvPr>
          <p:cNvSpPr txBox="1"/>
          <p:nvPr/>
        </p:nvSpPr>
        <p:spPr>
          <a:xfrm>
            <a:off x="18030" y="5661248"/>
            <a:ext cx="4427984" cy="1080552"/>
          </a:xfrm>
          <a:prstGeom prst="rect">
            <a:avLst/>
          </a:prstGeom>
          <a:solidFill>
            <a:schemeClr val="tx1"/>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atribuyen a Dios el endurecimiento del corazón de Faraón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4:21; 7:3; 9:12; 10:1, 20, 27; 11:10; 14:4, 8)</a:t>
            </a:r>
          </a:p>
        </p:txBody>
      </p:sp>
      <p:sp>
        <p:nvSpPr>
          <p:cNvPr id="20" name="TextBox 19">
            <a:extLst>
              <a:ext uri="{FF2B5EF4-FFF2-40B4-BE49-F238E27FC236}">
                <a16:creationId xmlns:a16="http://schemas.microsoft.com/office/drawing/2014/main" id="{83595928-09CA-D4D0-1735-583EEBD39A59}"/>
              </a:ext>
            </a:extLst>
          </p:cNvPr>
          <p:cNvSpPr txBox="1"/>
          <p:nvPr/>
        </p:nvSpPr>
        <p:spPr>
          <a:xfrm>
            <a:off x="4589649" y="234986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Faraón fue responsable por sus decisiones y endureció su corazón</a:t>
            </a:r>
          </a:p>
        </p:txBody>
      </p:sp>
      <p:sp>
        <p:nvSpPr>
          <p:cNvPr id="19" name="1 CuadroTexto">
            <a:extLst>
              <a:ext uri="{FF2B5EF4-FFF2-40B4-BE49-F238E27FC236}">
                <a16:creationId xmlns:a16="http://schemas.microsoft.com/office/drawing/2014/main" id="{C57ECDB6-019E-9E93-6A9D-0BFE83082315}"/>
              </a:ext>
            </a:extLst>
          </p:cNvPr>
          <p:cNvSpPr txBox="1"/>
          <p:nvPr/>
        </p:nvSpPr>
        <p:spPr>
          <a:xfrm>
            <a:off x="323528" y="10742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244F66B3-2DD7-F88B-1517-741D18BA2F72}"/>
              </a:ext>
            </a:extLst>
          </p:cNvPr>
          <p:cNvSpPr txBox="1"/>
          <p:nvPr/>
        </p:nvSpPr>
        <p:spPr>
          <a:xfrm>
            <a:off x="-36512" y="1555276"/>
            <a:ext cx="468052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Jehová dijo a Moisés: Entra a la presencia de Faraón; porque yo he endurecido su corazón, y el corazón de sus siervos</a:t>
            </a:r>
            <a:r>
              <a:rPr lang="es-ES" sz="2400" dirty="0">
                <a:latin typeface="Calibri"/>
              </a:rPr>
              <a:t>, para mostrar entre ellos estas mis señales, </a:t>
            </a:r>
          </a:p>
        </p:txBody>
      </p:sp>
      <p:sp>
        <p:nvSpPr>
          <p:cNvPr id="6" name="1 CuadroTexto">
            <a:extLst>
              <a:ext uri="{FF2B5EF4-FFF2-40B4-BE49-F238E27FC236}">
                <a16:creationId xmlns:a16="http://schemas.microsoft.com/office/drawing/2014/main" id="{4C84E2F4-C9B9-0AE8-49A1-10D7DCC43A2C}"/>
              </a:ext>
            </a:extLst>
          </p:cNvPr>
          <p:cNvSpPr txBox="1"/>
          <p:nvPr/>
        </p:nvSpPr>
        <p:spPr>
          <a:xfrm>
            <a:off x="179512" y="30125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Romanos 1:28</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C11E202E-D45C-AEBC-D1ED-7F2C8DB403A5}"/>
              </a:ext>
            </a:extLst>
          </p:cNvPr>
          <p:cNvSpPr txBox="1"/>
          <p:nvPr/>
        </p:nvSpPr>
        <p:spPr>
          <a:xfrm>
            <a:off x="89756" y="3500543"/>
            <a:ext cx="4032448"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 como ellos no aprobaron tener en cuenta a Dios, Dios los entregó a una mente reprobada, para hacer cosas que no convienen</a:t>
            </a:r>
          </a:p>
        </p:txBody>
      </p:sp>
    </p:spTree>
    <p:extLst>
      <p:ext uri="{BB962C8B-B14F-4D97-AF65-F5344CB8AC3E}">
        <p14:creationId xmlns:p14="http://schemas.microsoft.com/office/powerpoint/2010/main" val="3702448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7CFD6-7DF9-7059-EBDA-F558A31D0A1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F2CDA38-596B-0970-8B6D-8C47841225C0}"/>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4944FB33-2674-8B35-760C-4488195A167C}"/>
              </a:ext>
            </a:extLst>
          </p:cNvPr>
          <p:cNvSpPr txBox="1"/>
          <p:nvPr/>
        </p:nvSpPr>
        <p:spPr>
          <a:xfrm>
            <a:off x="0" y="463349"/>
            <a:ext cx="910850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Jehová endureció el corazón de Faraón, </a:t>
            </a:r>
            <a:r>
              <a:rPr lang="es-ES" sz="2400" dirty="0">
                <a:solidFill>
                  <a:srgbClr val="00B0F0"/>
                </a:solidFill>
                <a:latin typeface="Calibri"/>
              </a:rPr>
              <a:t>y no los oyó, como Jehová lo había dicho a Moisés. </a:t>
            </a:r>
          </a:p>
        </p:txBody>
      </p:sp>
      <p:sp>
        <p:nvSpPr>
          <p:cNvPr id="3" name="TextBox 2">
            <a:extLst>
              <a:ext uri="{FF2B5EF4-FFF2-40B4-BE49-F238E27FC236}">
                <a16:creationId xmlns:a16="http://schemas.microsoft.com/office/drawing/2014/main" id="{80E48B8C-3AA3-A227-B188-A96C372D1E87}"/>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1F65C1AF-8E2C-4292-D918-02E6C38393EF}"/>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A4532769-20CC-B4CC-CF7A-57D278579421}"/>
              </a:ext>
            </a:extLst>
          </p:cNvPr>
          <p:cNvSpPr txBox="1"/>
          <p:nvPr/>
        </p:nvSpPr>
        <p:spPr>
          <a:xfrm>
            <a:off x="4572000" y="201332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6" name="TextBox 15">
            <a:extLst>
              <a:ext uri="{FF2B5EF4-FFF2-40B4-BE49-F238E27FC236}">
                <a16:creationId xmlns:a16="http://schemas.microsoft.com/office/drawing/2014/main" id="{9432C3F1-4D33-85B2-EE6E-E3110C5653E3}"/>
              </a:ext>
            </a:extLst>
          </p:cNvPr>
          <p:cNvSpPr txBox="1"/>
          <p:nvPr/>
        </p:nvSpPr>
        <p:spPr>
          <a:xfrm>
            <a:off x="4716016" y="5661248"/>
            <a:ext cx="4427984" cy="10805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señalan que el Faraón mismo endureció su corazón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7:13, 14, 22; 8:15, 19, 32; 9:7, 34, 35).</a:t>
            </a:r>
          </a:p>
        </p:txBody>
      </p:sp>
      <p:sp>
        <p:nvSpPr>
          <p:cNvPr id="18" name="TextBox 17">
            <a:extLst>
              <a:ext uri="{FF2B5EF4-FFF2-40B4-BE49-F238E27FC236}">
                <a16:creationId xmlns:a16="http://schemas.microsoft.com/office/drawing/2014/main" id="{11CDD0EB-80B0-6471-1E7E-FE8E24A65D52}"/>
              </a:ext>
            </a:extLst>
          </p:cNvPr>
          <p:cNvSpPr txBox="1"/>
          <p:nvPr/>
        </p:nvSpPr>
        <p:spPr>
          <a:xfrm>
            <a:off x="18030" y="5661248"/>
            <a:ext cx="4427984" cy="1080552"/>
          </a:xfrm>
          <a:prstGeom prst="rect">
            <a:avLst/>
          </a:prstGeom>
          <a:solidFill>
            <a:schemeClr val="tx1"/>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atribuyen a Dios el endurecimiento del corazón de Faraón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4:21; 7:3; 9:12; 10:1, 20, 27; 11:10; 14:4, 8)</a:t>
            </a:r>
          </a:p>
        </p:txBody>
      </p:sp>
      <p:sp>
        <p:nvSpPr>
          <p:cNvPr id="20" name="TextBox 19">
            <a:extLst>
              <a:ext uri="{FF2B5EF4-FFF2-40B4-BE49-F238E27FC236}">
                <a16:creationId xmlns:a16="http://schemas.microsoft.com/office/drawing/2014/main" id="{13E360E5-727D-1D62-388B-FEB14714391A}"/>
              </a:ext>
            </a:extLst>
          </p:cNvPr>
          <p:cNvSpPr txBox="1"/>
          <p:nvPr/>
        </p:nvSpPr>
        <p:spPr>
          <a:xfrm>
            <a:off x="4589649" y="234986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Faraón fue responsable por sus decisiones y endureció su corazón</a:t>
            </a:r>
          </a:p>
        </p:txBody>
      </p:sp>
      <p:sp>
        <p:nvSpPr>
          <p:cNvPr id="19" name="1 CuadroTexto">
            <a:extLst>
              <a:ext uri="{FF2B5EF4-FFF2-40B4-BE49-F238E27FC236}">
                <a16:creationId xmlns:a16="http://schemas.microsoft.com/office/drawing/2014/main" id="{168BD69B-2D66-552C-032E-00E793971C2A}"/>
              </a:ext>
            </a:extLst>
          </p:cNvPr>
          <p:cNvSpPr txBox="1"/>
          <p:nvPr/>
        </p:nvSpPr>
        <p:spPr>
          <a:xfrm>
            <a:off x="323528" y="10742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8B836D88-18C1-5332-68CE-75C5D4614F76}"/>
              </a:ext>
            </a:extLst>
          </p:cNvPr>
          <p:cNvSpPr txBox="1"/>
          <p:nvPr/>
        </p:nvSpPr>
        <p:spPr>
          <a:xfrm>
            <a:off x="-36512" y="1555276"/>
            <a:ext cx="468052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Jehová dijo a Moisés: Entra a la presencia de Faraón; porque yo he endurecido su corazón, y el corazón de sus siervos, </a:t>
            </a:r>
            <a:r>
              <a:rPr lang="es-ES" sz="2400" dirty="0">
                <a:latin typeface="Calibri"/>
              </a:rPr>
              <a:t>para mostrar entre ellos estas mis señales, </a:t>
            </a:r>
          </a:p>
        </p:txBody>
      </p:sp>
      <p:sp>
        <p:nvSpPr>
          <p:cNvPr id="8" name="1 CuadroTexto">
            <a:extLst>
              <a:ext uri="{FF2B5EF4-FFF2-40B4-BE49-F238E27FC236}">
                <a16:creationId xmlns:a16="http://schemas.microsoft.com/office/drawing/2014/main" id="{5A96B216-5418-78BE-D01C-E41B5BD78812}"/>
              </a:ext>
            </a:extLst>
          </p:cNvPr>
          <p:cNvSpPr txBox="1"/>
          <p:nvPr/>
        </p:nvSpPr>
        <p:spPr>
          <a:xfrm>
            <a:off x="179512" y="30125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Romanos 1:28</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6" name="2 CuadroTexto">
            <a:extLst>
              <a:ext uri="{FF2B5EF4-FFF2-40B4-BE49-F238E27FC236}">
                <a16:creationId xmlns:a16="http://schemas.microsoft.com/office/drawing/2014/main" id="{384144D5-0AE7-7F9D-BB68-65ABBA41DE3C}"/>
              </a:ext>
            </a:extLst>
          </p:cNvPr>
          <p:cNvSpPr txBox="1"/>
          <p:nvPr/>
        </p:nvSpPr>
        <p:spPr>
          <a:xfrm>
            <a:off x="89756" y="3500543"/>
            <a:ext cx="4032448"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como ellos no aprobaron tener en cuenta a Dios,</a:t>
            </a:r>
            <a:r>
              <a:rPr lang="es-ES" sz="2400" dirty="0">
                <a:latin typeface="Calibri"/>
              </a:rPr>
              <a:t> Dios los entregó a una mente reprobada, para hacer cosas que no convienen</a:t>
            </a:r>
          </a:p>
        </p:txBody>
      </p:sp>
    </p:spTree>
    <p:extLst>
      <p:ext uri="{BB962C8B-B14F-4D97-AF65-F5344CB8AC3E}">
        <p14:creationId xmlns:p14="http://schemas.microsoft.com/office/powerpoint/2010/main" val="273515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028D8-07E9-AE1B-288A-69B19C1C7A9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CEC17EE-6DF8-1FA0-A77A-A2F3F7C0A201}"/>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9ED66603-66BD-A8A5-6045-B5246D7D818E}"/>
              </a:ext>
            </a:extLst>
          </p:cNvPr>
          <p:cNvSpPr txBox="1"/>
          <p:nvPr/>
        </p:nvSpPr>
        <p:spPr>
          <a:xfrm>
            <a:off x="0" y="463349"/>
            <a:ext cx="910850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Jehová endureció el corazón de Faraón, </a:t>
            </a:r>
            <a:r>
              <a:rPr lang="es-ES" sz="2400" dirty="0">
                <a:solidFill>
                  <a:srgbClr val="00B0F0"/>
                </a:solidFill>
                <a:latin typeface="Calibri"/>
              </a:rPr>
              <a:t>y no los oyó, como Jehová lo había dicho a Moisés. </a:t>
            </a:r>
          </a:p>
        </p:txBody>
      </p:sp>
      <p:sp>
        <p:nvSpPr>
          <p:cNvPr id="3" name="TextBox 2">
            <a:extLst>
              <a:ext uri="{FF2B5EF4-FFF2-40B4-BE49-F238E27FC236}">
                <a16:creationId xmlns:a16="http://schemas.microsoft.com/office/drawing/2014/main" id="{5DB6D2CF-1DB7-A779-D0BE-CF13B8BBD271}"/>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6A5C5ECD-F841-C305-8C93-7C818869DE4B}"/>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D1AA5AEE-09DA-B7E6-23D7-D16CD45E8ACE}"/>
              </a:ext>
            </a:extLst>
          </p:cNvPr>
          <p:cNvSpPr txBox="1"/>
          <p:nvPr/>
        </p:nvSpPr>
        <p:spPr>
          <a:xfrm>
            <a:off x="4572000" y="201332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6" name="TextBox 15">
            <a:extLst>
              <a:ext uri="{FF2B5EF4-FFF2-40B4-BE49-F238E27FC236}">
                <a16:creationId xmlns:a16="http://schemas.microsoft.com/office/drawing/2014/main" id="{FD61351D-0960-9A7E-09C2-F4DCA104A5EC}"/>
              </a:ext>
            </a:extLst>
          </p:cNvPr>
          <p:cNvSpPr txBox="1"/>
          <p:nvPr/>
        </p:nvSpPr>
        <p:spPr>
          <a:xfrm>
            <a:off x="4716016" y="5661248"/>
            <a:ext cx="4427984" cy="10805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señalan que el Faraón mismo endureció su corazón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7:13, 14, 22; 8:15, 19, 32; 9:7, 34, 35).</a:t>
            </a:r>
          </a:p>
        </p:txBody>
      </p:sp>
      <p:sp>
        <p:nvSpPr>
          <p:cNvPr id="18" name="TextBox 17">
            <a:extLst>
              <a:ext uri="{FF2B5EF4-FFF2-40B4-BE49-F238E27FC236}">
                <a16:creationId xmlns:a16="http://schemas.microsoft.com/office/drawing/2014/main" id="{3497EBA0-C3E1-DF4E-F2F2-CE740D496216}"/>
              </a:ext>
            </a:extLst>
          </p:cNvPr>
          <p:cNvSpPr txBox="1"/>
          <p:nvPr/>
        </p:nvSpPr>
        <p:spPr>
          <a:xfrm>
            <a:off x="18030" y="5661248"/>
            <a:ext cx="4427984" cy="1080552"/>
          </a:xfrm>
          <a:prstGeom prst="rect">
            <a:avLst/>
          </a:prstGeom>
          <a:solidFill>
            <a:schemeClr val="tx1"/>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2200" b="1" dirty="0">
                <a:solidFill>
                  <a:prstClr val="black"/>
                </a:solidFill>
                <a:latin typeface="Calibri" panose="020F0502020204030204" pitchFamily="34" charset="0"/>
                <a:cs typeface="Calibri" panose="020F0502020204030204" pitchFamily="34" charset="0"/>
              </a:rPr>
              <a:t>9 textos atribuyen a Dios el endurecimiento del corazón de Faraón (</a:t>
            </a:r>
            <a:r>
              <a:rPr lang="es-ES" sz="2200" b="1" dirty="0" err="1">
                <a:solidFill>
                  <a:prstClr val="black"/>
                </a:solidFill>
                <a:latin typeface="Calibri" panose="020F0502020204030204" pitchFamily="34" charset="0"/>
                <a:cs typeface="Calibri" panose="020F0502020204030204" pitchFamily="34" charset="0"/>
              </a:rPr>
              <a:t>Éxo</a:t>
            </a:r>
            <a:r>
              <a:rPr lang="es-ES" sz="2200" b="1" dirty="0">
                <a:solidFill>
                  <a:prstClr val="black"/>
                </a:solidFill>
                <a:latin typeface="Calibri" panose="020F0502020204030204" pitchFamily="34" charset="0"/>
                <a:cs typeface="Calibri" panose="020F0502020204030204" pitchFamily="34" charset="0"/>
              </a:rPr>
              <a:t>. 4:21; 7:3; 9:12; 10:1, 20, 27; 11:10; 14:4, 8)</a:t>
            </a:r>
          </a:p>
        </p:txBody>
      </p:sp>
      <p:sp>
        <p:nvSpPr>
          <p:cNvPr id="20" name="TextBox 19">
            <a:extLst>
              <a:ext uri="{FF2B5EF4-FFF2-40B4-BE49-F238E27FC236}">
                <a16:creationId xmlns:a16="http://schemas.microsoft.com/office/drawing/2014/main" id="{B58875FB-E32A-2A0C-7AC5-8E0192F613EA}"/>
              </a:ext>
            </a:extLst>
          </p:cNvPr>
          <p:cNvSpPr txBox="1"/>
          <p:nvPr/>
        </p:nvSpPr>
        <p:spPr>
          <a:xfrm>
            <a:off x="4589649" y="234986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Faraón fue responsable por sus decisiones y endureció su corazón</a:t>
            </a:r>
          </a:p>
        </p:txBody>
      </p:sp>
      <p:sp>
        <p:nvSpPr>
          <p:cNvPr id="19" name="1 CuadroTexto">
            <a:extLst>
              <a:ext uri="{FF2B5EF4-FFF2-40B4-BE49-F238E27FC236}">
                <a16:creationId xmlns:a16="http://schemas.microsoft.com/office/drawing/2014/main" id="{75AC28A8-DC40-51FE-F05F-A6698D0808A0}"/>
              </a:ext>
            </a:extLst>
          </p:cNvPr>
          <p:cNvSpPr txBox="1"/>
          <p:nvPr/>
        </p:nvSpPr>
        <p:spPr>
          <a:xfrm>
            <a:off x="323528" y="10742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2E9712F9-CF10-2375-8F93-8FF13CAF1773}"/>
              </a:ext>
            </a:extLst>
          </p:cNvPr>
          <p:cNvSpPr txBox="1"/>
          <p:nvPr/>
        </p:nvSpPr>
        <p:spPr>
          <a:xfrm>
            <a:off x="-36512" y="1555276"/>
            <a:ext cx="468052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Jehová dijo a Moisés: Entra a la presencia de Faraón; porque yo he endurecido su corazón, y el corazón de sus siervos, </a:t>
            </a:r>
            <a:r>
              <a:rPr lang="es-ES" sz="2400" dirty="0">
                <a:latin typeface="Calibri"/>
              </a:rPr>
              <a:t>para mostrar entre ellos estas mis señales, </a:t>
            </a:r>
          </a:p>
        </p:txBody>
      </p:sp>
      <p:sp>
        <p:nvSpPr>
          <p:cNvPr id="9" name="2 CuadroTexto">
            <a:extLst>
              <a:ext uri="{FF2B5EF4-FFF2-40B4-BE49-F238E27FC236}">
                <a16:creationId xmlns:a16="http://schemas.microsoft.com/office/drawing/2014/main" id="{B2928CCC-7B53-005B-6808-7E896341EA77}"/>
              </a:ext>
            </a:extLst>
          </p:cNvPr>
          <p:cNvSpPr txBox="1"/>
          <p:nvPr/>
        </p:nvSpPr>
        <p:spPr>
          <a:xfrm>
            <a:off x="89756" y="3500543"/>
            <a:ext cx="4032448"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como ellos no aprobaron tener en cuenta a Dios,</a:t>
            </a:r>
            <a:r>
              <a:rPr lang="es-ES" sz="2400" dirty="0">
                <a:latin typeface="Calibri"/>
              </a:rPr>
              <a:t> </a:t>
            </a:r>
            <a:r>
              <a:rPr lang="es-ES" sz="2400" dirty="0">
                <a:solidFill>
                  <a:srgbClr val="00B0F0"/>
                </a:solidFill>
                <a:latin typeface="Calibri"/>
              </a:rPr>
              <a:t>Dios los entregó a una mente reprobada, para hacer cosas que no convienen</a:t>
            </a:r>
          </a:p>
        </p:txBody>
      </p:sp>
      <p:sp>
        <p:nvSpPr>
          <p:cNvPr id="6" name="TextBox 5">
            <a:extLst>
              <a:ext uri="{FF2B5EF4-FFF2-40B4-BE49-F238E27FC236}">
                <a16:creationId xmlns:a16="http://schemas.microsoft.com/office/drawing/2014/main" id="{A5D1E1AE-35DB-5B9B-C9C8-45A82743CE03}"/>
              </a:ext>
            </a:extLst>
          </p:cNvPr>
          <p:cNvSpPr txBox="1"/>
          <p:nvPr/>
        </p:nvSpPr>
        <p:spPr>
          <a:xfrm>
            <a:off x="4589649" y="291011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permitió que Faraón siguiera en el endurecimiento de su corazón</a:t>
            </a:r>
          </a:p>
        </p:txBody>
      </p:sp>
      <p:sp>
        <p:nvSpPr>
          <p:cNvPr id="7" name="2 CuadroTexto">
            <a:extLst>
              <a:ext uri="{FF2B5EF4-FFF2-40B4-BE49-F238E27FC236}">
                <a16:creationId xmlns:a16="http://schemas.microsoft.com/office/drawing/2014/main" id="{D532FBDA-5DFD-7872-352B-84C7DCB91B7F}"/>
              </a:ext>
            </a:extLst>
          </p:cNvPr>
          <p:cNvSpPr txBox="1"/>
          <p:nvPr/>
        </p:nvSpPr>
        <p:spPr>
          <a:xfrm>
            <a:off x="4242789" y="3670119"/>
            <a:ext cx="4824536" cy="1789080"/>
          </a:xfrm>
          <a:prstGeom prst="rect">
            <a:avLst/>
          </a:prstGeom>
          <a:solidFill>
            <a:schemeClr val="bg1">
              <a:lumMod val="50000"/>
            </a:schemeClr>
          </a:solidFill>
          <a:ln>
            <a:solidFill>
              <a:schemeClr val="tx1"/>
            </a:solidFill>
          </a:ln>
        </p:spPr>
        <p:txBody>
          <a:bodyPr wrap="square" rtlCol="0">
            <a:spAutoFit/>
          </a:bodyPr>
          <a:lstStyle/>
          <a:p>
            <a:pPr algn="ctr" fontAlgn="auto">
              <a:lnSpc>
                <a:spcPts val="2200"/>
              </a:lnSpc>
              <a:spcBef>
                <a:spcPts val="0"/>
              </a:spcBef>
              <a:spcAft>
                <a:spcPts val="0"/>
              </a:spcAft>
            </a:pPr>
            <a:r>
              <a:rPr lang="es-ES" sz="2200" dirty="0">
                <a:latin typeface="Calibri"/>
              </a:rPr>
              <a:t>“Dios no endurece el corazón arbitrariamente, sino que lo hace al permitir que las personas resistan la verdad una y otra vez, hasta que se emboten completamente.” (Comentario Bíblico Adventista, tomo 1, p. 503)</a:t>
            </a:r>
          </a:p>
        </p:txBody>
      </p:sp>
      <p:sp>
        <p:nvSpPr>
          <p:cNvPr id="10" name="1 CuadroTexto">
            <a:extLst>
              <a:ext uri="{FF2B5EF4-FFF2-40B4-BE49-F238E27FC236}">
                <a16:creationId xmlns:a16="http://schemas.microsoft.com/office/drawing/2014/main" id="{FCB17D37-6C87-99EF-00D8-E1EB6497FA29}"/>
              </a:ext>
            </a:extLst>
          </p:cNvPr>
          <p:cNvSpPr txBox="1"/>
          <p:nvPr/>
        </p:nvSpPr>
        <p:spPr>
          <a:xfrm>
            <a:off x="179512" y="30125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Romanos 1:28</a:t>
            </a:r>
            <a:endParaRPr lang="es-ES" sz="2400" b="1" dirty="0">
              <a:ln w="11430"/>
              <a:effectLst>
                <a:outerShdw blurRad="80000" dist="40000" dir="5040000" algn="tl">
                  <a:srgbClr val="000000">
                    <a:alpha val="30000"/>
                  </a:srgbClr>
                </a:outerShdw>
              </a:effectLst>
              <a:latin typeface="Arial Rounded MT Bold" pitchFamily="34" charset="0"/>
            </a:endParaRPr>
          </a:p>
        </p:txBody>
      </p:sp>
    </p:spTree>
    <p:extLst>
      <p:ext uri="{BB962C8B-B14F-4D97-AF65-F5344CB8AC3E}">
        <p14:creationId xmlns:p14="http://schemas.microsoft.com/office/powerpoint/2010/main" val="559840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9EFB2-D54D-A856-6C55-5947E4EE4A6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24B8441-D0A2-497B-D852-CFA270CAA56C}"/>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690B9FA8-69F1-4946-E363-F2186EB90724}"/>
              </a:ext>
            </a:extLst>
          </p:cNvPr>
          <p:cNvSpPr txBox="1"/>
          <p:nvPr/>
        </p:nvSpPr>
        <p:spPr>
          <a:xfrm>
            <a:off x="0" y="463349"/>
            <a:ext cx="910850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Jehová endureció el corazón de Faraón, </a:t>
            </a:r>
            <a:r>
              <a:rPr lang="es-ES" sz="2400" dirty="0">
                <a:solidFill>
                  <a:srgbClr val="00B0F0"/>
                </a:solidFill>
                <a:latin typeface="Calibri"/>
              </a:rPr>
              <a:t>y no los oyó, como Jehová lo había dicho a Moisés. </a:t>
            </a:r>
          </a:p>
        </p:txBody>
      </p:sp>
      <p:sp>
        <p:nvSpPr>
          <p:cNvPr id="3" name="TextBox 2">
            <a:extLst>
              <a:ext uri="{FF2B5EF4-FFF2-40B4-BE49-F238E27FC236}">
                <a16:creationId xmlns:a16="http://schemas.microsoft.com/office/drawing/2014/main" id="{6FEADD4E-DC89-71AC-09EC-6BA11195382E}"/>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B4D0A8E0-BE51-2B31-14B8-8DF4EAB6CE24}"/>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3DCE6316-D5BB-41A1-7385-02DE7F1970B3}"/>
              </a:ext>
            </a:extLst>
          </p:cNvPr>
          <p:cNvSpPr txBox="1"/>
          <p:nvPr/>
        </p:nvSpPr>
        <p:spPr>
          <a:xfrm>
            <a:off x="4572000" y="201332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20" name="TextBox 19">
            <a:extLst>
              <a:ext uri="{FF2B5EF4-FFF2-40B4-BE49-F238E27FC236}">
                <a16:creationId xmlns:a16="http://schemas.microsoft.com/office/drawing/2014/main" id="{72885A21-661F-C54D-3436-F73DDC5AF1BF}"/>
              </a:ext>
            </a:extLst>
          </p:cNvPr>
          <p:cNvSpPr txBox="1"/>
          <p:nvPr/>
        </p:nvSpPr>
        <p:spPr>
          <a:xfrm>
            <a:off x="4589649" y="234986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Faraón fue responsable por sus decisiones y endureció su corazón</a:t>
            </a:r>
          </a:p>
        </p:txBody>
      </p:sp>
      <p:sp>
        <p:nvSpPr>
          <p:cNvPr id="19" name="1 CuadroTexto">
            <a:extLst>
              <a:ext uri="{FF2B5EF4-FFF2-40B4-BE49-F238E27FC236}">
                <a16:creationId xmlns:a16="http://schemas.microsoft.com/office/drawing/2014/main" id="{2CE77D81-CAFA-51A9-5706-D7AA89B61E0A}"/>
              </a:ext>
            </a:extLst>
          </p:cNvPr>
          <p:cNvSpPr txBox="1"/>
          <p:nvPr/>
        </p:nvSpPr>
        <p:spPr>
          <a:xfrm>
            <a:off x="323528" y="10742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B6DBD665-77DE-5800-ACCA-24623BD7EA01}"/>
              </a:ext>
            </a:extLst>
          </p:cNvPr>
          <p:cNvSpPr txBox="1"/>
          <p:nvPr/>
        </p:nvSpPr>
        <p:spPr>
          <a:xfrm>
            <a:off x="-36512" y="1555276"/>
            <a:ext cx="468052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Jehová dijo a Moisés: Entra a la presencia de Faraón; porque yo he endurecido su corazón, y el corazón de sus siervos, </a:t>
            </a:r>
            <a:r>
              <a:rPr lang="es-ES" sz="2400" dirty="0">
                <a:solidFill>
                  <a:srgbClr val="00B0F0"/>
                </a:solidFill>
                <a:latin typeface="Calibri"/>
              </a:rPr>
              <a:t>para mostrar entre ellos estas mis señales, </a:t>
            </a:r>
          </a:p>
        </p:txBody>
      </p:sp>
      <p:sp>
        <p:nvSpPr>
          <p:cNvPr id="8" name="1 CuadroTexto">
            <a:extLst>
              <a:ext uri="{FF2B5EF4-FFF2-40B4-BE49-F238E27FC236}">
                <a16:creationId xmlns:a16="http://schemas.microsoft.com/office/drawing/2014/main" id="{F78176F6-D788-1B86-7251-3514BD3EB7B7}"/>
              </a:ext>
            </a:extLst>
          </p:cNvPr>
          <p:cNvSpPr txBox="1"/>
          <p:nvPr/>
        </p:nvSpPr>
        <p:spPr>
          <a:xfrm>
            <a:off x="323528" y="29969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Romanos 9:17, 18</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C4AA980-E59F-1E1B-F4E0-844680C79386}"/>
              </a:ext>
            </a:extLst>
          </p:cNvPr>
          <p:cNvSpPr txBox="1"/>
          <p:nvPr/>
        </p:nvSpPr>
        <p:spPr>
          <a:xfrm>
            <a:off x="17847" y="3511299"/>
            <a:ext cx="4536504"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Porque la Escritura dice a Faraón: Para esto mismo te he levantado, para mostrar en ti mi poder, y para que mi nombre sea anunciado por toda la tierra. De manera que de quien quiere, tiene misericordia, y al que quiere endurecer, endurece. </a:t>
            </a:r>
          </a:p>
        </p:txBody>
      </p:sp>
      <p:sp>
        <p:nvSpPr>
          <p:cNvPr id="6" name="TextBox 5">
            <a:extLst>
              <a:ext uri="{FF2B5EF4-FFF2-40B4-BE49-F238E27FC236}">
                <a16:creationId xmlns:a16="http://schemas.microsoft.com/office/drawing/2014/main" id="{D56F7E52-F11F-061A-6868-A1BA89383494}"/>
              </a:ext>
            </a:extLst>
          </p:cNvPr>
          <p:cNvSpPr txBox="1"/>
          <p:nvPr/>
        </p:nvSpPr>
        <p:spPr>
          <a:xfrm>
            <a:off x="4589649" y="291011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permitió que Faraón siguiera en el endurecimiento de su corazón</a:t>
            </a:r>
          </a:p>
        </p:txBody>
      </p:sp>
    </p:spTree>
    <p:extLst>
      <p:ext uri="{BB962C8B-B14F-4D97-AF65-F5344CB8AC3E}">
        <p14:creationId xmlns:p14="http://schemas.microsoft.com/office/powerpoint/2010/main" val="2705440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D2860-E61B-5826-BE3A-9C59E900A8C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2E068C61-ECFD-5563-9CDC-966B678E71D4}"/>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C318C9C3-BC4C-98C0-3F22-817528DFDF9C}"/>
              </a:ext>
            </a:extLst>
          </p:cNvPr>
          <p:cNvSpPr txBox="1"/>
          <p:nvPr/>
        </p:nvSpPr>
        <p:spPr>
          <a:xfrm>
            <a:off x="0" y="463349"/>
            <a:ext cx="910850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Jehová endureció el corazón de Faraón, </a:t>
            </a:r>
            <a:r>
              <a:rPr lang="es-ES" sz="2400" dirty="0">
                <a:solidFill>
                  <a:srgbClr val="00B0F0"/>
                </a:solidFill>
                <a:latin typeface="Calibri"/>
              </a:rPr>
              <a:t>y no los oyó, como Jehová lo había dicho a Moisés. </a:t>
            </a:r>
          </a:p>
        </p:txBody>
      </p:sp>
      <p:sp>
        <p:nvSpPr>
          <p:cNvPr id="3" name="TextBox 2">
            <a:extLst>
              <a:ext uri="{FF2B5EF4-FFF2-40B4-BE49-F238E27FC236}">
                <a16:creationId xmlns:a16="http://schemas.microsoft.com/office/drawing/2014/main" id="{1E8980F2-CD25-21B0-ADAC-9B1FECF7C5A7}"/>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FCC3EF06-9AE3-9449-88C5-2FEAA382DAAF}"/>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4022B793-AC37-5DED-F091-532352207C29}"/>
              </a:ext>
            </a:extLst>
          </p:cNvPr>
          <p:cNvSpPr txBox="1"/>
          <p:nvPr/>
        </p:nvSpPr>
        <p:spPr>
          <a:xfrm>
            <a:off x="4572000" y="201332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20" name="TextBox 19">
            <a:extLst>
              <a:ext uri="{FF2B5EF4-FFF2-40B4-BE49-F238E27FC236}">
                <a16:creationId xmlns:a16="http://schemas.microsoft.com/office/drawing/2014/main" id="{7622F6C1-FF30-7318-8B3F-4624CD9B0482}"/>
              </a:ext>
            </a:extLst>
          </p:cNvPr>
          <p:cNvSpPr txBox="1"/>
          <p:nvPr/>
        </p:nvSpPr>
        <p:spPr>
          <a:xfrm>
            <a:off x="4589649" y="234986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Faraón fue responsable por sus decisiones y endureció su corazón</a:t>
            </a:r>
          </a:p>
        </p:txBody>
      </p:sp>
      <p:sp>
        <p:nvSpPr>
          <p:cNvPr id="19" name="1 CuadroTexto">
            <a:extLst>
              <a:ext uri="{FF2B5EF4-FFF2-40B4-BE49-F238E27FC236}">
                <a16:creationId xmlns:a16="http://schemas.microsoft.com/office/drawing/2014/main" id="{19AF6577-7183-779E-2D54-C115285BBEF2}"/>
              </a:ext>
            </a:extLst>
          </p:cNvPr>
          <p:cNvSpPr txBox="1"/>
          <p:nvPr/>
        </p:nvSpPr>
        <p:spPr>
          <a:xfrm>
            <a:off x="323528" y="10742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C06DD118-E6B3-258D-02A0-B3CF080470C4}"/>
              </a:ext>
            </a:extLst>
          </p:cNvPr>
          <p:cNvSpPr txBox="1"/>
          <p:nvPr/>
        </p:nvSpPr>
        <p:spPr>
          <a:xfrm>
            <a:off x="-36512" y="1555276"/>
            <a:ext cx="468052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Jehová dijo a Moisés: Entra a la presencia de Faraón; porque yo he endurecido su corazón, y el corazón de sus siervos, </a:t>
            </a:r>
            <a:r>
              <a:rPr lang="es-ES" sz="2400" dirty="0">
                <a:solidFill>
                  <a:srgbClr val="00B0F0"/>
                </a:solidFill>
                <a:latin typeface="Calibri"/>
              </a:rPr>
              <a:t>para mostrar entre ellos estas mis señales, </a:t>
            </a:r>
          </a:p>
        </p:txBody>
      </p:sp>
      <p:sp>
        <p:nvSpPr>
          <p:cNvPr id="8" name="1 CuadroTexto">
            <a:extLst>
              <a:ext uri="{FF2B5EF4-FFF2-40B4-BE49-F238E27FC236}">
                <a16:creationId xmlns:a16="http://schemas.microsoft.com/office/drawing/2014/main" id="{55F63DF8-7CB7-1B96-C671-00D268470C8B}"/>
              </a:ext>
            </a:extLst>
          </p:cNvPr>
          <p:cNvSpPr txBox="1"/>
          <p:nvPr/>
        </p:nvSpPr>
        <p:spPr>
          <a:xfrm>
            <a:off x="323528" y="29969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Romanos 9:17, 18</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35222D7E-BEE2-E9D3-AD02-D09D65D24576}"/>
              </a:ext>
            </a:extLst>
          </p:cNvPr>
          <p:cNvSpPr txBox="1"/>
          <p:nvPr/>
        </p:nvSpPr>
        <p:spPr>
          <a:xfrm>
            <a:off x="17847" y="3511299"/>
            <a:ext cx="4536504"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la Escritura dice a Faraón: </a:t>
            </a:r>
            <a:r>
              <a:rPr lang="es-ES" sz="2400" dirty="0">
                <a:latin typeface="Calibri"/>
              </a:rPr>
              <a:t>Para esto mismo te he levantado, para mostrar en ti mi poder, y para que mi nombre sea anunciado por toda la tierra. De manera que de quien quiere, tiene misericordia, y al que quiere endurecer, endurece. </a:t>
            </a:r>
          </a:p>
        </p:txBody>
      </p:sp>
      <p:sp>
        <p:nvSpPr>
          <p:cNvPr id="6" name="TextBox 5">
            <a:extLst>
              <a:ext uri="{FF2B5EF4-FFF2-40B4-BE49-F238E27FC236}">
                <a16:creationId xmlns:a16="http://schemas.microsoft.com/office/drawing/2014/main" id="{CCB10A8B-443F-1F9D-109B-4D22C73E2D37}"/>
              </a:ext>
            </a:extLst>
          </p:cNvPr>
          <p:cNvSpPr txBox="1"/>
          <p:nvPr/>
        </p:nvSpPr>
        <p:spPr>
          <a:xfrm>
            <a:off x="4589649" y="291011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permitió que Faraón siguiera en el endurecimiento de su corazón</a:t>
            </a:r>
          </a:p>
        </p:txBody>
      </p:sp>
    </p:spTree>
    <p:extLst>
      <p:ext uri="{BB962C8B-B14F-4D97-AF65-F5344CB8AC3E}">
        <p14:creationId xmlns:p14="http://schemas.microsoft.com/office/powerpoint/2010/main" val="25249104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36925-BD22-FEF5-82BC-37DD4BF0E0E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29D0A46-69C4-885C-FFF0-2B83BC115A32}"/>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EF0ECB67-B514-8E99-0377-8DFEF97DC1CD}"/>
              </a:ext>
            </a:extLst>
          </p:cNvPr>
          <p:cNvSpPr txBox="1"/>
          <p:nvPr/>
        </p:nvSpPr>
        <p:spPr>
          <a:xfrm>
            <a:off x="0" y="463349"/>
            <a:ext cx="910850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Jehová endureció el corazón de Faraón, </a:t>
            </a:r>
            <a:r>
              <a:rPr lang="es-ES" sz="2400" dirty="0">
                <a:solidFill>
                  <a:srgbClr val="00B0F0"/>
                </a:solidFill>
                <a:latin typeface="Calibri"/>
              </a:rPr>
              <a:t>y no los oyó, como Jehová lo había dicho a Moisés. </a:t>
            </a:r>
          </a:p>
        </p:txBody>
      </p:sp>
      <p:sp>
        <p:nvSpPr>
          <p:cNvPr id="3" name="TextBox 2">
            <a:extLst>
              <a:ext uri="{FF2B5EF4-FFF2-40B4-BE49-F238E27FC236}">
                <a16:creationId xmlns:a16="http://schemas.microsoft.com/office/drawing/2014/main" id="{BA9CB509-67CA-AF04-B34A-0FD4DF18A9AC}"/>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368DA2B1-7EDD-5558-0CCA-2354295F1A98}"/>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F2617C90-EE82-F960-E9D5-9E889866BB32}"/>
              </a:ext>
            </a:extLst>
          </p:cNvPr>
          <p:cNvSpPr txBox="1"/>
          <p:nvPr/>
        </p:nvSpPr>
        <p:spPr>
          <a:xfrm>
            <a:off x="4572000" y="201332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20" name="TextBox 19">
            <a:extLst>
              <a:ext uri="{FF2B5EF4-FFF2-40B4-BE49-F238E27FC236}">
                <a16:creationId xmlns:a16="http://schemas.microsoft.com/office/drawing/2014/main" id="{404D7759-D8F8-0616-D277-D9DF3712B6A2}"/>
              </a:ext>
            </a:extLst>
          </p:cNvPr>
          <p:cNvSpPr txBox="1"/>
          <p:nvPr/>
        </p:nvSpPr>
        <p:spPr>
          <a:xfrm>
            <a:off x="4589649" y="234986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Faraón fue responsable por sus decisiones y endureció su corazón</a:t>
            </a:r>
          </a:p>
        </p:txBody>
      </p:sp>
      <p:sp>
        <p:nvSpPr>
          <p:cNvPr id="19" name="1 CuadroTexto">
            <a:extLst>
              <a:ext uri="{FF2B5EF4-FFF2-40B4-BE49-F238E27FC236}">
                <a16:creationId xmlns:a16="http://schemas.microsoft.com/office/drawing/2014/main" id="{8AA987FF-4836-735B-5B75-DE54F6D07404}"/>
              </a:ext>
            </a:extLst>
          </p:cNvPr>
          <p:cNvSpPr txBox="1"/>
          <p:nvPr/>
        </p:nvSpPr>
        <p:spPr>
          <a:xfrm>
            <a:off x="323528" y="10742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5AA2FB0C-F26B-C59B-980B-80A37A585D4C}"/>
              </a:ext>
            </a:extLst>
          </p:cNvPr>
          <p:cNvSpPr txBox="1"/>
          <p:nvPr/>
        </p:nvSpPr>
        <p:spPr>
          <a:xfrm>
            <a:off x="-36512" y="1555276"/>
            <a:ext cx="468052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Jehová dijo a Moisés: Entra a la presencia de Faraón; porque yo he endurecido su corazón, y el corazón de sus siervos, </a:t>
            </a:r>
            <a:r>
              <a:rPr lang="es-ES" sz="2400" dirty="0">
                <a:solidFill>
                  <a:srgbClr val="00B0F0"/>
                </a:solidFill>
                <a:latin typeface="Calibri"/>
              </a:rPr>
              <a:t>para mostrar entre ellos estas mis señales, </a:t>
            </a:r>
          </a:p>
        </p:txBody>
      </p:sp>
      <p:sp>
        <p:nvSpPr>
          <p:cNvPr id="8" name="1 CuadroTexto">
            <a:extLst>
              <a:ext uri="{FF2B5EF4-FFF2-40B4-BE49-F238E27FC236}">
                <a16:creationId xmlns:a16="http://schemas.microsoft.com/office/drawing/2014/main" id="{D279835D-4D7D-06CE-8D03-ACFC1C6D0230}"/>
              </a:ext>
            </a:extLst>
          </p:cNvPr>
          <p:cNvSpPr txBox="1"/>
          <p:nvPr/>
        </p:nvSpPr>
        <p:spPr>
          <a:xfrm>
            <a:off x="323528" y="29969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Romanos 9:17, 18</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0A4ECB4C-33BA-1ABC-8755-4B98BA4E4296}"/>
              </a:ext>
            </a:extLst>
          </p:cNvPr>
          <p:cNvSpPr txBox="1"/>
          <p:nvPr/>
        </p:nvSpPr>
        <p:spPr>
          <a:xfrm>
            <a:off x="17847" y="3511299"/>
            <a:ext cx="4536504"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la Escritura dice a Faraón: </a:t>
            </a:r>
            <a:r>
              <a:rPr lang="es-ES" sz="2400" dirty="0">
                <a:solidFill>
                  <a:srgbClr val="00B0F0"/>
                </a:solidFill>
                <a:latin typeface="Calibri"/>
              </a:rPr>
              <a:t>Para esto mismo te he levantado, para mostrar en ti mi poder, y para que mi nombre sea anunciado por toda la tierra</a:t>
            </a:r>
            <a:r>
              <a:rPr lang="es-ES" sz="2400" dirty="0">
                <a:latin typeface="Calibri"/>
              </a:rPr>
              <a:t>. De manera que de quien quiere, tiene misericordia, y al que quiere endurecer, endurece. </a:t>
            </a:r>
          </a:p>
        </p:txBody>
      </p:sp>
      <p:sp>
        <p:nvSpPr>
          <p:cNvPr id="6" name="TextBox 5">
            <a:extLst>
              <a:ext uri="{FF2B5EF4-FFF2-40B4-BE49-F238E27FC236}">
                <a16:creationId xmlns:a16="http://schemas.microsoft.com/office/drawing/2014/main" id="{3C7922A3-5DD9-F396-A071-F103EFB59710}"/>
              </a:ext>
            </a:extLst>
          </p:cNvPr>
          <p:cNvSpPr txBox="1"/>
          <p:nvPr/>
        </p:nvSpPr>
        <p:spPr>
          <a:xfrm>
            <a:off x="4589649" y="291011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permitió que Faraón siguiera en el endurecimiento de su corazón</a:t>
            </a:r>
          </a:p>
        </p:txBody>
      </p:sp>
      <p:sp>
        <p:nvSpPr>
          <p:cNvPr id="7" name="1 CuadroTexto">
            <a:extLst>
              <a:ext uri="{FF2B5EF4-FFF2-40B4-BE49-F238E27FC236}">
                <a16:creationId xmlns:a16="http://schemas.microsoft.com/office/drawing/2014/main" id="{1B1B849A-225E-D714-849F-1BF0DED19B05}"/>
              </a:ext>
            </a:extLst>
          </p:cNvPr>
          <p:cNvSpPr txBox="1"/>
          <p:nvPr/>
        </p:nvSpPr>
        <p:spPr>
          <a:xfrm>
            <a:off x="5436096" y="4005064"/>
            <a:ext cx="324036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9:16</a:t>
            </a:r>
          </a:p>
        </p:txBody>
      </p:sp>
      <p:sp>
        <p:nvSpPr>
          <p:cNvPr id="10" name="2 CuadroTexto">
            <a:extLst>
              <a:ext uri="{FF2B5EF4-FFF2-40B4-BE49-F238E27FC236}">
                <a16:creationId xmlns:a16="http://schemas.microsoft.com/office/drawing/2014/main" id="{FD5A34C1-AD3A-9582-8D38-BB3D47B92770}"/>
              </a:ext>
            </a:extLst>
          </p:cNvPr>
          <p:cNvSpPr txBox="1"/>
          <p:nvPr/>
        </p:nvSpPr>
        <p:spPr>
          <a:xfrm>
            <a:off x="5111552" y="4501700"/>
            <a:ext cx="4032448"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 a la verdad yo te he puesto para mostrar en ti mi poder, y para que mi nombre sea anunciado en toda la tierra. </a:t>
            </a:r>
          </a:p>
        </p:txBody>
      </p:sp>
    </p:spTree>
    <p:extLst>
      <p:ext uri="{BB962C8B-B14F-4D97-AF65-F5344CB8AC3E}">
        <p14:creationId xmlns:p14="http://schemas.microsoft.com/office/powerpoint/2010/main" val="388684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B4592-D9CC-6603-258A-9DA5811ECC2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0BAB7A2A-A58D-D54B-FCDA-F01A02CD1347}"/>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FC890808-3F85-F5C1-1ADF-40BB6C0D2C8C}"/>
              </a:ext>
            </a:extLst>
          </p:cNvPr>
          <p:cNvSpPr txBox="1"/>
          <p:nvPr/>
        </p:nvSpPr>
        <p:spPr>
          <a:xfrm>
            <a:off x="0" y="463349"/>
            <a:ext cx="910850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Jehová endureció el corazón de Faraón, </a:t>
            </a:r>
            <a:r>
              <a:rPr lang="es-ES" sz="2400" dirty="0">
                <a:solidFill>
                  <a:srgbClr val="00B0F0"/>
                </a:solidFill>
                <a:latin typeface="Calibri"/>
              </a:rPr>
              <a:t>y no los oyó, como Jehová lo había dicho a Moisés. </a:t>
            </a:r>
          </a:p>
        </p:txBody>
      </p:sp>
      <p:sp>
        <p:nvSpPr>
          <p:cNvPr id="3" name="TextBox 2">
            <a:extLst>
              <a:ext uri="{FF2B5EF4-FFF2-40B4-BE49-F238E27FC236}">
                <a16:creationId xmlns:a16="http://schemas.microsoft.com/office/drawing/2014/main" id="{EE1E9633-730F-7E5C-B066-3A841248A935}"/>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2F65F416-75D8-30A2-1D63-F449FA566BA5}"/>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12DC9520-013E-EF90-D02E-8BB54DB77D53}"/>
              </a:ext>
            </a:extLst>
          </p:cNvPr>
          <p:cNvSpPr txBox="1"/>
          <p:nvPr/>
        </p:nvSpPr>
        <p:spPr>
          <a:xfrm>
            <a:off x="4572000" y="201332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20" name="TextBox 19">
            <a:extLst>
              <a:ext uri="{FF2B5EF4-FFF2-40B4-BE49-F238E27FC236}">
                <a16:creationId xmlns:a16="http://schemas.microsoft.com/office/drawing/2014/main" id="{7A36DD6E-192F-22E0-FCFE-42D89B454902}"/>
              </a:ext>
            </a:extLst>
          </p:cNvPr>
          <p:cNvSpPr txBox="1"/>
          <p:nvPr/>
        </p:nvSpPr>
        <p:spPr>
          <a:xfrm>
            <a:off x="4589649" y="234986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Faraón fue responsable por sus decisiones y endureció su corazón</a:t>
            </a:r>
          </a:p>
        </p:txBody>
      </p:sp>
      <p:sp>
        <p:nvSpPr>
          <p:cNvPr id="19" name="1 CuadroTexto">
            <a:extLst>
              <a:ext uri="{FF2B5EF4-FFF2-40B4-BE49-F238E27FC236}">
                <a16:creationId xmlns:a16="http://schemas.microsoft.com/office/drawing/2014/main" id="{2DC70053-4E24-A76D-E742-882EF3682C2F}"/>
              </a:ext>
            </a:extLst>
          </p:cNvPr>
          <p:cNvSpPr txBox="1"/>
          <p:nvPr/>
        </p:nvSpPr>
        <p:spPr>
          <a:xfrm>
            <a:off x="323528" y="10742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CCDE6881-7842-5552-30E6-1B222CDD83CF}"/>
              </a:ext>
            </a:extLst>
          </p:cNvPr>
          <p:cNvSpPr txBox="1"/>
          <p:nvPr/>
        </p:nvSpPr>
        <p:spPr>
          <a:xfrm>
            <a:off x="-36512" y="1555276"/>
            <a:ext cx="468052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Jehová dijo a Moisés: Entra a la presencia de Faraón; porque yo he endurecido su corazón, y el corazón de sus siervos, </a:t>
            </a:r>
            <a:r>
              <a:rPr lang="es-ES" sz="2400" dirty="0">
                <a:solidFill>
                  <a:srgbClr val="00B0F0"/>
                </a:solidFill>
                <a:latin typeface="Calibri"/>
              </a:rPr>
              <a:t>para mostrar entre ellos estas mis señales, </a:t>
            </a:r>
          </a:p>
        </p:txBody>
      </p:sp>
      <p:sp>
        <p:nvSpPr>
          <p:cNvPr id="8" name="1 CuadroTexto">
            <a:extLst>
              <a:ext uri="{FF2B5EF4-FFF2-40B4-BE49-F238E27FC236}">
                <a16:creationId xmlns:a16="http://schemas.microsoft.com/office/drawing/2014/main" id="{3BE1C3B1-3DB5-3CFA-D886-A17216186C8F}"/>
              </a:ext>
            </a:extLst>
          </p:cNvPr>
          <p:cNvSpPr txBox="1"/>
          <p:nvPr/>
        </p:nvSpPr>
        <p:spPr>
          <a:xfrm>
            <a:off x="323528" y="29969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Romanos 9:17, 18</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6BE9EB64-F4E6-E01E-640A-12683EE2565F}"/>
              </a:ext>
            </a:extLst>
          </p:cNvPr>
          <p:cNvSpPr txBox="1"/>
          <p:nvPr/>
        </p:nvSpPr>
        <p:spPr>
          <a:xfrm>
            <a:off x="17847" y="3511299"/>
            <a:ext cx="4536504"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la Escritura dice a Faraón: </a:t>
            </a:r>
            <a:r>
              <a:rPr lang="es-ES" sz="2400" dirty="0">
                <a:solidFill>
                  <a:srgbClr val="00B0F0"/>
                </a:solidFill>
                <a:latin typeface="Calibri"/>
              </a:rPr>
              <a:t>Para esto mismo te he levantado, para mostrar en ti mi poder, y para que mi nombre sea anunciado por toda la tierra</a:t>
            </a:r>
            <a:r>
              <a:rPr lang="es-ES" sz="2400" dirty="0">
                <a:latin typeface="Calibri"/>
              </a:rPr>
              <a:t>. De manera que de quien quiere, tiene misericordia, y al que quiere endurecer, endurece. </a:t>
            </a:r>
          </a:p>
        </p:txBody>
      </p:sp>
      <p:sp>
        <p:nvSpPr>
          <p:cNvPr id="6" name="TextBox 5">
            <a:extLst>
              <a:ext uri="{FF2B5EF4-FFF2-40B4-BE49-F238E27FC236}">
                <a16:creationId xmlns:a16="http://schemas.microsoft.com/office/drawing/2014/main" id="{9D89FCAB-CD6B-B58F-C359-48CBDC75410A}"/>
              </a:ext>
            </a:extLst>
          </p:cNvPr>
          <p:cNvSpPr txBox="1"/>
          <p:nvPr/>
        </p:nvSpPr>
        <p:spPr>
          <a:xfrm>
            <a:off x="4589649" y="291011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permitió que Faraón siguiera en el endurecimiento de su corazón</a:t>
            </a:r>
          </a:p>
        </p:txBody>
      </p:sp>
      <p:sp>
        <p:nvSpPr>
          <p:cNvPr id="7" name="1 CuadroTexto">
            <a:extLst>
              <a:ext uri="{FF2B5EF4-FFF2-40B4-BE49-F238E27FC236}">
                <a16:creationId xmlns:a16="http://schemas.microsoft.com/office/drawing/2014/main" id="{21036DD0-75BF-3BB2-3A61-26A05B07672F}"/>
              </a:ext>
            </a:extLst>
          </p:cNvPr>
          <p:cNvSpPr txBox="1"/>
          <p:nvPr/>
        </p:nvSpPr>
        <p:spPr>
          <a:xfrm>
            <a:off x="5436096" y="4005064"/>
            <a:ext cx="324036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9:16</a:t>
            </a:r>
          </a:p>
        </p:txBody>
      </p:sp>
      <p:sp>
        <p:nvSpPr>
          <p:cNvPr id="10" name="2 CuadroTexto">
            <a:extLst>
              <a:ext uri="{FF2B5EF4-FFF2-40B4-BE49-F238E27FC236}">
                <a16:creationId xmlns:a16="http://schemas.microsoft.com/office/drawing/2014/main" id="{E6918460-0909-4893-EC82-59EA3EB0AA0B}"/>
              </a:ext>
            </a:extLst>
          </p:cNvPr>
          <p:cNvSpPr txBox="1"/>
          <p:nvPr/>
        </p:nvSpPr>
        <p:spPr>
          <a:xfrm>
            <a:off x="5111552" y="4501700"/>
            <a:ext cx="4032448"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a la verdad yo te he puesto para mostrar en ti mi poder, y </a:t>
            </a:r>
            <a:r>
              <a:rPr lang="es-ES" sz="2400" u="sng" dirty="0">
                <a:solidFill>
                  <a:srgbClr val="FFFF00"/>
                </a:solidFill>
                <a:latin typeface="Calibri"/>
              </a:rPr>
              <a:t>para que mi nombre sea anunciado en toda la tierra</a:t>
            </a:r>
            <a:r>
              <a:rPr lang="es-ES" sz="2400" dirty="0">
                <a:solidFill>
                  <a:srgbClr val="FFFF00"/>
                </a:solidFill>
                <a:latin typeface="Calibri"/>
              </a:rPr>
              <a:t>. </a:t>
            </a:r>
          </a:p>
        </p:txBody>
      </p:sp>
      <p:cxnSp>
        <p:nvCxnSpPr>
          <p:cNvPr id="15" name="Straight Arrow Connector 14">
            <a:extLst>
              <a:ext uri="{FF2B5EF4-FFF2-40B4-BE49-F238E27FC236}">
                <a16:creationId xmlns:a16="http://schemas.microsoft.com/office/drawing/2014/main" id="{CF683E20-BBDB-A5A4-0B34-84D61E6F68DD}"/>
              </a:ext>
            </a:extLst>
          </p:cNvPr>
          <p:cNvCxnSpPr>
            <a:cxnSpLocks/>
          </p:cNvCxnSpPr>
          <p:nvPr/>
        </p:nvCxnSpPr>
        <p:spPr>
          <a:xfrm>
            <a:off x="4330923" y="4359837"/>
            <a:ext cx="1033165" cy="502124"/>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57BFAD6-0992-69D7-3689-635608C9E39D}"/>
              </a:ext>
            </a:extLst>
          </p:cNvPr>
          <p:cNvSpPr txBox="1"/>
          <p:nvPr/>
        </p:nvSpPr>
        <p:spPr>
          <a:xfrm>
            <a:off x="4592209" y="34815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usó la rebeldía de Faraón para que su nombre sea anunciado en la tierra  </a:t>
            </a:r>
          </a:p>
        </p:txBody>
      </p:sp>
    </p:spTree>
    <p:extLst>
      <p:ext uri="{BB962C8B-B14F-4D97-AF65-F5344CB8AC3E}">
        <p14:creationId xmlns:p14="http://schemas.microsoft.com/office/powerpoint/2010/main" val="2410907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92304-6A1E-66A9-2344-F9D3D7A94BB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10EAB38-45F0-D792-B227-22B63BECA7F1}"/>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C9E16309-3E9D-E1B6-B473-80247D97C9B2}"/>
              </a:ext>
            </a:extLst>
          </p:cNvPr>
          <p:cNvSpPr txBox="1"/>
          <p:nvPr/>
        </p:nvSpPr>
        <p:spPr>
          <a:xfrm>
            <a:off x="0" y="463349"/>
            <a:ext cx="910850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Jehová endureció el corazón de Faraón, </a:t>
            </a:r>
            <a:r>
              <a:rPr lang="es-ES" sz="2400" dirty="0">
                <a:solidFill>
                  <a:srgbClr val="00B0F0"/>
                </a:solidFill>
                <a:latin typeface="Calibri"/>
              </a:rPr>
              <a:t>y no los oyó, como Jehová lo había dicho a Moisés. </a:t>
            </a:r>
          </a:p>
        </p:txBody>
      </p:sp>
      <p:sp>
        <p:nvSpPr>
          <p:cNvPr id="3" name="TextBox 2">
            <a:extLst>
              <a:ext uri="{FF2B5EF4-FFF2-40B4-BE49-F238E27FC236}">
                <a16:creationId xmlns:a16="http://schemas.microsoft.com/office/drawing/2014/main" id="{C28B0707-82CF-48DF-0B30-74B9DFE8D2AE}"/>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7C50DFE8-D273-DDFC-9F97-305F913FDD48}"/>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C80AF04E-3DB3-1910-C261-FCDA0ED7965B}"/>
              </a:ext>
            </a:extLst>
          </p:cNvPr>
          <p:cNvSpPr txBox="1"/>
          <p:nvPr/>
        </p:nvSpPr>
        <p:spPr>
          <a:xfrm>
            <a:off x="4572000" y="201332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20" name="TextBox 19">
            <a:extLst>
              <a:ext uri="{FF2B5EF4-FFF2-40B4-BE49-F238E27FC236}">
                <a16:creationId xmlns:a16="http://schemas.microsoft.com/office/drawing/2014/main" id="{F0E31EA2-6DC0-4320-AEF1-0BBA90224749}"/>
              </a:ext>
            </a:extLst>
          </p:cNvPr>
          <p:cNvSpPr txBox="1"/>
          <p:nvPr/>
        </p:nvSpPr>
        <p:spPr>
          <a:xfrm>
            <a:off x="4589649" y="234986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Faraón fue responsable por sus decisiones y endureció su corazón</a:t>
            </a:r>
          </a:p>
        </p:txBody>
      </p:sp>
      <p:sp>
        <p:nvSpPr>
          <p:cNvPr id="19" name="1 CuadroTexto">
            <a:extLst>
              <a:ext uri="{FF2B5EF4-FFF2-40B4-BE49-F238E27FC236}">
                <a16:creationId xmlns:a16="http://schemas.microsoft.com/office/drawing/2014/main" id="{75368877-0E3E-5545-5C05-137A3C9BB1AB}"/>
              </a:ext>
            </a:extLst>
          </p:cNvPr>
          <p:cNvSpPr txBox="1"/>
          <p:nvPr/>
        </p:nvSpPr>
        <p:spPr>
          <a:xfrm>
            <a:off x="323528" y="10742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A55F2D0F-94BD-F44B-7002-BD351C928D25}"/>
              </a:ext>
            </a:extLst>
          </p:cNvPr>
          <p:cNvSpPr txBox="1"/>
          <p:nvPr/>
        </p:nvSpPr>
        <p:spPr>
          <a:xfrm>
            <a:off x="-36512" y="1555276"/>
            <a:ext cx="468052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Jehová dijo a Moisés: Entra a la presencia de Faraón; porque yo he endurecido su corazón, y el corazón de sus siervos, </a:t>
            </a:r>
            <a:r>
              <a:rPr lang="es-ES" sz="2400" dirty="0">
                <a:solidFill>
                  <a:srgbClr val="00B0F0"/>
                </a:solidFill>
                <a:latin typeface="Calibri"/>
              </a:rPr>
              <a:t>para mostrar entre ellos estas mis señales, </a:t>
            </a:r>
          </a:p>
        </p:txBody>
      </p:sp>
      <p:sp>
        <p:nvSpPr>
          <p:cNvPr id="8" name="1 CuadroTexto">
            <a:extLst>
              <a:ext uri="{FF2B5EF4-FFF2-40B4-BE49-F238E27FC236}">
                <a16:creationId xmlns:a16="http://schemas.microsoft.com/office/drawing/2014/main" id="{1E12F433-7208-6622-3F55-DC440B10767D}"/>
              </a:ext>
            </a:extLst>
          </p:cNvPr>
          <p:cNvSpPr txBox="1"/>
          <p:nvPr/>
        </p:nvSpPr>
        <p:spPr>
          <a:xfrm>
            <a:off x="323528" y="29969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Romanos 9:17, 18</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23F5AF90-3932-BC26-2ED6-03BBE5E5AF12}"/>
              </a:ext>
            </a:extLst>
          </p:cNvPr>
          <p:cNvSpPr txBox="1"/>
          <p:nvPr/>
        </p:nvSpPr>
        <p:spPr>
          <a:xfrm>
            <a:off x="17847" y="3511299"/>
            <a:ext cx="4536504"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la Escritura dice a Faraón: </a:t>
            </a:r>
            <a:r>
              <a:rPr lang="es-ES" sz="2400" dirty="0">
                <a:solidFill>
                  <a:srgbClr val="00B0F0"/>
                </a:solidFill>
                <a:latin typeface="Calibri"/>
              </a:rPr>
              <a:t>Para esto mismo te he levantado, para mostrar en ti mi poder, y para que mi nombre sea anunciado por toda la tierra</a:t>
            </a:r>
            <a:r>
              <a:rPr lang="es-ES" sz="2400" dirty="0">
                <a:latin typeface="Calibri"/>
              </a:rPr>
              <a:t>. </a:t>
            </a:r>
            <a:r>
              <a:rPr lang="es-ES" sz="2400" dirty="0">
                <a:solidFill>
                  <a:srgbClr val="FFFF00"/>
                </a:solidFill>
                <a:latin typeface="Calibri"/>
              </a:rPr>
              <a:t>De manera que de quien quiere, tiene misericordia, y al que quiere endurecer, endurece. </a:t>
            </a:r>
          </a:p>
        </p:txBody>
      </p:sp>
      <p:sp>
        <p:nvSpPr>
          <p:cNvPr id="6" name="TextBox 5">
            <a:extLst>
              <a:ext uri="{FF2B5EF4-FFF2-40B4-BE49-F238E27FC236}">
                <a16:creationId xmlns:a16="http://schemas.microsoft.com/office/drawing/2014/main" id="{1049C3E8-BD40-2126-72B0-D5AD7FD71E58}"/>
              </a:ext>
            </a:extLst>
          </p:cNvPr>
          <p:cNvSpPr txBox="1"/>
          <p:nvPr/>
        </p:nvSpPr>
        <p:spPr>
          <a:xfrm>
            <a:off x="4589649" y="291011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permitió que Faraón siguiera en el endurecimiento de su corazón</a:t>
            </a:r>
          </a:p>
        </p:txBody>
      </p:sp>
      <p:sp>
        <p:nvSpPr>
          <p:cNvPr id="7" name="1 CuadroTexto">
            <a:extLst>
              <a:ext uri="{FF2B5EF4-FFF2-40B4-BE49-F238E27FC236}">
                <a16:creationId xmlns:a16="http://schemas.microsoft.com/office/drawing/2014/main" id="{1D804D7C-A15D-3D49-8C66-3467E5D34532}"/>
              </a:ext>
            </a:extLst>
          </p:cNvPr>
          <p:cNvSpPr txBox="1"/>
          <p:nvPr/>
        </p:nvSpPr>
        <p:spPr>
          <a:xfrm>
            <a:off x="5436096" y="4005064"/>
            <a:ext cx="324036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9:16</a:t>
            </a:r>
          </a:p>
        </p:txBody>
      </p:sp>
      <p:sp>
        <p:nvSpPr>
          <p:cNvPr id="10" name="2 CuadroTexto">
            <a:extLst>
              <a:ext uri="{FF2B5EF4-FFF2-40B4-BE49-F238E27FC236}">
                <a16:creationId xmlns:a16="http://schemas.microsoft.com/office/drawing/2014/main" id="{B2F1AD7D-65F6-AA77-442E-372A79D0CA6E}"/>
              </a:ext>
            </a:extLst>
          </p:cNvPr>
          <p:cNvSpPr txBox="1"/>
          <p:nvPr/>
        </p:nvSpPr>
        <p:spPr>
          <a:xfrm>
            <a:off x="5111552" y="4501700"/>
            <a:ext cx="4032448"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a la verdad yo te he puesto para mostrar en ti mi poder, y </a:t>
            </a:r>
            <a:r>
              <a:rPr lang="es-ES" sz="2400" u="sng" dirty="0">
                <a:solidFill>
                  <a:srgbClr val="FFFF00"/>
                </a:solidFill>
                <a:latin typeface="Calibri"/>
              </a:rPr>
              <a:t>para que mi nombre sea anunciado en toda la tierra</a:t>
            </a:r>
            <a:r>
              <a:rPr lang="es-ES" sz="2400" dirty="0">
                <a:solidFill>
                  <a:srgbClr val="FFFF00"/>
                </a:solidFill>
                <a:latin typeface="Calibri"/>
              </a:rPr>
              <a:t>. </a:t>
            </a:r>
          </a:p>
        </p:txBody>
      </p:sp>
      <p:cxnSp>
        <p:nvCxnSpPr>
          <p:cNvPr id="15" name="Straight Arrow Connector 14">
            <a:extLst>
              <a:ext uri="{FF2B5EF4-FFF2-40B4-BE49-F238E27FC236}">
                <a16:creationId xmlns:a16="http://schemas.microsoft.com/office/drawing/2014/main" id="{F21BD58B-6249-721F-7424-B26CFC948396}"/>
              </a:ext>
            </a:extLst>
          </p:cNvPr>
          <p:cNvCxnSpPr>
            <a:cxnSpLocks/>
          </p:cNvCxnSpPr>
          <p:nvPr/>
        </p:nvCxnSpPr>
        <p:spPr>
          <a:xfrm>
            <a:off x="4330923" y="4359837"/>
            <a:ext cx="1033165" cy="502124"/>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A49AF407-FB95-E817-9649-B1CA54EC1825}"/>
              </a:ext>
            </a:extLst>
          </p:cNvPr>
          <p:cNvSpPr txBox="1"/>
          <p:nvPr/>
        </p:nvSpPr>
        <p:spPr>
          <a:xfrm>
            <a:off x="4592209" y="34815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usó la rebeldía de Faraón para que su nombre sea anunciado en la tierra  </a:t>
            </a:r>
          </a:p>
        </p:txBody>
      </p:sp>
    </p:spTree>
    <p:extLst>
      <p:ext uri="{BB962C8B-B14F-4D97-AF65-F5344CB8AC3E}">
        <p14:creationId xmlns:p14="http://schemas.microsoft.com/office/powerpoint/2010/main" val="11565328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7E5A1-C682-1BEE-1559-DAEFD69EB7F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62D5683-2D6F-20D4-054F-495166C11FE5}"/>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673CB976-739D-BC5A-EC57-358AD880F658}"/>
              </a:ext>
            </a:extLst>
          </p:cNvPr>
          <p:cNvSpPr txBox="1"/>
          <p:nvPr/>
        </p:nvSpPr>
        <p:spPr>
          <a:xfrm>
            <a:off x="0" y="463349"/>
            <a:ext cx="910850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Jehová endureció el corazón de Faraón, </a:t>
            </a:r>
            <a:r>
              <a:rPr lang="es-ES" sz="2400" dirty="0">
                <a:solidFill>
                  <a:srgbClr val="00B0F0"/>
                </a:solidFill>
                <a:latin typeface="Calibri"/>
              </a:rPr>
              <a:t>y no los oyó, como Jehová lo había dicho a Moisés. </a:t>
            </a:r>
          </a:p>
        </p:txBody>
      </p:sp>
      <p:sp>
        <p:nvSpPr>
          <p:cNvPr id="3" name="TextBox 2">
            <a:extLst>
              <a:ext uri="{FF2B5EF4-FFF2-40B4-BE49-F238E27FC236}">
                <a16:creationId xmlns:a16="http://schemas.microsoft.com/office/drawing/2014/main" id="{A643F153-4E85-4475-7BA5-3DB23FF120C1}"/>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55A9F894-C7A7-9768-253A-17E448D5F74C}"/>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60DC9878-C150-1278-C470-EE0C441DE208}"/>
              </a:ext>
            </a:extLst>
          </p:cNvPr>
          <p:cNvSpPr txBox="1"/>
          <p:nvPr/>
        </p:nvSpPr>
        <p:spPr>
          <a:xfrm>
            <a:off x="4572000" y="201332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20" name="TextBox 19">
            <a:extLst>
              <a:ext uri="{FF2B5EF4-FFF2-40B4-BE49-F238E27FC236}">
                <a16:creationId xmlns:a16="http://schemas.microsoft.com/office/drawing/2014/main" id="{4678057B-9D19-4695-5AB6-A57A4CC3970C}"/>
              </a:ext>
            </a:extLst>
          </p:cNvPr>
          <p:cNvSpPr txBox="1"/>
          <p:nvPr/>
        </p:nvSpPr>
        <p:spPr>
          <a:xfrm>
            <a:off x="4589649" y="234986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Faraón fue responsable por sus decisiones y endureció su corazón</a:t>
            </a:r>
          </a:p>
        </p:txBody>
      </p:sp>
      <p:sp>
        <p:nvSpPr>
          <p:cNvPr id="19" name="1 CuadroTexto">
            <a:extLst>
              <a:ext uri="{FF2B5EF4-FFF2-40B4-BE49-F238E27FC236}">
                <a16:creationId xmlns:a16="http://schemas.microsoft.com/office/drawing/2014/main" id="{A8872855-BBB6-D969-03CF-22BE63DAE086}"/>
              </a:ext>
            </a:extLst>
          </p:cNvPr>
          <p:cNvSpPr txBox="1"/>
          <p:nvPr/>
        </p:nvSpPr>
        <p:spPr>
          <a:xfrm>
            <a:off x="323528" y="10742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D852FC62-938C-6604-83FD-BFEF38F69E28}"/>
              </a:ext>
            </a:extLst>
          </p:cNvPr>
          <p:cNvSpPr txBox="1"/>
          <p:nvPr/>
        </p:nvSpPr>
        <p:spPr>
          <a:xfrm>
            <a:off x="-36512" y="1555276"/>
            <a:ext cx="468052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Jehová dijo a Moisés: Entra a la presencia de Faraón; porque yo he endurecido su corazón, y el corazón de sus siervos, </a:t>
            </a:r>
            <a:r>
              <a:rPr lang="es-ES" sz="2400" dirty="0">
                <a:solidFill>
                  <a:srgbClr val="00B0F0"/>
                </a:solidFill>
                <a:latin typeface="Calibri"/>
              </a:rPr>
              <a:t>para mostrar entre ellos estas mis señales, </a:t>
            </a:r>
          </a:p>
        </p:txBody>
      </p:sp>
      <p:sp>
        <p:nvSpPr>
          <p:cNvPr id="8" name="1 CuadroTexto">
            <a:extLst>
              <a:ext uri="{FF2B5EF4-FFF2-40B4-BE49-F238E27FC236}">
                <a16:creationId xmlns:a16="http://schemas.microsoft.com/office/drawing/2014/main" id="{4D53B3D6-6A4B-3AFC-B118-ED22C89F8800}"/>
              </a:ext>
            </a:extLst>
          </p:cNvPr>
          <p:cNvSpPr txBox="1"/>
          <p:nvPr/>
        </p:nvSpPr>
        <p:spPr>
          <a:xfrm>
            <a:off x="323528" y="29969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Romanos 9:17, 18</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2F2A01A-ADB5-96D5-7995-5A48C5F70D48}"/>
              </a:ext>
            </a:extLst>
          </p:cNvPr>
          <p:cNvSpPr txBox="1"/>
          <p:nvPr/>
        </p:nvSpPr>
        <p:spPr>
          <a:xfrm>
            <a:off x="17847" y="3511299"/>
            <a:ext cx="4536504"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la Escritura dice a Faraón: </a:t>
            </a:r>
            <a:r>
              <a:rPr lang="es-ES" sz="2400" dirty="0">
                <a:solidFill>
                  <a:srgbClr val="00B0F0"/>
                </a:solidFill>
                <a:latin typeface="Calibri"/>
              </a:rPr>
              <a:t>Para esto mismo te he levantado, para mostrar en ti mi poder, y para que mi nombre sea anunciado por toda la tierra</a:t>
            </a:r>
            <a:r>
              <a:rPr lang="es-ES" sz="2400" dirty="0">
                <a:latin typeface="Calibri"/>
              </a:rPr>
              <a:t>. </a:t>
            </a:r>
            <a:r>
              <a:rPr lang="es-ES" sz="2400" dirty="0">
                <a:solidFill>
                  <a:srgbClr val="FFFF00"/>
                </a:solidFill>
                <a:latin typeface="Calibri"/>
              </a:rPr>
              <a:t>De manera que de quien quiere, tiene misericordia, y al que quiere endurecer, endurece. </a:t>
            </a:r>
          </a:p>
        </p:txBody>
      </p:sp>
      <p:sp>
        <p:nvSpPr>
          <p:cNvPr id="6" name="TextBox 5">
            <a:extLst>
              <a:ext uri="{FF2B5EF4-FFF2-40B4-BE49-F238E27FC236}">
                <a16:creationId xmlns:a16="http://schemas.microsoft.com/office/drawing/2014/main" id="{E7B9AD07-0436-C73C-E989-5869A217D4A1}"/>
              </a:ext>
            </a:extLst>
          </p:cNvPr>
          <p:cNvSpPr txBox="1"/>
          <p:nvPr/>
        </p:nvSpPr>
        <p:spPr>
          <a:xfrm>
            <a:off x="4589649" y="291011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permitió que Faraón siguiera en el endurecimiento de su corazón</a:t>
            </a:r>
          </a:p>
        </p:txBody>
      </p:sp>
      <p:sp>
        <p:nvSpPr>
          <p:cNvPr id="17" name="TextBox 16">
            <a:extLst>
              <a:ext uri="{FF2B5EF4-FFF2-40B4-BE49-F238E27FC236}">
                <a16:creationId xmlns:a16="http://schemas.microsoft.com/office/drawing/2014/main" id="{8936D16A-9ED0-6F5A-6482-4791421AF0D0}"/>
              </a:ext>
            </a:extLst>
          </p:cNvPr>
          <p:cNvSpPr txBox="1"/>
          <p:nvPr/>
        </p:nvSpPr>
        <p:spPr>
          <a:xfrm>
            <a:off x="4592209" y="34815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usó la rebeldía de Faraón para que su nombre sea anunciado en la tierra  </a:t>
            </a:r>
          </a:p>
        </p:txBody>
      </p:sp>
      <p:sp>
        <p:nvSpPr>
          <p:cNvPr id="11" name="1 CuadroTexto">
            <a:extLst>
              <a:ext uri="{FF2B5EF4-FFF2-40B4-BE49-F238E27FC236}">
                <a16:creationId xmlns:a16="http://schemas.microsoft.com/office/drawing/2014/main" id="{49ACD270-9DDA-412D-393C-296A65B9726B}"/>
              </a:ext>
            </a:extLst>
          </p:cNvPr>
          <p:cNvSpPr txBox="1"/>
          <p:nvPr/>
        </p:nvSpPr>
        <p:spPr>
          <a:xfrm>
            <a:off x="2411760" y="54452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Deuteronomio 30:19</a:t>
            </a:r>
          </a:p>
        </p:txBody>
      </p:sp>
      <p:sp>
        <p:nvSpPr>
          <p:cNvPr id="12" name="2 CuadroTexto">
            <a:extLst>
              <a:ext uri="{FF2B5EF4-FFF2-40B4-BE49-F238E27FC236}">
                <a16:creationId xmlns:a16="http://schemas.microsoft.com/office/drawing/2014/main" id="{84727086-9D33-57AE-99BC-BE0F070E01E2}"/>
              </a:ext>
            </a:extLst>
          </p:cNvPr>
          <p:cNvSpPr txBox="1"/>
          <p:nvPr/>
        </p:nvSpPr>
        <p:spPr>
          <a:xfrm>
            <a:off x="35496" y="5877272"/>
            <a:ext cx="9108504"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A los cielos y a la tierra llamo por testigos hoy contra vosotros, que os he puesto delante la vida y la muerte, la bendición y la maldición; escoge, pues, la vida, para que vivas tú y tu descendencia.</a:t>
            </a:r>
          </a:p>
        </p:txBody>
      </p:sp>
    </p:spTree>
    <p:extLst>
      <p:ext uri="{BB962C8B-B14F-4D97-AF65-F5344CB8AC3E}">
        <p14:creationId xmlns:p14="http://schemas.microsoft.com/office/powerpoint/2010/main" val="3933985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9CCEB-6CCC-8B20-C4D2-E2505BE385CF}"/>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0E5BB43-3003-E33B-3398-BFADAA82F425}"/>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296A5065-61D3-4174-91A3-9DCB935339CD}"/>
              </a:ext>
            </a:extLst>
          </p:cNvPr>
          <p:cNvSpPr txBox="1"/>
          <p:nvPr/>
        </p:nvSpPr>
        <p:spPr>
          <a:xfrm>
            <a:off x="0" y="463349"/>
            <a:ext cx="910850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Jehová endureció el corazón de Faraón, </a:t>
            </a:r>
            <a:r>
              <a:rPr lang="es-ES" sz="2400" dirty="0">
                <a:solidFill>
                  <a:srgbClr val="00B0F0"/>
                </a:solidFill>
                <a:latin typeface="Calibri"/>
              </a:rPr>
              <a:t>y no los oyó, como Jehová lo había dicho a Moisés. </a:t>
            </a:r>
          </a:p>
        </p:txBody>
      </p:sp>
      <p:sp>
        <p:nvSpPr>
          <p:cNvPr id="3" name="TextBox 2">
            <a:extLst>
              <a:ext uri="{FF2B5EF4-FFF2-40B4-BE49-F238E27FC236}">
                <a16:creationId xmlns:a16="http://schemas.microsoft.com/office/drawing/2014/main" id="{2446A9AA-9F93-EB0B-7296-4D2C3B5FD3C8}"/>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B59C05C8-18BB-7F61-AE5C-86DB3AA6CAD6}"/>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8366520C-60D7-942A-0BE2-25915479ABAA}"/>
              </a:ext>
            </a:extLst>
          </p:cNvPr>
          <p:cNvSpPr txBox="1"/>
          <p:nvPr/>
        </p:nvSpPr>
        <p:spPr>
          <a:xfrm>
            <a:off x="4572000" y="201332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20" name="TextBox 19">
            <a:extLst>
              <a:ext uri="{FF2B5EF4-FFF2-40B4-BE49-F238E27FC236}">
                <a16:creationId xmlns:a16="http://schemas.microsoft.com/office/drawing/2014/main" id="{D245A554-1765-2755-6FEE-77415C726FB5}"/>
              </a:ext>
            </a:extLst>
          </p:cNvPr>
          <p:cNvSpPr txBox="1"/>
          <p:nvPr/>
        </p:nvSpPr>
        <p:spPr>
          <a:xfrm>
            <a:off x="4589649" y="234986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Faraón fue responsable por sus decisiones y endureció su corazón</a:t>
            </a:r>
          </a:p>
        </p:txBody>
      </p:sp>
      <p:sp>
        <p:nvSpPr>
          <p:cNvPr id="19" name="1 CuadroTexto">
            <a:extLst>
              <a:ext uri="{FF2B5EF4-FFF2-40B4-BE49-F238E27FC236}">
                <a16:creationId xmlns:a16="http://schemas.microsoft.com/office/drawing/2014/main" id="{72493B3F-7F81-4941-14C1-44BF7960462E}"/>
              </a:ext>
            </a:extLst>
          </p:cNvPr>
          <p:cNvSpPr txBox="1"/>
          <p:nvPr/>
        </p:nvSpPr>
        <p:spPr>
          <a:xfrm>
            <a:off x="323528" y="10742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1CFB601C-FC0C-8CF2-753D-49B07D8F7401}"/>
              </a:ext>
            </a:extLst>
          </p:cNvPr>
          <p:cNvSpPr txBox="1"/>
          <p:nvPr/>
        </p:nvSpPr>
        <p:spPr>
          <a:xfrm>
            <a:off x="-36512" y="1555276"/>
            <a:ext cx="468052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Jehová dijo a Moisés: Entra a la presencia de Faraón; porque yo he endurecido su corazón, y el corazón de sus siervos, </a:t>
            </a:r>
            <a:r>
              <a:rPr lang="es-ES" sz="2400" dirty="0">
                <a:solidFill>
                  <a:srgbClr val="00B0F0"/>
                </a:solidFill>
                <a:latin typeface="Calibri"/>
              </a:rPr>
              <a:t>para mostrar entre ellos estas mis señales, </a:t>
            </a:r>
          </a:p>
        </p:txBody>
      </p:sp>
      <p:sp>
        <p:nvSpPr>
          <p:cNvPr id="8" name="1 CuadroTexto">
            <a:extLst>
              <a:ext uri="{FF2B5EF4-FFF2-40B4-BE49-F238E27FC236}">
                <a16:creationId xmlns:a16="http://schemas.microsoft.com/office/drawing/2014/main" id="{3E99BF76-ABFD-2770-81DF-5C2AEACF6E2C}"/>
              </a:ext>
            </a:extLst>
          </p:cNvPr>
          <p:cNvSpPr txBox="1"/>
          <p:nvPr/>
        </p:nvSpPr>
        <p:spPr>
          <a:xfrm>
            <a:off x="323528" y="29969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Romanos 9:17, 18</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7C02D15-ADE0-073D-8904-233359289A6F}"/>
              </a:ext>
            </a:extLst>
          </p:cNvPr>
          <p:cNvSpPr txBox="1"/>
          <p:nvPr/>
        </p:nvSpPr>
        <p:spPr>
          <a:xfrm>
            <a:off x="17847" y="3511299"/>
            <a:ext cx="4536504"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la Escritura dice a Faraón: </a:t>
            </a:r>
            <a:r>
              <a:rPr lang="es-ES" sz="2400" dirty="0">
                <a:solidFill>
                  <a:srgbClr val="00B0F0"/>
                </a:solidFill>
                <a:latin typeface="Calibri"/>
              </a:rPr>
              <a:t>Para esto mismo te he levantado, para mostrar en ti mi poder, y para que mi nombre sea anunciado por toda la tierra</a:t>
            </a:r>
            <a:r>
              <a:rPr lang="es-ES" sz="2400" dirty="0">
                <a:latin typeface="Calibri"/>
              </a:rPr>
              <a:t>. </a:t>
            </a:r>
            <a:r>
              <a:rPr lang="es-ES" sz="2400" dirty="0">
                <a:solidFill>
                  <a:srgbClr val="FFFF00"/>
                </a:solidFill>
                <a:latin typeface="Calibri"/>
              </a:rPr>
              <a:t>De manera que de quien quiere, tiene misericordia, y al que quiere endurecer, endurece. </a:t>
            </a:r>
          </a:p>
        </p:txBody>
      </p:sp>
      <p:sp>
        <p:nvSpPr>
          <p:cNvPr id="6" name="TextBox 5">
            <a:extLst>
              <a:ext uri="{FF2B5EF4-FFF2-40B4-BE49-F238E27FC236}">
                <a16:creationId xmlns:a16="http://schemas.microsoft.com/office/drawing/2014/main" id="{90AF25E8-E335-DCF6-3915-87E89C73FDDC}"/>
              </a:ext>
            </a:extLst>
          </p:cNvPr>
          <p:cNvSpPr txBox="1"/>
          <p:nvPr/>
        </p:nvSpPr>
        <p:spPr>
          <a:xfrm>
            <a:off x="4589649" y="291011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permitió que Faraón siguiera en el endurecimiento de su corazón</a:t>
            </a:r>
          </a:p>
        </p:txBody>
      </p:sp>
      <p:sp>
        <p:nvSpPr>
          <p:cNvPr id="17" name="TextBox 16">
            <a:extLst>
              <a:ext uri="{FF2B5EF4-FFF2-40B4-BE49-F238E27FC236}">
                <a16:creationId xmlns:a16="http://schemas.microsoft.com/office/drawing/2014/main" id="{1A91E819-6E7F-486D-E3CE-E5CC72375E86}"/>
              </a:ext>
            </a:extLst>
          </p:cNvPr>
          <p:cNvSpPr txBox="1"/>
          <p:nvPr/>
        </p:nvSpPr>
        <p:spPr>
          <a:xfrm>
            <a:off x="4592209" y="34815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usó la rebeldía de Faraón para que su nombre sea anunciado en la tierra  </a:t>
            </a:r>
          </a:p>
        </p:txBody>
      </p:sp>
      <p:sp>
        <p:nvSpPr>
          <p:cNvPr id="11" name="1 CuadroTexto">
            <a:extLst>
              <a:ext uri="{FF2B5EF4-FFF2-40B4-BE49-F238E27FC236}">
                <a16:creationId xmlns:a16="http://schemas.microsoft.com/office/drawing/2014/main" id="{5DB36C85-6EA3-8DAC-9825-38FA73423D78}"/>
              </a:ext>
            </a:extLst>
          </p:cNvPr>
          <p:cNvSpPr txBox="1"/>
          <p:nvPr/>
        </p:nvSpPr>
        <p:spPr>
          <a:xfrm>
            <a:off x="2411760" y="54452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Deuteronomio 30:19</a:t>
            </a:r>
          </a:p>
        </p:txBody>
      </p:sp>
      <p:sp>
        <p:nvSpPr>
          <p:cNvPr id="12" name="2 CuadroTexto">
            <a:extLst>
              <a:ext uri="{FF2B5EF4-FFF2-40B4-BE49-F238E27FC236}">
                <a16:creationId xmlns:a16="http://schemas.microsoft.com/office/drawing/2014/main" id="{505186C3-0DEE-656B-6D2E-B66B280BBA13}"/>
              </a:ext>
            </a:extLst>
          </p:cNvPr>
          <p:cNvSpPr txBox="1"/>
          <p:nvPr/>
        </p:nvSpPr>
        <p:spPr>
          <a:xfrm>
            <a:off x="35496" y="5877272"/>
            <a:ext cx="9108504"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A los cielos y a la tierra llamo por testigos hoy contra vosotros, que os he puesto delante la vida y la muerte, la bendición y la maldición; </a:t>
            </a:r>
            <a:r>
              <a:rPr lang="es-ES" sz="2400" dirty="0">
                <a:latin typeface="Calibri"/>
              </a:rPr>
              <a:t>escoge, pues, la vida, para que vivas tú y tu descendencia.</a:t>
            </a:r>
          </a:p>
        </p:txBody>
      </p:sp>
    </p:spTree>
    <p:extLst>
      <p:ext uri="{BB962C8B-B14F-4D97-AF65-F5344CB8AC3E}">
        <p14:creationId xmlns:p14="http://schemas.microsoft.com/office/powerpoint/2010/main" val="36507015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A498B-2451-8D49-71AE-8D37CAB0F2FF}"/>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6F45C97-5EEA-66E7-0764-571628129C1A}"/>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8BD548D2-602E-0F72-8673-CA99E494AA61}"/>
              </a:ext>
            </a:extLst>
          </p:cNvPr>
          <p:cNvSpPr txBox="1"/>
          <p:nvPr/>
        </p:nvSpPr>
        <p:spPr>
          <a:xfrm>
            <a:off x="0" y="463349"/>
            <a:ext cx="910850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Jehová endureció el corazón de Faraón, </a:t>
            </a:r>
            <a:r>
              <a:rPr lang="es-ES" sz="2400" dirty="0">
                <a:solidFill>
                  <a:srgbClr val="00B0F0"/>
                </a:solidFill>
                <a:latin typeface="Calibri"/>
              </a:rPr>
              <a:t>y no los oyó, como Jehová lo había dicho a Moisés. </a:t>
            </a:r>
          </a:p>
        </p:txBody>
      </p:sp>
      <p:sp>
        <p:nvSpPr>
          <p:cNvPr id="3" name="TextBox 2">
            <a:extLst>
              <a:ext uri="{FF2B5EF4-FFF2-40B4-BE49-F238E27FC236}">
                <a16:creationId xmlns:a16="http://schemas.microsoft.com/office/drawing/2014/main" id="{FE3CF70B-5669-2A2B-F964-32AADA2B05DE}"/>
              </a:ext>
            </a:extLst>
          </p:cNvPr>
          <p:cNvSpPr txBox="1"/>
          <p:nvPr/>
        </p:nvSpPr>
        <p:spPr>
          <a:xfrm>
            <a:off x="4572000" y="1361356"/>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95FC2AFE-D495-988B-5231-BD4B0236B3C0}"/>
              </a:ext>
            </a:extLst>
          </p:cNvPr>
          <p:cNvSpPr txBox="1"/>
          <p:nvPr/>
        </p:nvSpPr>
        <p:spPr>
          <a:xfrm>
            <a:off x="4572000" y="164938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D95F46E0-7314-2D20-E8FA-377D800FBB5A}"/>
              </a:ext>
            </a:extLst>
          </p:cNvPr>
          <p:cNvSpPr txBox="1"/>
          <p:nvPr/>
        </p:nvSpPr>
        <p:spPr>
          <a:xfrm>
            <a:off x="4572000" y="201332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20" name="TextBox 19">
            <a:extLst>
              <a:ext uri="{FF2B5EF4-FFF2-40B4-BE49-F238E27FC236}">
                <a16:creationId xmlns:a16="http://schemas.microsoft.com/office/drawing/2014/main" id="{F3C56305-5F7A-09A6-8841-73C527BC302A}"/>
              </a:ext>
            </a:extLst>
          </p:cNvPr>
          <p:cNvSpPr txBox="1"/>
          <p:nvPr/>
        </p:nvSpPr>
        <p:spPr>
          <a:xfrm>
            <a:off x="4589649" y="234986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Faraón fue responsable por sus decisiones y endureció su corazón</a:t>
            </a:r>
          </a:p>
        </p:txBody>
      </p:sp>
      <p:sp>
        <p:nvSpPr>
          <p:cNvPr id="19" name="1 CuadroTexto">
            <a:extLst>
              <a:ext uri="{FF2B5EF4-FFF2-40B4-BE49-F238E27FC236}">
                <a16:creationId xmlns:a16="http://schemas.microsoft.com/office/drawing/2014/main" id="{D5FF6663-E7BF-94D5-E0DD-8B5274FB72F7}"/>
              </a:ext>
            </a:extLst>
          </p:cNvPr>
          <p:cNvSpPr txBox="1"/>
          <p:nvPr/>
        </p:nvSpPr>
        <p:spPr>
          <a:xfrm>
            <a:off x="323528" y="10742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98454B80-ECA6-95C2-D957-4708A0764A5B}"/>
              </a:ext>
            </a:extLst>
          </p:cNvPr>
          <p:cNvSpPr txBox="1"/>
          <p:nvPr/>
        </p:nvSpPr>
        <p:spPr>
          <a:xfrm>
            <a:off x="-36512" y="1555276"/>
            <a:ext cx="4680520"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Jehová dijo a Moisés: Entra a la presencia de Faraón; porque yo he endurecido su corazón, y el corazón de sus siervos, </a:t>
            </a:r>
            <a:r>
              <a:rPr lang="es-ES" sz="2400" dirty="0">
                <a:solidFill>
                  <a:srgbClr val="00B0F0"/>
                </a:solidFill>
                <a:latin typeface="Calibri"/>
              </a:rPr>
              <a:t>para mostrar entre ellos estas mis señales, </a:t>
            </a:r>
          </a:p>
        </p:txBody>
      </p:sp>
      <p:sp>
        <p:nvSpPr>
          <p:cNvPr id="8" name="1 CuadroTexto">
            <a:extLst>
              <a:ext uri="{FF2B5EF4-FFF2-40B4-BE49-F238E27FC236}">
                <a16:creationId xmlns:a16="http://schemas.microsoft.com/office/drawing/2014/main" id="{F50871D5-7F5A-B561-CCA3-1A09ACEDB6C3}"/>
              </a:ext>
            </a:extLst>
          </p:cNvPr>
          <p:cNvSpPr txBox="1"/>
          <p:nvPr/>
        </p:nvSpPr>
        <p:spPr>
          <a:xfrm>
            <a:off x="323528" y="299695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Romanos 9:17, 18</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C2CD9BF2-2689-6FCD-7F34-0F7E58C01091}"/>
              </a:ext>
            </a:extLst>
          </p:cNvPr>
          <p:cNvSpPr txBox="1"/>
          <p:nvPr/>
        </p:nvSpPr>
        <p:spPr>
          <a:xfrm>
            <a:off x="17847" y="3511299"/>
            <a:ext cx="4536504"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la Escritura dice a Faraón: </a:t>
            </a:r>
            <a:r>
              <a:rPr lang="es-ES" sz="2400" dirty="0">
                <a:solidFill>
                  <a:srgbClr val="00B0F0"/>
                </a:solidFill>
                <a:latin typeface="Calibri"/>
              </a:rPr>
              <a:t>Para esto mismo te he levantado, para mostrar en ti mi poder, y para que mi nombre sea anunciado por toda la tierra</a:t>
            </a:r>
            <a:r>
              <a:rPr lang="es-ES" sz="2400" dirty="0">
                <a:latin typeface="Calibri"/>
              </a:rPr>
              <a:t>. </a:t>
            </a:r>
            <a:r>
              <a:rPr lang="es-ES" sz="2400" dirty="0">
                <a:solidFill>
                  <a:srgbClr val="FFFF00"/>
                </a:solidFill>
                <a:latin typeface="Calibri"/>
              </a:rPr>
              <a:t>De manera que de quien quiere, tiene misericordia, y al que quiere endurecer, endurece. </a:t>
            </a:r>
          </a:p>
        </p:txBody>
      </p:sp>
      <p:sp>
        <p:nvSpPr>
          <p:cNvPr id="6" name="TextBox 5">
            <a:extLst>
              <a:ext uri="{FF2B5EF4-FFF2-40B4-BE49-F238E27FC236}">
                <a16:creationId xmlns:a16="http://schemas.microsoft.com/office/drawing/2014/main" id="{AB0D7E4E-CE0F-02D2-61A1-01CF77341E55}"/>
              </a:ext>
            </a:extLst>
          </p:cNvPr>
          <p:cNvSpPr txBox="1"/>
          <p:nvPr/>
        </p:nvSpPr>
        <p:spPr>
          <a:xfrm>
            <a:off x="4589649" y="291011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permitió que Faraón siguiera en el endurecimiento de su corazón</a:t>
            </a:r>
          </a:p>
        </p:txBody>
      </p:sp>
      <p:sp>
        <p:nvSpPr>
          <p:cNvPr id="17" name="TextBox 16">
            <a:extLst>
              <a:ext uri="{FF2B5EF4-FFF2-40B4-BE49-F238E27FC236}">
                <a16:creationId xmlns:a16="http://schemas.microsoft.com/office/drawing/2014/main" id="{AFE45F2C-8D5F-27D3-850A-F3527893D6F8}"/>
              </a:ext>
            </a:extLst>
          </p:cNvPr>
          <p:cNvSpPr txBox="1"/>
          <p:nvPr/>
        </p:nvSpPr>
        <p:spPr>
          <a:xfrm>
            <a:off x="4592209" y="3481541"/>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usó la rebeldía de Faraón para que su nombre sea anunciado en la tierra  </a:t>
            </a:r>
          </a:p>
        </p:txBody>
      </p:sp>
      <p:sp>
        <p:nvSpPr>
          <p:cNvPr id="11" name="1 CuadroTexto">
            <a:extLst>
              <a:ext uri="{FF2B5EF4-FFF2-40B4-BE49-F238E27FC236}">
                <a16:creationId xmlns:a16="http://schemas.microsoft.com/office/drawing/2014/main" id="{77A3C254-4932-4232-0C3A-20622C3E141F}"/>
              </a:ext>
            </a:extLst>
          </p:cNvPr>
          <p:cNvSpPr txBox="1"/>
          <p:nvPr/>
        </p:nvSpPr>
        <p:spPr>
          <a:xfrm>
            <a:off x="2411760" y="54452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Deuteronomio 30:19</a:t>
            </a:r>
          </a:p>
        </p:txBody>
      </p:sp>
      <p:sp>
        <p:nvSpPr>
          <p:cNvPr id="12" name="2 CuadroTexto">
            <a:extLst>
              <a:ext uri="{FF2B5EF4-FFF2-40B4-BE49-F238E27FC236}">
                <a16:creationId xmlns:a16="http://schemas.microsoft.com/office/drawing/2014/main" id="{5CF04719-CF19-6D97-DFE2-EF23A02E0A2A}"/>
              </a:ext>
            </a:extLst>
          </p:cNvPr>
          <p:cNvSpPr txBox="1"/>
          <p:nvPr/>
        </p:nvSpPr>
        <p:spPr>
          <a:xfrm>
            <a:off x="35496" y="5877272"/>
            <a:ext cx="9108504"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A los cielos y a la tierra llamo por testigos hoy contra vosotros, que os he puesto delante la vida y la muerte, la bendición y la maldición; </a:t>
            </a:r>
            <a:r>
              <a:rPr lang="es-ES" sz="2400" dirty="0">
                <a:solidFill>
                  <a:srgbClr val="00B0F0"/>
                </a:solidFill>
                <a:latin typeface="Calibri"/>
              </a:rPr>
              <a:t>escoge, pues, la vida, para que vivas tú y tu descendencia.</a:t>
            </a:r>
          </a:p>
        </p:txBody>
      </p:sp>
      <p:sp>
        <p:nvSpPr>
          <p:cNvPr id="7" name="2 CuadroTexto">
            <a:extLst>
              <a:ext uri="{FF2B5EF4-FFF2-40B4-BE49-F238E27FC236}">
                <a16:creationId xmlns:a16="http://schemas.microsoft.com/office/drawing/2014/main" id="{A43E24F9-0CCC-3724-619A-7A70F2C1A42D}"/>
              </a:ext>
            </a:extLst>
          </p:cNvPr>
          <p:cNvSpPr txBox="1"/>
          <p:nvPr/>
        </p:nvSpPr>
        <p:spPr>
          <a:xfrm>
            <a:off x="4841677" y="4430522"/>
            <a:ext cx="4032448" cy="942694"/>
          </a:xfrm>
          <a:prstGeom prst="rect">
            <a:avLst/>
          </a:prstGeom>
          <a:solidFill>
            <a:schemeClr val="bg1">
              <a:lumMod val="50000"/>
            </a:schemeClr>
          </a:solidFill>
          <a:ln>
            <a:solidFill>
              <a:schemeClr val="tx1"/>
            </a:solidFill>
          </a:ln>
        </p:spPr>
        <p:txBody>
          <a:bodyPr wrap="square" rtlCol="0">
            <a:spAutoFit/>
          </a:bodyPr>
          <a:lstStyle/>
          <a:p>
            <a:pPr algn="ctr" fontAlgn="auto">
              <a:lnSpc>
                <a:spcPts val="2200"/>
              </a:lnSpc>
              <a:spcBef>
                <a:spcPts val="0"/>
              </a:spcBef>
              <a:spcAft>
                <a:spcPts val="0"/>
              </a:spcAft>
            </a:pPr>
            <a:r>
              <a:rPr lang="es-ES" sz="2200" dirty="0">
                <a:latin typeface="Calibri"/>
              </a:rPr>
              <a:t>“el mismo Sol que derrite la mantequilla endurece la arcilla” (LES 3 Trimestre 2025 P. 40)</a:t>
            </a:r>
          </a:p>
        </p:txBody>
      </p:sp>
    </p:spTree>
    <p:extLst>
      <p:ext uri="{BB962C8B-B14F-4D97-AF65-F5344CB8AC3E}">
        <p14:creationId xmlns:p14="http://schemas.microsoft.com/office/powerpoint/2010/main" val="3109579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C4705-BC7E-75DC-C4F1-3FFBDDFA9345}"/>
            </a:ext>
          </a:extLst>
        </p:cNvPr>
        <p:cNvGrpSpPr/>
        <p:nvPr/>
      </p:nvGrpSpPr>
      <p:grpSpPr>
        <a:xfrm>
          <a:off x="0" y="0"/>
          <a:ext cx="0" cy="0"/>
          <a:chOff x="0" y="0"/>
          <a:chExt cx="0" cy="0"/>
        </a:xfrm>
      </p:grpSpPr>
      <p:sp>
        <p:nvSpPr>
          <p:cNvPr id="5" name="2 CuadroTexto">
            <a:extLst>
              <a:ext uri="{FF2B5EF4-FFF2-40B4-BE49-F238E27FC236}">
                <a16:creationId xmlns:a16="http://schemas.microsoft.com/office/drawing/2014/main" id="{F7E9F705-B97A-77D2-0221-61D98AA2A470}"/>
              </a:ext>
            </a:extLst>
          </p:cNvPr>
          <p:cNvSpPr txBox="1"/>
          <p:nvPr/>
        </p:nvSpPr>
        <p:spPr>
          <a:xfrm>
            <a:off x="-1" y="463349"/>
            <a:ext cx="4589649"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Entonces Jehová dijo a Moisés: El corazón de Faraón está endurecido, y no quiere dejar ir al pueblo. </a:t>
            </a:r>
          </a:p>
        </p:txBody>
      </p:sp>
      <p:sp>
        <p:nvSpPr>
          <p:cNvPr id="3" name="TextBox 2">
            <a:extLst>
              <a:ext uri="{FF2B5EF4-FFF2-40B4-BE49-F238E27FC236}">
                <a16:creationId xmlns:a16="http://schemas.microsoft.com/office/drawing/2014/main" id="{53A5DCF9-CA33-8B52-631E-6397D43EA05E}"/>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BFF5D4FC-0C0D-BC3C-4F34-064FFFD755AC}"/>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1756AE76-3754-3AEE-DB3E-192812E2BD45}"/>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8DEC01DE-EEA2-E870-4343-33118CC63E9A}"/>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7" name="1 CuadroTexto">
            <a:extLst>
              <a:ext uri="{FF2B5EF4-FFF2-40B4-BE49-F238E27FC236}">
                <a16:creationId xmlns:a16="http://schemas.microsoft.com/office/drawing/2014/main" id="{2BF7CA3F-2184-38E6-FF11-573A5CD97BD7}"/>
              </a:ext>
            </a:extLst>
          </p:cNvPr>
          <p:cNvSpPr txBox="1"/>
          <p:nvPr/>
        </p:nvSpPr>
        <p:spPr>
          <a:xfrm>
            <a:off x="107504"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7:14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Tree>
    <p:extLst>
      <p:ext uri="{BB962C8B-B14F-4D97-AF65-F5344CB8AC3E}">
        <p14:creationId xmlns:p14="http://schemas.microsoft.com/office/powerpoint/2010/main" val="3596266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animBg="1"/>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87B8D-3E43-58DD-2A6E-5D164F47F8B9}"/>
            </a:ext>
          </a:extLst>
        </p:cNvPr>
        <p:cNvGrpSpPr/>
        <p:nvPr/>
      </p:nvGrpSpPr>
      <p:grpSpPr>
        <a:xfrm>
          <a:off x="0" y="0"/>
          <a:ext cx="0" cy="0"/>
          <a:chOff x="0" y="0"/>
          <a:chExt cx="0" cy="0"/>
        </a:xfrm>
      </p:grpSpPr>
      <p:sp>
        <p:nvSpPr>
          <p:cNvPr id="5" name="2 CuadroTexto">
            <a:extLst>
              <a:ext uri="{FF2B5EF4-FFF2-40B4-BE49-F238E27FC236}">
                <a16:creationId xmlns:a16="http://schemas.microsoft.com/office/drawing/2014/main" id="{5A0525B3-6F39-E003-52F4-EAE324CD5C26}"/>
              </a:ext>
            </a:extLst>
          </p:cNvPr>
          <p:cNvSpPr txBox="1"/>
          <p:nvPr/>
        </p:nvSpPr>
        <p:spPr>
          <a:xfrm>
            <a:off x="-1" y="463349"/>
            <a:ext cx="4589649"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Jehová dijo a Moisés: El corazón de Faraón está endurecido, </a:t>
            </a:r>
            <a:r>
              <a:rPr lang="es-ES" sz="2400" dirty="0">
                <a:latin typeface="Calibri"/>
              </a:rPr>
              <a:t>y no quiere dejar ir al pueblo. </a:t>
            </a:r>
          </a:p>
        </p:txBody>
      </p:sp>
      <p:sp>
        <p:nvSpPr>
          <p:cNvPr id="3" name="TextBox 2">
            <a:extLst>
              <a:ext uri="{FF2B5EF4-FFF2-40B4-BE49-F238E27FC236}">
                <a16:creationId xmlns:a16="http://schemas.microsoft.com/office/drawing/2014/main" id="{5357A87C-D3A5-4F16-C94F-990E0583DC7C}"/>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55CB9F94-CE5F-BF7F-BF67-761923052753}"/>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4100B2D7-76B7-C385-A8BF-F99632D64682}"/>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B068387B-3B16-5F9E-5F87-1B03E9797947}"/>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8" name="1 CuadroTexto">
            <a:extLst>
              <a:ext uri="{FF2B5EF4-FFF2-40B4-BE49-F238E27FC236}">
                <a16:creationId xmlns:a16="http://schemas.microsoft.com/office/drawing/2014/main" id="{76B2C5B3-91A6-A56C-8FF9-AB27553F7888}"/>
              </a:ext>
            </a:extLst>
          </p:cNvPr>
          <p:cNvSpPr txBox="1"/>
          <p:nvPr/>
        </p:nvSpPr>
        <p:spPr>
          <a:xfrm>
            <a:off x="107504"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7:14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Tree>
    <p:extLst>
      <p:ext uri="{BB962C8B-B14F-4D97-AF65-F5344CB8AC3E}">
        <p14:creationId xmlns:p14="http://schemas.microsoft.com/office/powerpoint/2010/main" val="39765097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1F6B4-CE67-BCB7-0AF3-26EE950032C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9A3DD54-D78D-78F8-403A-28B76EEB66BE}"/>
              </a:ext>
            </a:extLst>
          </p:cNvPr>
          <p:cNvSpPr txBox="1"/>
          <p:nvPr/>
        </p:nvSpPr>
        <p:spPr>
          <a:xfrm>
            <a:off x="107504"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7:14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5DB04727-C779-65C4-EBD0-A1161795D2CA}"/>
              </a:ext>
            </a:extLst>
          </p:cNvPr>
          <p:cNvSpPr txBox="1"/>
          <p:nvPr/>
        </p:nvSpPr>
        <p:spPr>
          <a:xfrm>
            <a:off x="-1" y="463349"/>
            <a:ext cx="4589649"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Jehová dijo a Moisés: El corazón de Faraón está endurecido, </a:t>
            </a:r>
            <a:r>
              <a:rPr lang="es-ES" sz="2400" dirty="0">
                <a:solidFill>
                  <a:srgbClr val="00B0F0"/>
                </a:solidFill>
                <a:latin typeface="Calibri"/>
              </a:rPr>
              <a:t>y no quiere dejar ir al pueblo. </a:t>
            </a:r>
          </a:p>
        </p:txBody>
      </p:sp>
      <p:sp>
        <p:nvSpPr>
          <p:cNvPr id="3" name="TextBox 2">
            <a:extLst>
              <a:ext uri="{FF2B5EF4-FFF2-40B4-BE49-F238E27FC236}">
                <a16:creationId xmlns:a16="http://schemas.microsoft.com/office/drawing/2014/main" id="{BBCDFB65-B559-C3FD-AF11-0661E17EF143}"/>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7419B5E9-DA5B-FAC8-82AC-2A128D781C52}"/>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7BBB9B6F-E270-E412-39C4-E396FD256065}"/>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23252302-636B-CBC4-275C-B481E7037B8C}"/>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7" name="TextBox 6">
            <a:extLst>
              <a:ext uri="{FF2B5EF4-FFF2-40B4-BE49-F238E27FC236}">
                <a16:creationId xmlns:a16="http://schemas.microsoft.com/office/drawing/2014/main" id="{072CA610-AB63-1824-32FF-3F08617E1947}"/>
              </a:ext>
            </a:extLst>
          </p:cNvPr>
          <p:cNvSpPr txBox="1"/>
          <p:nvPr/>
        </p:nvSpPr>
        <p:spPr>
          <a:xfrm>
            <a:off x="4580353" y="134076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dialogo con Faraón va a ser difícil y casi imposible</a:t>
            </a:r>
          </a:p>
        </p:txBody>
      </p:sp>
      <p:sp>
        <p:nvSpPr>
          <p:cNvPr id="11" name="1 CuadroTexto">
            <a:extLst>
              <a:ext uri="{FF2B5EF4-FFF2-40B4-BE49-F238E27FC236}">
                <a16:creationId xmlns:a16="http://schemas.microsoft.com/office/drawing/2014/main" id="{286331CF-417E-795C-1A00-635205E40CDA}"/>
              </a:ext>
            </a:extLst>
          </p:cNvPr>
          <p:cNvSpPr txBox="1"/>
          <p:nvPr/>
        </p:nvSpPr>
        <p:spPr>
          <a:xfrm>
            <a:off x="143001" y="22768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7:15-17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1FEA4DC4-508B-176E-5EEB-A50A5E2C7EEE}"/>
              </a:ext>
            </a:extLst>
          </p:cNvPr>
          <p:cNvSpPr txBox="1"/>
          <p:nvPr/>
        </p:nvSpPr>
        <p:spPr>
          <a:xfrm>
            <a:off x="-36512" y="2740221"/>
            <a:ext cx="4680520"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Ve por la mañana a Faraón, he aquí que él sale al río; y tú ponte a la ribera delante de él, y toma en tu mano la vara que se volvió culebra, y dile: Jehová el Dios de los hebreos me ha enviado a ti, diciendo: Deja ir a mi pueblo, para que me sirva en el desierto; y he aquí que hasta ahora no has querido oír. Así ha dicho Jehová: En esto conocerás que yo soy Jehová: he aquí, yo golpearé con la vara que tengo en mi mano el agua que está en el río, y se convertirá en sangre. </a:t>
            </a:r>
          </a:p>
        </p:txBody>
      </p:sp>
    </p:spTree>
    <p:extLst>
      <p:ext uri="{BB962C8B-B14F-4D97-AF65-F5344CB8AC3E}">
        <p14:creationId xmlns:p14="http://schemas.microsoft.com/office/powerpoint/2010/main" val="521169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p:bldP spid="1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D3F15-3CB5-AC44-1F63-FF072980F05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299F5A15-6868-AB86-D5F4-05F845819FB7}"/>
              </a:ext>
            </a:extLst>
          </p:cNvPr>
          <p:cNvSpPr txBox="1"/>
          <p:nvPr/>
        </p:nvSpPr>
        <p:spPr>
          <a:xfrm>
            <a:off x="107504"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7:14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E3DE548B-DB67-D9AC-FFBE-9A9163A56152}"/>
              </a:ext>
            </a:extLst>
          </p:cNvPr>
          <p:cNvSpPr txBox="1"/>
          <p:nvPr/>
        </p:nvSpPr>
        <p:spPr>
          <a:xfrm>
            <a:off x="-1" y="463349"/>
            <a:ext cx="4589649"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Jehová dijo a Moisés: El corazón de Faraón está endurecido, </a:t>
            </a:r>
            <a:r>
              <a:rPr lang="es-ES" sz="2400" dirty="0">
                <a:solidFill>
                  <a:srgbClr val="00B0F0"/>
                </a:solidFill>
                <a:latin typeface="Calibri"/>
              </a:rPr>
              <a:t>y no quiere dejar ir al pueblo. </a:t>
            </a:r>
          </a:p>
        </p:txBody>
      </p:sp>
      <p:sp>
        <p:nvSpPr>
          <p:cNvPr id="3" name="TextBox 2">
            <a:extLst>
              <a:ext uri="{FF2B5EF4-FFF2-40B4-BE49-F238E27FC236}">
                <a16:creationId xmlns:a16="http://schemas.microsoft.com/office/drawing/2014/main" id="{F7F55FCB-B186-6D34-00CF-31AEFEF67475}"/>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7B8470AB-F274-3AA9-A81C-6F85004CA1E5}"/>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AA992A4F-8EDE-0749-2FAA-A601F9063CDD}"/>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539D431D-499B-C8BF-8573-C2C59C0C7FEC}"/>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11" name="TextBox 10">
            <a:extLst>
              <a:ext uri="{FF2B5EF4-FFF2-40B4-BE49-F238E27FC236}">
                <a16:creationId xmlns:a16="http://schemas.microsoft.com/office/drawing/2014/main" id="{2E66183A-4B96-303C-CFCC-E142F61AA882}"/>
              </a:ext>
            </a:extLst>
          </p:cNvPr>
          <p:cNvSpPr txBox="1"/>
          <p:nvPr/>
        </p:nvSpPr>
        <p:spPr>
          <a:xfrm>
            <a:off x="4580353" y="134076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dialogo con Faraón va a ser difícil y casi imposible</a:t>
            </a:r>
          </a:p>
        </p:txBody>
      </p:sp>
      <p:sp>
        <p:nvSpPr>
          <p:cNvPr id="12" name="1 CuadroTexto">
            <a:extLst>
              <a:ext uri="{FF2B5EF4-FFF2-40B4-BE49-F238E27FC236}">
                <a16:creationId xmlns:a16="http://schemas.microsoft.com/office/drawing/2014/main" id="{138481F4-71F5-1900-7EA6-0FA8E544411F}"/>
              </a:ext>
            </a:extLst>
          </p:cNvPr>
          <p:cNvSpPr txBox="1"/>
          <p:nvPr/>
        </p:nvSpPr>
        <p:spPr>
          <a:xfrm>
            <a:off x="143001" y="22768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7:15-17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9B77047-8C38-0BFB-B79F-089458A93059}"/>
              </a:ext>
            </a:extLst>
          </p:cNvPr>
          <p:cNvSpPr txBox="1"/>
          <p:nvPr/>
        </p:nvSpPr>
        <p:spPr>
          <a:xfrm>
            <a:off x="-36512" y="2740221"/>
            <a:ext cx="4680520"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Ve por la mañana a Faraón, he aquí que él sale al río; y tú ponte a la ribera delante de él, y toma en tu mano la vara que se volvió culebra, y dile: </a:t>
            </a:r>
            <a:r>
              <a:rPr lang="es-ES" sz="2400" dirty="0">
                <a:latin typeface="Calibri"/>
              </a:rPr>
              <a:t>Jehová el Dios de los hebreos me ha enviado a ti, diciendo: Deja ir a mi pueblo, para que me sirva en el desierto; y he aquí que hasta ahora no has querido oír. Así ha dicho Jehová: En esto conocerás que yo soy Jehová: he aquí, yo golpearé con la vara que tengo en mi mano el agua que está en el río, y se convertirá en sangre. </a:t>
            </a:r>
          </a:p>
        </p:txBody>
      </p:sp>
    </p:spTree>
    <p:extLst>
      <p:ext uri="{BB962C8B-B14F-4D97-AF65-F5344CB8AC3E}">
        <p14:creationId xmlns:p14="http://schemas.microsoft.com/office/powerpoint/2010/main" val="2930904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29884-3639-8A91-C904-36FF8BC50AD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7F0A704-DB31-8AD4-E67C-840554D15270}"/>
              </a:ext>
            </a:extLst>
          </p:cNvPr>
          <p:cNvSpPr txBox="1"/>
          <p:nvPr/>
        </p:nvSpPr>
        <p:spPr>
          <a:xfrm>
            <a:off x="107504"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7:14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05D45C1B-98E4-3F82-1ACD-D09182EAA9D3}"/>
              </a:ext>
            </a:extLst>
          </p:cNvPr>
          <p:cNvSpPr txBox="1"/>
          <p:nvPr/>
        </p:nvSpPr>
        <p:spPr>
          <a:xfrm>
            <a:off x="-1" y="463349"/>
            <a:ext cx="4589649"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Jehová dijo a Moisés: El corazón de Faraón está endurecido, </a:t>
            </a:r>
            <a:r>
              <a:rPr lang="es-ES" sz="2400" dirty="0">
                <a:solidFill>
                  <a:srgbClr val="00B0F0"/>
                </a:solidFill>
                <a:latin typeface="Calibri"/>
              </a:rPr>
              <a:t>y no quiere dejar ir al pueblo. </a:t>
            </a:r>
          </a:p>
        </p:txBody>
      </p:sp>
      <p:sp>
        <p:nvSpPr>
          <p:cNvPr id="3" name="TextBox 2">
            <a:extLst>
              <a:ext uri="{FF2B5EF4-FFF2-40B4-BE49-F238E27FC236}">
                <a16:creationId xmlns:a16="http://schemas.microsoft.com/office/drawing/2014/main" id="{6A61560F-C110-AD8F-CA7E-B5DDA02ABFCC}"/>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D736E12D-7F36-DAFD-A5E6-C4A9F1198342}"/>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2C30171E-EAFC-A6CC-7A13-CDDC39340534}"/>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3B3F28AC-FF12-23ED-400C-72A2847BA84F}"/>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11" name="TextBox 10">
            <a:extLst>
              <a:ext uri="{FF2B5EF4-FFF2-40B4-BE49-F238E27FC236}">
                <a16:creationId xmlns:a16="http://schemas.microsoft.com/office/drawing/2014/main" id="{533950AC-A90D-1287-D597-594643DC2EDD}"/>
              </a:ext>
            </a:extLst>
          </p:cNvPr>
          <p:cNvSpPr txBox="1"/>
          <p:nvPr/>
        </p:nvSpPr>
        <p:spPr>
          <a:xfrm>
            <a:off x="4572000" y="191683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12" name="TextBox 11">
            <a:extLst>
              <a:ext uri="{FF2B5EF4-FFF2-40B4-BE49-F238E27FC236}">
                <a16:creationId xmlns:a16="http://schemas.microsoft.com/office/drawing/2014/main" id="{D5884147-EADB-1BD6-D568-3AC410352ABA}"/>
              </a:ext>
            </a:extLst>
          </p:cNvPr>
          <p:cNvSpPr txBox="1"/>
          <p:nvPr/>
        </p:nvSpPr>
        <p:spPr>
          <a:xfrm>
            <a:off x="4580353" y="134076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dialogo con Faraón va a ser difícil y casi imposible</a:t>
            </a:r>
          </a:p>
        </p:txBody>
      </p:sp>
      <p:sp>
        <p:nvSpPr>
          <p:cNvPr id="13" name="1 CuadroTexto">
            <a:extLst>
              <a:ext uri="{FF2B5EF4-FFF2-40B4-BE49-F238E27FC236}">
                <a16:creationId xmlns:a16="http://schemas.microsoft.com/office/drawing/2014/main" id="{FD69914E-1434-C5C5-E7BA-111F378DBE8E}"/>
              </a:ext>
            </a:extLst>
          </p:cNvPr>
          <p:cNvSpPr txBox="1"/>
          <p:nvPr/>
        </p:nvSpPr>
        <p:spPr>
          <a:xfrm>
            <a:off x="143001" y="22768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7:15-17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73E5275F-1368-78A0-2CDA-79E9342089F8}"/>
              </a:ext>
            </a:extLst>
          </p:cNvPr>
          <p:cNvSpPr txBox="1"/>
          <p:nvPr/>
        </p:nvSpPr>
        <p:spPr>
          <a:xfrm>
            <a:off x="-36512" y="2740221"/>
            <a:ext cx="4680520"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Ve por la mañana a Faraón, he aquí que él sale al río; y tú ponte a la ribera delante de él, y toma en tu mano la vara que se volvió culebra, y dile: </a:t>
            </a:r>
            <a:r>
              <a:rPr lang="es-ES" sz="2400" dirty="0">
                <a:solidFill>
                  <a:srgbClr val="00B0F0"/>
                </a:solidFill>
                <a:latin typeface="Calibri"/>
              </a:rPr>
              <a:t>Jehová el Dios de los hebreos me ha enviado a ti, diciendo: </a:t>
            </a:r>
            <a:r>
              <a:rPr lang="es-ES" sz="2400" u="sng" dirty="0">
                <a:solidFill>
                  <a:srgbClr val="00B0F0"/>
                </a:solidFill>
                <a:latin typeface="Calibri"/>
              </a:rPr>
              <a:t>Deja ir a mi pueblo, para que me sirva en el desierto;</a:t>
            </a:r>
            <a:r>
              <a:rPr lang="es-ES" sz="2400" dirty="0">
                <a:solidFill>
                  <a:srgbClr val="00B0F0"/>
                </a:solidFill>
                <a:latin typeface="Calibri"/>
              </a:rPr>
              <a:t> y he aquí que hasta ahora no has querido oír. </a:t>
            </a:r>
            <a:r>
              <a:rPr lang="es-ES" sz="2400" dirty="0">
                <a:latin typeface="Calibri"/>
              </a:rPr>
              <a:t>Así ha dicho Jehová: En esto conocerás que yo soy Jehová: he aquí, yo golpearé con la vara que tengo en mi mano el agua que está en el río, y se convertirá en sangre. </a:t>
            </a:r>
          </a:p>
        </p:txBody>
      </p:sp>
    </p:spTree>
    <p:extLst>
      <p:ext uri="{BB962C8B-B14F-4D97-AF65-F5344CB8AC3E}">
        <p14:creationId xmlns:p14="http://schemas.microsoft.com/office/powerpoint/2010/main" val="2772125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35B46-FDD1-D3EA-2111-87CB47E5409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E5DCB562-94AB-9736-BEC2-2D448AA6E247}"/>
              </a:ext>
            </a:extLst>
          </p:cNvPr>
          <p:cNvSpPr txBox="1"/>
          <p:nvPr/>
        </p:nvSpPr>
        <p:spPr>
          <a:xfrm>
            <a:off x="107504"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7:14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26D143F3-57A0-E453-BD62-FB5990701757}"/>
              </a:ext>
            </a:extLst>
          </p:cNvPr>
          <p:cNvSpPr txBox="1"/>
          <p:nvPr/>
        </p:nvSpPr>
        <p:spPr>
          <a:xfrm>
            <a:off x="-1" y="463349"/>
            <a:ext cx="4589649"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Jehová dijo a Moisés: El corazón de Faraón está endurecido, </a:t>
            </a:r>
            <a:r>
              <a:rPr lang="es-ES" sz="2400" dirty="0">
                <a:solidFill>
                  <a:srgbClr val="00B0F0"/>
                </a:solidFill>
                <a:latin typeface="Calibri"/>
              </a:rPr>
              <a:t>y no quiere dejar ir al pueblo. </a:t>
            </a:r>
          </a:p>
        </p:txBody>
      </p:sp>
      <p:sp>
        <p:nvSpPr>
          <p:cNvPr id="3" name="TextBox 2">
            <a:extLst>
              <a:ext uri="{FF2B5EF4-FFF2-40B4-BE49-F238E27FC236}">
                <a16:creationId xmlns:a16="http://schemas.microsoft.com/office/drawing/2014/main" id="{680C861C-A68E-1870-FDA1-F7335BD14E4D}"/>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DB4CE271-51B3-8F2C-B69F-649889FD8830}"/>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62CFE70F-1E75-5974-1FB4-FBD980800674}"/>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A5F848BC-8773-10B4-3030-1EF0E8A05BAB}"/>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8" name="1 CuadroTexto">
            <a:extLst>
              <a:ext uri="{FF2B5EF4-FFF2-40B4-BE49-F238E27FC236}">
                <a16:creationId xmlns:a16="http://schemas.microsoft.com/office/drawing/2014/main" id="{51EB3E7A-848D-820D-613C-FA9675A756BD}"/>
              </a:ext>
            </a:extLst>
          </p:cNvPr>
          <p:cNvSpPr txBox="1"/>
          <p:nvPr/>
        </p:nvSpPr>
        <p:spPr>
          <a:xfrm>
            <a:off x="143001" y="22768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7:15-17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C6076972-898D-DDF0-2BBA-ED08FAFF27CC}"/>
              </a:ext>
            </a:extLst>
          </p:cNvPr>
          <p:cNvSpPr txBox="1"/>
          <p:nvPr/>
        </p:nvSpPr>
        <p:spPr>
          <a:xfrm>
            <a:off x="-36512" y="2740221"/>
            <a:ext cx="4680520"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Ve por la mañana a Faraón, he aquí que él sale al río; y tú ponte a la ribera delante de él, y toma en tu mano la vara que se volvió culebra, y dile: </a:t>
            </a:r>
            <a:r>
              <a:rPr lang="es-ES" sz="2400" dirty="0">
                <a:solidFill>
                  <a:srgbClr val="00B0F0"/>
                </a:solidFill>
                <a:latin typeface="Calibri"/>
              </a:rPr>
              <a:t>Jehová el Dios de los hebreos me ha enviado a ti, diciendo: </a:t>
            </a:r>
            <a:r>
              <a:rPr lang="es-ES" sz="2400" u="sng" dirty="0">
                <a:solidFill>
                  <a:srgbClr val="00B0F0"/>
                </a:solidFill>
                <a:latin typeface="Calibri"/>
              </a:rPr>
              <a:t>Deja ir a mi pueblo, para que me sirva en el desierto;</a:t>
            </a:r>
            <a:r>
              <a:rPr lang="es-ES" sz="2400" dirty="0">
                <a:solidFill>
                  <a:srgbClr val="00B0F0"/>
                </a:solidFill>
                <a:latin typeface="Calibri"/>
              </a:rPr>
              <a:t> y he aquí que hasta ahora no has querido oír. </a:t>
            </a:r>
            <a:r>
              <a:rPr lang="es-ES" sz="2400" dirty="0">
                <a:solidFill>
                  <a:srgbClr val="FFFF00"/>
                </a:solidFill>
                <a:latin typeface="Calibri"/>
              </a:rPr>
              <a:t>Así ha dicho Jehová: En esto </a:t>
            </a:r>
            <a:r>
              <a:rPr lang="es-ES" sz="2400" u="sng" dirty="0">
                <a:solidFill>
                  <a:srgbClr val="FFFF00"/>
                </a:solidFill>
                <a:latin typeface="Calibri"/>
              </a:rPr>
              <a:t>conocerás que yo soy Jehová</a:t>
            </a:r>
            <a:r>
              <a:rPr lang="es-ES" sz="2400" dirty="0">
                <a:solidFill>
                  <a:srgbClr val="FFFF00"/>
                </a:solidFill>
                <a:latin typeface="Calibri"/>
              </a:rPr>
              <a:t>: he aquí, </a:t>
            </a:r>
            <a:r>
              <a:rPr lang="es-ES" sz="2400" u="sng" dirty="0">
                <a:solidFill>
                  <a:srgbClr val="FFFF00"/>
                </a:solidFill>
                <a:latin typeface="Calibri"/>
              </a:rPr>
              <a:t>yo golpearé</a:t>
            </a:r>
            <a:r>
              <a:rPr lang="es-ES" sz="2400" dirty="0">
                <a:solidFill>
                  <a:srgbClr val="FFFF00"/>
                </a:solidFill>
                <a:latin typeface="Calibri"/>
              </a:rPr>
              <a:t> con la vara que tengo en mi mano </a:t>
            </a:r>
            <a:r>
              <a:rPr lang="es-ES" sz="2400" u="sng" dirty="0">
                <a:solidFill>
                  <a:srgbClr val="FFFF00"/>
                </a:solidFill>
                <a:latin typeface="Calibri"/>
              </a:rPr>
              <a:t>el agua que está en el río, y se convertirá en sangre.</a:t>
            </a:r>
            <a:r>
              <a:rPr lang="es-ES" sz="2400" dirty="0">
                <a:solidFill>
                  <a:srgbClr val="FFFF00"/>
                </a:solidFill>
                <a:latin typeface="Calibri"/>
              </a:rPr>
              <a:t> </a:t>
            </a:r>
          </a:p>
        </p:txBody>
      </p:sp>
      <p:sp>
        <p:nvSpPr>
          <p:cNvPr id="11" name="TextBox 10">
            <a:extLst>
              <a:ext uri="{FF2B5EF4-FFF2-40B4-BE49-F238E27FC236}">
                <a16:creationId xmlns:a16="http://schemas.microsoft.com/office/drawing/2014/main" id="{3A8DF4F2-8951-D7A2-61C8-A594DD0B2589}"/>
              </a:ext>
            </a:extLst>
          </p:cNvPr>
          <p:cNvSpPr txBox="1"/>
          <p:nvPr/>
        </p:nvSpPr>
        <p:spPr>
          <a:xfrm>
            <a:off x="4572000" y="191683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12" name="TextBox 11">
            <a:extLst>
              <a:ext uri="{FF2B5EF4-FFF2-40B4-BE49-F238E27FC236}">
                <a16:creationId xmlns:a16="http://schemas.microsoft.com/office/drawing/2014/main" id="{8D9810FD-3AA6-F428-0FFC-FDE7341E1B60}"/>
              </a:ext>
            </a:extLst>
          </p:cNvPr>
          <p:cNvSpPr txBox="1"/>
          <p:nvPr/>
        </p:nvSpPr>
        <p:spPr>
          <a:xfrm>
            <a:off x="4580353" y="134076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dialogo con Faraón va a ser difícil y casi imposible</a:t>
            </a:r>
          </a:p>
        </p:txBody>
      </p:sp>
      <p:sp>
        <p:nvSpPr>
          <p:cNvPr id="6" name="TextBox 5">
            <a:extLst>
              <a:ext uri="{FF2B5EF4-FFF2-40B4-BE49-F238E27FC236}">
                <a16:creationId xmlns:a16="http://schemas.microsoft.com/office/drawing/2014/main" id="{AF03EC57-A665-5561-8B6F-A138C5719A64}"/>
              </a:ext>
            </a:extLst>
          </p:cNvPr>
          <p:cNvSpPr txBox="1"/>
          <p:nvPr/>
        </p:nvSpPr>
        <p:spPr>
          <a:xfrm>
            <a:off x="4580353" y="248586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(Hapi, el dios del Nilo) </a:t>
            </a:r>
          </a:p>
        </p:txBody>
      </p:sp>
      <p:sp>
        <p:nvSpPr>
          <p:cNvPr id="7" name="1 CuadroTexto">
            <a:extLst>
              <a:ext uri="{FF2B5EF4-FFF2-40B4-BE49-F238E27FC236}">
                <a16:creationId xmlns:a16="http://schemas.microsoft.com/office/drawing/2014/main" id="{9CA255DB-B4E8-A875-03BF-C9EE0CF1A5EC}"/>
              </a:ext>
            </a:extLst>
          </p:cNvPr>
          <p:cNvSpPr txBox="1"/>
          <p:nvPr/>
        </p:nvSpPr>
        <p:spPr>
          <a:xfrm>
            <a:off x="4860032" y="427208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7:20</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F85CA3EE-EEEC-282F-E4D1-D5980D275F75}"/>
              </a:ext>
            </a:extLst>
          </p:cNvPr>
          <p:cNvSpPr txBox="1"/>
          <p:nvPr/>
        </p:nvSpPr>
        <p:spPr>
          <a:xfrm>
            <a:off x="5004048" y="4735435"/>
            <a:ext cx="4139952"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 Moisés y Aarón hicieron como Jehová lo mandó; y alzando la vara golpeó las aguas que había en el río, en presencia de Faraón y de sus siervos; y todas las aguas que había en el río se convirtieron en sangre. </a:t>
            </a:r>
          </a:p>
        </p:txBody>
      </p:sp>
    </p:spTree>
    <p:extLst>
      <p:ext uri="{BB962C8B-B14F-4D97-AF65-F5344CB8AC3E}">
        <p14:creationId xmlns:p14="http://schemas.microsoft.com/office/powerpoint/2010/main" val="1035226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91B92-8BC0-C0B2-D693-A72EEEA4495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CEF836E7-7508-D323-78AB-BD589182275C}"/>
              </a:ext>
            </a:extLst>
          </p:cNvPr>
          <p:cNvSpPr txBox="1"/>
          <p:nvPr/>
        </p:nvSpPr>
        <p:spPr>
          <a:xfrm>
            <a:off x="107504"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7:14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F475DB1F-D5EA-C7BD-E934-CC39A905B1BA}"/>
              </a:ext>
            </a:extLst>
          </p:cNvPr>
          <p:cNvSpPr txBox="1"/>
          <p:nvPr/>
        </p:nvSpPr>
        <p:spPr>
          <a:xfrm>
            <a:off x="-1" y="463349"/>
            <a:ext cx="4589649"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Jehová dijo a Moisés: El corazón de Faraón está endurecido, </a:t>
            </a:r>
            <a:r>
              <a:rPr lang="es-ES" sz="2400" dirty="0">
                <a:solidFill>
                  <a:srgbClr val="00B0F0"/>
                </a:solidFill>
                <a:latin typeface="Calibri"/>
              </a:rPr>
              <a:t>y no quiere dejar ir al pueblo. </a:t>
            </a:r>
          </a:p>
        </p:txBody>
      </p:sp>
      <p:sp>
        <p:nvSpPr>
          <p:cNvPr id="3" name="TextBox 2">
            <a:extLst>
              <a:ext uri="{FF2B5EF4-FFF2-40B4-BE49-F238E27FC236}">
                <a16:creationId xmlns:a16="http://schemas.microsoft.com/office/drawing/2014/main" id="{A3671B2F-6FCE-B6ED-0562-C4FB6EB98C54}"/>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39EDF7B6-CD6C-BDE5-D302-B4BC11F530C2}"/>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9A17A099-7270-80A3-12F2-23A8A0DECEC1}"/>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F4A91FBB-41E8-AE89-82C2-A8242C1E20F8}"/>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8" name="1 CuadroTexto">
            <a:extLst>
              <a:ext uri="{FF2B5EF4-FFF2-40B4-BE49-F238E27FC236}">
                <a16:creationId xmlns:a16="http://schemas.microsoft.com/office/drawing/2014/main" id="{E858D44D-BEE7-0A4F-F229-E07A6F074577}"/>
              </a:ext>
            </a:extLst>
          </p:cNvPr>
          <p:cNvSpPr txBox="1"/>
          <p:nvPr/>
        </p:nvSpPr>
        <p:spPr>
          <a:xfrm>
            <a:off x="143001" y="22768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7:15-17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B8499F87-DBF3-9F95-C864-3EE4182CB6CC}"/>
              </a:ext>
            </a:extLst>
          </p:cNvPr>
          <p:cNvSpPr txBox="1"/>
          <p:nvPr/>
        </p:nvSpPr>
        <p:spPr>
          <a:xfrm>
            <a:off x="-36512" y="2740221"/>
            <a:ext cx="4680520"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Ve por la mañana a Faraón, he aquí que él sale al río; y tú ponte a la ribera delante de él, y toma en tu mano la vara que se volvió culebra, y dile: </a:t>
            </a:r>
            <a:r>
              <a:rPr lang="es-ES" sz="2400" dirty="0">
                <a:solidFill>
                  <a:srgbClr val="00B0F0"/>
                </a:solidFill>
                <a:latin typeface="Calibri"/>
              </a:rPr>
              <a:t>Jehová el Dios de los hebreos me ha enviado a ti, diciendo: </a:t>
            </a:r>
            <a:r>
              <a:rPr lang="es-ES" sz="2400" u="sng" dirty="0">
                <a:solidFill>
                  <a:srgbClr val="00B0F0"/>
                </a:solidFill>
                <a:latin typeface="Calibri"/>
              </a:rPr>
              <a:t>Deja ir a mi pueblo, para que me sirva en el desierto;</a:t>
            </a:r>
            <a:r>
              <a:rPr lang="es-ES" sz="2400" dirty="0">
                <a:solidFill>
                  <a:srgbClr val="00B0F0"/>
                </a:solidFill>
                <a:latin typeface="Calibri"/>
              </a:rPr>
              <a:t> y he aquí que hasta ahora no has querido oír. </a:t>
            </a:r>
            <a:r>
              <a:rPr lang="es-ES" sz="2400" dirty="0">
                <a:solidFill>
                  <a:srgbClr val="FFFF00"/>
                </a:solidFill>
                <a:latin typeface="Calibri"/>
              </a:rPr>
              <a:t>Así ha dicho Jehová: En esto </a:t>
            </a:r>
            <a:r>
              <a:rPr lang="es-ES" sz="2400" u="sng" dirty="0">
                <a:solidFill>
                  <a:srgbClr val="FFFF00"/>
                </a:solidFill>
                <a:latin typeface="Calibri"/>
              </a:rPr>
              <a:t>conocerás que yo soy Jehová</a:t>
            </a:r>
            <a:r>
              <a:rPr lang="es-ES" sz="2400" dirty="0">
                <a:solidFill>
                  <a:srgbClr val="FFFF00"/>
                </a:solidFill>
                <a:latin typeface="Calibri"/>
              </a:rPr>
              <a:t>: he aquí, </a:t>
            </a:r>
            <a:r>
              <a:rPr lang="es-ES" sz="2400" u="sng" dirty="0">
                <a:solidFill>
                  <a:srgbClr val="FFFF00"/>
                </a:solidFill>
                <a:latin typeface="Calibri"/>
              </a:rPr>
              <a:t>yo golpearé</a:t>
            </a:r>
            <a:r>
              <a:rPr lang="es-ES" sz="2400" dirty="0">
                <a:solidFill>
                  <a:srgbClr val="FFFF00"/>
                </a:solidFill>
                <a:latin typeface="Calibri"/>
              </a:rPr>
              <a:t> con la vara que tengo en mi mano </a:t>
            </a:r>
            <a:r>
              <a:rPr lang="es-ES" sz="2400" u="sng" dirty="0">
                <a:solidFill>
                  <a:srgbClr val="FFFF00"/>
                </a:solidFill>
                <a:latin typeface="Calibri"/>
              </a:rPr>
              <a:t>el agua que está en el río, y se convertirá en sangre.</a:t>
            </a:r>
            <a:r>
              <a:rPr lang="es-ES" sz="2400" dirty="0">
                <a:solidFill>
                  <a:srgbClr val="FFFF00"/>
                </a:solidFill>
                <a:latin typeface="Calibri"/>
              </a:rPr>
              <a:t> </a:t>
            </a:r>
          </a:p>
        </p:txBody>
      </p:sp>
      <p:sp>
        <p:nvSpPr>
          <p:cNvPr id="11" name="TextBox 10">
            <a:extLst>
              <a:ext uri="{FF2B5EF4-FFF2-40B4-BE49-F238E27FC236}">
                <a16:creationId xmlns:a16="http://schemas.microsoft.com/office/drawing/2014/main" id="{F5D617D8-1C6A-3B6A-C76C-5CE12BD1869C}"/>
              </a:ext>
            </a:extLst>
          </p:cNvPr>
          <p:cNvSpPr txBox="1"/>
          <p:nvPr/>
        </p:nvSpPr>
        <p:spPr>
          <a:xfrm>
            <a:off x="4572000" y="191683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12" name="TextBox 11">
            <a:extLst>
              <a:ext uri="{FF2B5EF4-FFF2-40B4-BE49-F238E27FC236}">
                <a16:creationId xmlns:a16="http://schemas.microsoft.com/office/drawing/2014/main" id="{0B316D42-959D-2DF4-EC43-335C2BE36CAD}"/>
              </a:ext>
            </a:extLst>
          </p:cNvPr>
          <p:cNvSpPr txBox="1"/>
          <p:nvPr/>
        </p:nvSpPr>
        <p:spPr>
          <a:xfrm>
            <a:off x="4580353" y="134076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dialogo con Faraón va a ser difícil y casi imposible</a:t>
            </a:r>
          </a:p>
        </p:txBody>
      </p:sp>
      <p:sp>
        <p:nvSpPr>
          <p:cNvPr id="6" name="TextBox 5">
            <a:extLst>
              <a:ext uri="{FF2B5EF4-FFF2-40B4-BE49-F238E27FC236}">
                <a16:creationId xmlns:a16="http://schemas.microsoft.com/office/drawing/2014/main" id="{9A9526A1-E967-207C-D221-EA70FED67E27}"/>
              </a:ext>
            </a:extLst>
          </p:cNvPr>
          <p:cNvSpPr txBox="1"/>
          <p:nvPr/>
        </p:nvSpPr>
        <p:spPr>
          <a:xfrm>
            <a:off x="4580353" y="248586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(Hapi, el dios del Nilo) </a:t>
            </a:r>
          </a:p>
        </p:txBody>
      </p:sp>
      <p:sp>
        <p:nvSpPr>
          <p:cNvPr id="7" name="1 CuadroTexto">
            <a:extLst>
              <a:ext uri="{FF2B5EF4-FFF2-40B4-BE49-F238E27FC236}">
                <a16:creationId xmlns:a16="http://schemas.microsoft.com/office/drawing/2014/main" id="{D85F232D-F90C-E48B-36DD-B8E0A0AD2823}"/>
              </a:ext>
            </a:extLst>
          </p:cNvPr>
          <p:cNvSpPr txBox="1"/>
          <p:nvPr/>
        </p:nvSpPr>
        <p:spPr>
          <a:xfrm>
            <a:off x="4860032" y="427208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7:20</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17DAAB2-5DA7-3AF3-98CF-B3ED6A0D3C62}"/>
              </a:ext>
            </a:extLst>
          </p:cNvPr>
          <p:cNvSpPr txBox="1"/>
          <p:nvPr/>
        </p:nvSpPr>
        <p:spPr>
          <a:xfrm>
            <a:off x="5004048" y="4735435"/>
            <a:ext cx="4139952"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Moisés y Aarón hicieron como Jehová lo mandó; y alzando la vara golpeó las aguas que había en el río, en presencia de Faraón y de sus siervos; </a:t>
            </a:r>
            <a:r>
              <a:rPr lang="es-ES" sz="2400" dirty="0">
                <a:latin typeface="Calibri"/>
              </a:rPr>
              <a:t>y todas las aguas que había en el río se convirtieron en sangre. </a:t>
            </a:r>
          </a:p>
        </p:txBody>
      </p:sp>
    </p:spTree>
    <p:extLst>
      <p:ext uri="{BB962C8B-B14F-4D97-AF65-F5344CB8AC3E}">
        <p14:creationId xmlns:p14="http://schemas.microsoft.com/office/powerpoint/2010/main" val="36805528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32F3A-882E-9F86-7DBC-59F70F8801C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3A0C1FE-2B5D-FA76-A5DF-3BBD04D632D4}"/>
              </a:ext>
            </a:extLst>
          </p:cNvPr>
          <p:cNvSpPr txBox="1"/>
          <p:nvPr/>
        </p:nvSpPr>
        <p:spPr>
          <a:xfrm>
            <a:off x="107504"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7:14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81A5D987-CBCF-8139-DCA8-2F8ADDF6B994}"/>
              </a:ext>
            </a:extLst>
          </p:cNvPr>
          <p:cNvSpPr txBox="1"/>
          <p:nvPr/>
        </p:nvSpPr>
        <p:spPr>
          <a:xfrm>
            <a:off x="-1" y="463349"/>
            <a:ext cx="4589649"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Jehová dijo a Moisés: El corazón de Faraón está endurecido, </a:t>
            </a:r>
            <a:r>
              <a:rPr lang="es-ES" sz="2400" dirty="0">
                <a:solidFill>
                  <a:srgbClr val="00B0F0"/>
                </a:solidFill>
                <a:latin typeface="Calibri"/>
              </a:rPr>
              <a:t>y no quiere dejar ir al pueblo. </a:t>
            </a:r>
          </a:p>
        </p:txBody>
      </p:sp>
      <p:sp>
        <p:nvSpPr>
          <p:cNvPr id="3" name="TextBox 2">
            <a:extLst>
              <a:ext uri="{FF2B5EF4-FFF2-40B4-BE49-F238E27FC236}">
                <a16:creationId xmlns:a16="http://schemas.microsoft.com/office/drawing/2014/main" id="{630E9337-2FE7-4A8F-D1EC-ABD56D812102}"/>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9456CA3A-8B58-8179-E643-7FB88D68FEB0}"/>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BD47212F-3BDC-A177-84DC-3B15D9885BBD}"/>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918FE6AB-D29E-C735-7E7F-7ACB99E66813}"/>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8" name="1 CuadroTexto">
            <a:extLst>
              <a:ext uri="{FF2B5EF4-FFF2-40B4-BE49-F238E27FC236}">
                <a16:creationId xmlns:a16="http://schemas.microsoft.com/office/drawing/2014/main" id="{57FD0E6D-E389-6392-4E5E-F4505E20833B}"/>
              </a:ext>
            </a:extLst>
          </p:cNvPr>
          <p:cNvSpPr txBox="1"/>
          <p:nvPr/>
        </p:nvSpPr>
        <p:spPr>
          <a:xfrm>
            <a:off x="143001" y="22768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7:15-17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E1281DC7-B9C3-F96B-2C27-3D7EA76F20EB}"/>
              </a:ext>
            </a:extLst>
          </p:cNvPr>
          <p:cNvSpPr txBox="1"/>
          <p:nvPr/>
        </p:nvSpPr>
        <p:spPr>
          <a:xfrm>
            <a:off x="-36512" y="2740221"/>
            <a:ext cx="4680520"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Ve por la mañana a Faraón, he aquí que él sale al río; y tú ponte a la ribera delante de él, y toma en tu mano la vara que se volvió culebra, y dile: </a:t>
            </a:r>
            <a:r>
              <a:rPr lang="es-ES" sz="2400" dirty="0">
                <a:solidFill>
                  <a:srgbClr val="00B0F0"/>
                </a:solidFill>
                <a:latin typeface="Calibri"/>
              </a:rPr>
              <a:t>Jehová el Dios de los hebreos me ha enviado a ti, diciendo: </a:t>
            </a:r>
            <a:r>
              <a:rPr lang="es-ES" sz="2400" u="sng" dirty="0">
                <a:solidFill>
                  <a:srgbClr val="00B0F0"/>
                </a:solidFill>
                <a:latin typeface="Calibri"/>
              </a:rPr>
              <a:t>Deja ir a mi pueblo, para que me sirva en el desierto;</a:t>
            </a:r>
            <a:r>
              <a:rPr lang="es-ES" sz="2400" dirty="0">
                <a:solidFill>
                  <a:srgbClr val="00B0F0"/>
                </a:solidFill>
                <a:latin typeface="Calibri"/>
              </a:rPr>
              <a:t> y he aquí que hasta ahora no has querido oír. </a:t>
            </a:r>
            <a:r>
              <a:rPr lang="es-ES" sz="2400" dirty="0">
                <a:solidFill>
                  <a:srgbClr val="FFFF00"/>
                </a:solidFill>
                <a:latin typeface="Calibri"/>
              </a:rPr>
              <a:t>Así ha dicho Jehová: En esto </a:t>
            </a:r>
            <a:r>
              <a:rPr lang="es-ES" sz="2400" u="sng" dirty="0">
                <a:solidFill>
                  <a:srgbClr val="FFFF00"/>
                </a:solidFill>
                <a:latin typeface="Calibri"/>
              </a:rPr>
              <a:t>conocerás que yo soy Jehová</a:t>
            </a:r>
            <a:r>
              <a:rPr lang="es-ES" sz="2400" dirty="0">
                <a:solidFill>
                  <a:srgbClr val="FFFF00"/>
                </a:solidFill>
                <a:latin typeface="Calibri"/>
              </a:rPr>
              <a:t>: he aquí, </a:t>
            </a:r>
            <a:r>
              <a:rPr lang="es-ES" sz="2400" u="sng" dirty="0">
                <a:solidFill>
                  <a:srgbClr val="FFFF00"/>
                </a:solidFill>
                <a:latin typeface="Calibri"/>
              </a:rPr>
              <a:t>yo golpearé</a:t>
            </a:r>
            <a:r>
              <a:rPr lang="es-ES" sz="2400" dirty="0">
                <a:solidFill>
                  <a:srgbClr val="FFFF00"/>
                </a:solidFill>
                <a:latin typeface="Calibri"/>
              </a:rPr>
              <a:t> con la vara que tengo en mi mano </a:t>
            </a:r>
            <a:r>
              <a:rPr lang="es-ES" sz="2400" u="sng" dirty="0">
                <a:solidFill>
                  <a:srgbClr val="FFFF00"/>
                </a:solidFill>
                <a:latin typeface="Calibri"/>
              </a:rPr>
              <a:t>el agua que está en el río, y se convertirá en sangre.</a:t>
            </a:r>
            <a:r>
              <a:rPr lang="es-ES" sz="2400" dirty="0">
                <a:solidFill>
                  <a:srgbClr val="FFFF00"/>
                </a:solidFill>
                <a:latin typeface="Calibri"/>
              </a:rPr>
              <a:t> </a:t>
            </a:r>
          </a:p>
        </p:txBody>
      </p:sp>
      <p:sp>
        <p:nvSpPr>
          <p:cNvPr id="11" name="TextBox 10">
            <a:extLst>
              <a:ext uri="{FF2B5EF4-FFF2-40B4-BE49-F238E27FC236}">
                <a16:creationId xmlns:a16="http://schemas.microsoft.com/office/drawing/2014/main" id="{D7EBDA7C-A1FD-E41A-3778-2A9C607830D8}"/>
              </a:ext>
            </a:extLst>
          </p:cNvPr>
          <p:cNvSpPr txBox="1"/>
          <p:nvPr/>
        </p:nvSpPr>
        <p:spPr>
          <a:xfrm>
            <a:off x="4572000" y="191683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12" name="TextBox 11">
            <a:extLst>
              <a:ext uri="{FF2B5EF4-FFF2-40B4-BE49-F238E27FC236}">
                <a16:creationId xmlns:a16="http://schemas.microsoft.com/office/drawing/2014/main" id="{409E0229-7ABC-0690-180F-E646113D997A}"/>
              </a:ext>
            </a:extLst>
          </p:cNvPr>
          <p:cNvSpPr txBox="1"/>
          <p:nvPr/>
        </p:nvSpPr>
        <p:spPr>
          <a:xfrm>
            <a:off x="4580353" y="134076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dialogo con Faraón va a ser difícil y casi imposible</a:t>
            </a:r>
          </a:p>
        </p:txBody>
      </p:sp>
      <p:sp>
        <p:nvSpPr>
          <p:cNvPr id="6" name="TextBox 5">
            <a:extLst>
              <a:ext uri="{FF2B5EF4-FFF2-40B4-BE49-F238E27FC236}">
                <a16:creationId xmlns:a16="http://schemas.microsoft.com/office/drawing/2014/main" id="{2E20F1FF-D1BE-DC4E-6075-7DD3F73303A0}"/>
              </a:ext>
            </a:extLst>
          </p:cNvPr>
          <p:cNvSpPr txBox="1"/>
          <p:nvPr/>
        </p:nvSpPr>
        <p:spPr>
          <a:xfrm>
            <a:off x="4580353" y="248586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(Hapi, el dios del Nilo) </a:t>
            </a:r>
          </a:p>
        </p:txBody>
      </p:sp>
      <p:sp>
        <p:nvSpPr>
          <p:cNvPr id="7" name="1 CuadroTexto">
            <a:extLst>
              <a:ext uri="{FF2B5EF4-FFF2-40B4-BE49-F238E27FC236}">
                <a16:creationId xmlns:a16="http://schemas.microsoft.com/office/drawing/2014/main" id="{079EEB39-349B-5C60-0092-4CE1D3393701}"/>
              </a:ext>
            </a:extLst>
          </p:cNvPr>
          <p:cNvSpPr txBox="1"/>
          <p:nvPr/>
        </p:nvSpPr>
        <p:spPr>
          <a:xfrm>
            <a:off x="4860032" y="427208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7:20</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C8AB11EB-C21C-7BE8-ACC8-480398DD3FC3}"/>
              </a:ext>
            </a:extLst>
          </p:cNvPr>
          <p:cNvSpPr txBox="1"/>
          <p:nvPr/>
        </p:nvSpPr>
        <p:spPr>
          <a:xfrm>
            <a:off x="5004048" y="4735435"/>
            <a:ext cx="4139952"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Moisés y Aarón hicieron como Jehová lo mandó; y alzando la vara golpeó las aguas que había en el río, en presencia de Faraón y de sus siervos; </a:t>
            </a:r>
            <a:r>
              <a:rPr lang="es-ES" sz="2400" dirty="0">
                <a:solidFill>
                  <a:srgbClr val="00B0F0"/>
                </a:solidFill>
                <a:latin typeface="Calibri"/>
              </a:rPr>
              <a:t>y todas las aguas que había en el río se convirtieron en sangre. </a:t>
            </a:r>
          </a:p>
        </p:txBody>
      </p:sp>
      <p:sp>
        <p:nvSpPr>
          <p:cNvPr id="16" name="TextBox 15">
            <a:extLst>
              <a:ext uri="{FF2B5EF4-FFF2-40B4-BE49-F238E27FC236}">
                <a16:creationId xmlns:a16="http://schemas.microsoft.com/office/drawing/2014/main" id="{628D4CA6-95DC-32EE-F238-E2764E160F45}"/>
              </a:ext>
            </a:extLst>
          </p:cNvPr>
          <p:cNvSpPr txBox="1"/>
          <p:nvPr/>
        </p:nvSpPr>
        <p:spPr>
          <a:xfrm>
            <a:off x="4572000" y="306896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convirtió el agua en sangre</a:t>
            </a:r>
          </a:p>
        </p:txBody>
      </p:sp>
    </p:spTree>
    <p:extLst>
      <p:ext uri="{BB962C8B-B14F-4D97-AF65-F5344CB8AC3E}">
        <p14:creationId xmlns:p14="http://schemas.microsoft.com/office/powerpoint/2010/main" val="1512630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09B0D-359C-8EB5-D6E1-0406C7BE0DA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CD03F3D-84A7-A717-DB4A-2BEC72E2DF28}"/>
              </a:ext>
            </a:extLst>
          </p:cNvPr>
          <p:cNvSpPr txBox="1"/>
          <p:nvPr/>
        </p:nvSpPr>
        <p:spPr>
          <a:xfrm>
            <a:off x="107504"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59663BF2-CC89-D3B1-1709-371F609D0228}"/>
              </a:ext>
            </a:extLst>
          </p:cNvPr>
          <p:cNvSpPr txBox="1"/>
          <p:nvPr/>
        </p:nvSpPr>
        <p:spPr>
          <a:xfrm>
            <a:off x="-1" y="463349"/>
            <a:ext cx="4589649"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 los hechiceros de Egipto hicieron lo mismo con sus encantamientos; y el corazón de Faraón se endureció, y no los escuchó; como Jehová lo había dicho. </a:t>
            </a:r>
          </a:p>
        </p:txBody>
      </p:sp>
      <p:sp>
        <p:nvSpPr>
          <p:cNvPr id="3" name="TextBox 2">
            <a:extLst>
              <a:ext uri="{FF2B5EF4-FFF2-40B4-BE49-F238E27FC236}">
                <a16:creationId xmlns:a16="http://schemas.microsoft.com/office/drawing/2014/main" id="{82502699-D383-C422-C884-A71133A07C72}"/>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8F86F524-7F73-F7A9-7C4C-7866102FF722}"/>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C521B8D1-7B8C-4AD6-337E-07D2998EEFD1}"/>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EF1B6F14-187E-52EC-CF5C-4F1B70487625}"/>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8" name="1 CuadroTexto">
            <a:extLst>
              <a:ext uri="{FF2B5EF4-FFF2-40B4-BE49-F238E27FC236}">
                <a16:creationId xmlns:a16="http://schemas.microsoft.com/office/drawing/2014/main" id="{8F5BB22E-3BC9-C764-5C8C-32F8304F579B}"/>
              </a:ext>
            </a:extLst>
          </p:cNvPr>
          <p:cNvSpPr txBox="1"/>
          <p:nvPr/>
        </p:nvSpPr>
        <p:spPr>
          <a:xfrm>
            <a:off x="143001" y="22768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7:15-17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6C6C641-3FFE-FAA9-8687-A2A1907FA93A}"/>
              </a:ext>
            </a:extLst>
          </p:cNvPr>
          <p:cNvSpPr txBox="1"/>
          <p:nvPr/>
        </p:nvSpPr>
        <p:spPr>
          <a:xfrm>
            <a:off x="-36512" y="2740221"/>
            <a:ext cx="4680520"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Ve por la mañana a Faraón, he aquí que él sale al río; y tú ponte a la ribera delante de él, y toma en tu mano la vara que se volvió culebra, y dile: </a:t>
            </a:r>
            <a:r>
              <a:rPr lang="es-ES" sz="2400" dirty="0">
                <a:solidFill>
                  <a:srgbClr val="00B0F0"/>
                </a:solidFill>
                <a:latin typeface="Calibri"/>
              </a:rPr>
              <a:t>Jehová el Dios de los hebreos me ha enviado a ti, diciendo: </a:t>
            </a:r>
            <a:r>
              <a:rPr lang="es-ES" sz="2400" u="sng" dirty="0">
                <a:solidFill>
                  <a:srgbClr val="00B0F0"/>
                </a:solidFill>
                <a:latin typeface="Calibri"/>
              </a:rPr>
              <a:t>Deja ir a mi pueblo, para que me sirva en el desierto;</a:t>
            </a:r>
            <a:r>
              <a:rPr lang="es-ES" sz="2400" dirty="0">
                <a:solidFill>
                  <a:srgbClr val="00B0F0"/>
                </a:solidFill>
                <a:latin typeface="Calibri"/>
              </a:rPr>
              <a:t> y he aquí que hasta ahora no has querido oír. </a:t>
            </a:r>
            <a:r>
              <a:rPr lang="es-ES" sz="2400" dirty="0">
                <a:solidFill>
                  <a:srgbClr val="FFFF00"/>
                </a:solidFill>
                <a:latin typeface="Calibri"/>
              </a:rPr>
              <a:t>Así ha dicho Jehová: En esto </a:t>
            </a:r>
            <a:r>
              <a:rPr lang="es-ES" sz="2400" u="sng" dirty="0">
                <a:solidFill>
                  <a:srgbClr val="FFFF00"/>
                </a:solidFill>
                <a:latin typeface="Calibri"/>
              </a:rPr>
              <a:t>conocerás que yo soy Jehová</a:t>
            </a:r>
            <a:r>
              <a:rPr lang="es-ES" sz="2400" dirty="0">
                <a:solidFill>
                  <a:srgbClr val="FFFF00"/>
                </a:solidFill>
                <a:latin typeface="Calibri"/>
              </a:rPr>
              <a:t>: he aquí, </a:t>
            </a:r>
            <a:r>
              <a:rPr lang="es-ES" sz="2400" u="sng" dirty="0">
                <a:solidFill>
                  <a:srgbClr val="FFFF00"/>
                </a:solidFill>
                <a:latin typeface="Calibri"/>
              </a:rPr>
              <a:t>yo golpearé</a:t>
            </a:r>
            <a:r>
              <a:rPr lang="es-ES" sz="2400" dirty="0">
                <a:solidFill>
                  <a:srgbClr val="FFFF00"/>
                </a:solidFill>
                <a:latin typeface="Calibri"/>
              </a:rPr>
              <a:t> con la vara que tengo en mi mano </a:t>
            </a:r>
            <a:r>
              <a:rPr lang="es-ES" sz="2400" u="sng" dirty="0">
                <a:solidFill>
                  <a:srgbClr val="FFFF00"/>
                </a:solidFill>
                <a:latin typeface="Calibri"/>
              </a:rPr>
              <a:t>el agua que está en el río, y se convertirá en sangre.</a:t>
            </a:r>
            <a:r>
              <a:rPr lang="es-ES" sz="2400" dirty="0">
                <a:solidFill>
                  <a:srgbClr val="FFFF00"/>
                </a:solidFill>
                <a:latin typeface="Calibri"/>
              </a:rPr>
              <a:t> </a:t>
            </a:r>
          </a:p>
        </p:txBody>
      </p:sp>
      <p:sp>
        <p:nvSpPr>
          <p:cNvPr id="11" name="TextBox 10">
            <a:extLst>
              <a:ext uri="{FF2B5EF4-FFF2-40B4-BE49-F238E27FC236}">
                <a16:creationId xmlns:a16="http://schemas.microsoft.com/office/drawing/2014/main" id="{8AA1E56C-2BE0-FDB9-A723-1850DF8A203B}"/>
              </a:ext>
            </a:extLst>
          </p:cNvPr>
          <p:cNvSpPr txBox="1"/>
          <p:nvPr/>
        </p:nvSpPr>
        <p:spPr>
          <a:xfrm>
            <a:off x="4572000" y="191683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12" name="TextBox 11">
            <a:extLst>
              <a:ext uri="{FF2B5EF4-FFF2-40B4-BE49-F238E27FC236}">
                <a16:creationId xmlns:a16="http://schemas.microsoft.com/office/drawing/2014/main" id="{BE36B21E-D6C4-AB5B-3AFD-77437E6DAF6A}"/>
              </a:ext>
            </a:extLst>
          </p:cNvPr>
          <p:cNvSpPr txBox="1"/>
          <p:nvPr/>
        </p:nvSpPr>
        <p:spPr>
          <a:xfrm>
            <a:off x="4580353" y="134076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dialogo con Faraón va a ser difícil y casi imposible</a:t>
            </a:r>
          </a:p>
        </p:txBody>
      </p:sp>
      <p:sp>
        <p:nvSpPr>
          <p:cNvPr id="6" name="TextBox 5">
            <a:extLst>
              <a:ext uri="{FF2B5EF4-FFF2-40B4-BE49-F238E27FC236}">
                <a16:creationId xmlns:a16="http://schemas.microsoft.com/office/drawing/2014/main" id="{E0BBB658-3807-32AF-A232-CA2DC114A39B}"/>
              </a:ext>
            </a:extLst>
          </p:cNvPr>
          <p:cNvSpPr txBox="1"/>
          <p:nvPr/>
        </p:nvSpPr>
        <p:spPr>
          <a:xfrm>
            <a:off x="4580353" y="248586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(Hapi, el dios del Nilo) </a:t>
            </a:r>
          </a:p>
        </p:txBody>
      </p:sp>
      <p:sp>
        <p:nvSpPr>
          <p:cNvPr id="7" name="1 CuadroTexto">
            <a:extLst>
              <a:ext uri="{FF2B5EF4-FFF2-40B4-BE49-F238E27FC236}">
                <a16:creationId xmlns:a16="http://schemas.microsoft.com/office/drawing/2014/main" id="{C493F446-9AD4-51A0-0E9C-6B50615B03D3}"/>
              </a:ext>
            </a:extLst>
          </p:cNvPr>
          <p:cNvSpPr txBox="1"/>
          <p:nvPr/>
        </p:nvSpPr>
        <p:spPr>
          <a:xfrm>
            <a:off x="4860032" y="427208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7:20</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09FFB8F-2071-212E-5728-A5AD58896234}"/>
              </a:ext>
            </a:extLst>
          </p:cNvPr>
          <p:cNvSpPr txBox="1"/>
          <p:nvPr/>
        </p:nvSpPr>
        <p:spPr>
          <a:xfrm>
            <a:off x="5004048" y="4735435"/>
            <a:ext cx="4139952"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Moisés y Aarón hicieron como Jehová lo mandó; y alzando la vara golpeó las aguas que había en el río, en presencia de Faraón y de sus siervos; </a:t>
            </a:r>
            <a:r>
              <a:rPr lang="es-ES" sz="2400" dirty="0">
                <a:solidFill>
                  <a:srgbClr val="00B0F0"/>
                </a:solidFill>
                <a:latin typeface="Calibri"/>
              </a:rPr>
              <a:t>y todas las aguas que había en el río se convirtieron en sangre. </a:t>
            </a:r>
          </a:p>
        </p:txBody>
      </p:sp>
      <p:sp>
        <p:nvSpPr>
          <p:cNvPr id="15" name="TextBox 14">
            <a:extLst>
              <a:ext uri="{FF2B5EF4-FFF2-40B4-BE49-F238E27FC236}">
                <a16:creationId xmlns:a16="http://schemas.microsoft.com/office/drawing/2014/main" id="{F9A078C6-93F3-5315-5BA5-C44A43A7A5F9}"/>
              </a:ext>
            </a:extLst>
          </p:cNvPr>
          <p:cNvSpPr txBox="1"/>
          <p:nvPr/>
        </p:nvSpPr>
        <p:spPr>
          <a:xfrm>
            <a:off x="4572000" y="306896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convirtió el agua en sangre</a:t>
            </a:r>
          </a:p>
        </p:txBody>
      </p:sp>
    </p:spTree>
    <p:extLst>
      <p:ext uri="{BB962C8B-B14F-4D97-AF65-F5344CB8AC3E}">
        <p14:creationId xmlns:p14="http://schemas.microsoft.com/office/powerpoint/2010/main" val="3638295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D387E-74A2-7147-FCFC-F6E987BE9DA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332FEBF-9D87-ACCE-4D32-7C3708C26CE4}"/>
              </a:ext>
            </a:extLst>
          </p:cNvPr>
          <p:cNvSpPr txBox="1"/>
          <p:nvPr/>
        </p:nvSpPr>
        <p:spPr>
          <a:xfrm>
            <a:off x="107504"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63774E9F-78A7-AA09-7BEA-72B7094B6CB6}"/>
              </a:ext>
            </a:extLst>
          </p:cNvPr>
          <p:cNvSpPr txBox="1"/>
          <p:nvPr/>
        </p:nvSpPr>
        <p:spPr>
          <a:xfrm>
            <a:off x="-1" y="463349"/>
            <a:ext cx="4589649"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los hechiceros de Egipto hicieron lo mismo con sus encantamientos; </a:t>
            </a:r>
            <a:r>
              <a:rPr lang="es-ES" sz="2400" dirty="0">
                <a:latin typeface="Calibri"/>
              </a:rPr>
              <a:t>y el corazón de Faraón se endureció, y no los escuchó; como Jehová lo había dicho. </a:t>
            </a:r>
          </a:p>
        </p:txBody>
      </p:sp>
      <p:sp>
        <p:nvSpPr>
          <p:cNvPr id="3" name="TextBox 2">
            <a:extLst>
              <a:ext uri="{FF2B5EF4-FFF2-40B4-BE49-F238E27FC236}">
                <a16:creationId xmlns:a16="http://schemas.microsoft.com/office/drawing/2014/main" id="{9F678810-CFE3-1A94-B1B9-164CCDAB9A7D}"/>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7E39065C-25E4-3A0D-5107-154E48EAAC8C}"/>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9FA6F8D1-8EA4-6339-D8AD-A99AFFBD355C}"/>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CD389D60-4471-605A-79F4-C3F38BD00691}"/>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8" name="1 CuadroTexto">
            <a:extLst>
              <a:ext uri="{FF2B5EF4-FFF2-40B4-BE49-F238E27FC236}">
                <a16:creationId xmlns:a16="http://schemas.microsoft.com/office/drawing/2014/main" id="{EAD19A43-771E-A865-1BB6-6386B8D41BA0}"/>
              </a:ext>
            </a:extLst>
          </p:cNvPr>
          <p:cNvSpPr txBox="1"/>
          <p:nvPr/>
        </p:nvSpPr>
        <p:spPr>
          <a:xfrm>
            <a:off x="143001" y="22768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7:15-17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EBDD6C26-B754-812E-8610-CDD11361D3A8}"/>
              </a:ext>
            </a:extLst>
          </p:cNvPr>
          <p:cNvSpPr txBox="1"/>
          <p:nvPr/>
        </p:nvSpPr>
        <p:spPr>
          <a:xfrm>
            <a:off x="-36512" y="2740221"/>
            <a:ext cx="4680520"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Ve por la mañana a Faraón, he aquí que él sale al río; y tú ponte a la ribera delante de él, y toma en tu mano la vara que se volvió culebra, y dile: </a:t>
            </a:r>
            <a:r>
              <a:rPr lang="es-ES" sz="2400" dirty="0">
                <a:solidFill>
                  <a:srgbClr val="00B0F0"/>
                </a:solidFill>
                <a:latin typeface="Calibri"/>
              </a:rPr>
              <a:t>Jehová el Dios de los hebreos me ha enviado a ti, diciendo: </a:t>
            </a:r>
            <a:r>
              <a:rPr lang="es-ES" sz="2400" u="sng" dirty="0">
                <a:solidFill>
                  <a:srgbClr val="00B0F0"/>
                </a:solidFill>
                <a:latin typeface="Calibri"/>
              </a:rPr>
              <a:t>Deja ir a mi pueblo, para que me sirva en el desierto;</a:t>
            </a:r>
            <a:r>
              <a:rPr lang="es-ES" sz="2400" dirty="0">
                <a:solidFill>
                  <a:srgbClr val="00B0F0"/>
                </a:solidFill>
                <a:latin typeface="Calibri"/>
              </a:rPr>
              <a:t> y he aquí que hasta ahora no has querido oír. </a:t>
            </a:r>
            <a:r>
              <a:rPr lang="es-ES" sz="2400" dirty="0">
                <a:solidFill>
                  <a:srgbClr val="FFFF00"/>
                </a:solidFill>
                <a:latin typeface="Calibri"/>
              </a:rPr>
              <a:t>Así ha dicho Jehová: En esto </a:t>
            </a:r>
            <a:r>
              <a:rPr lang="es-ES" sz="2400" u="sng" dirty="0">
                <a:solidFill>
                  <a:srgbClr val="FFFF00"/>
                </a:solidFill>
                <a:latin typeface="Calibri"/>
              </a:rPr>
              <a:t>conocerás que yo soy Jehová</a:t>
            </a:r>
            <a:r>
              <a:rPr lang="es-ES" sz="2400" dirty="0">
                <a:solidFill>
                  <a:srgbClr val="FFFF00"/>
                </a:solidFill>
                <a:latin typeface="Calibri"/>
              </a:rPr>
              <a:t>: he aquí, </a:t>
            </a:r>
            <a:r>
              <a:rPr lang="es-ES" sz="2400" u="sng" dirty="0">
                <a:solidFill>
                  <a:srgbClr val="FFFF00"/>
                </a:solidFill>
                <a:latin typeface="Calibri"/>
              </a:rPr>
              <a:t>yo golpearé</a:t>
            </a:r>
            <a:r>
              <a:rPr lang="es-ES" sz="2400" dirty="0">
                <a:solidFill>
                  <a:srgbClr val="FFFF00"/>
                </a:solidFill>
                <a:latin typeface="Calibri"/>
              </a:rPr>
              <a:t> con la vara que tengo en mi mano </a:t>
            </a:r>
            <a:r>
              <a:rPr lang="es-ES" sz="2400" u="sng" dirty="0">
                <a:solidFill>
                  <a:srgbClr val="FFFF00"/>
                </a:solidFill>
                <a:latin typeface="Calibri"/>
              </a:rPr>
              <a:t>el agua que está en el río, y se convertirá en sangre.</a:t>
            </a:r>
            <a:r>
              <a:rPr lang="es-ES" sz="2400" dirty="0">
                <a:solidFill>
                  <a:srgbClr val="FFFF00"/>
                </a:solidFill>
                <a:latin typeface="Calibri"/>
              </a:rPr>
              <a:t> </a:t>
            </a:r>
          </a:p>
        </p:txBody>
      </p:sp>
      <p:sp>
        <p:nvSpPr>
          <p:cNvPr id="11" name="TextBox 10">
            <a:extLst>
              <a:ext uri="{FF2B5EF4-FFF2-40B4-BE49-F238E27FC236}">
                <a16:creationId xmlns:a16="http://schemas.microsoft.com/office/drawing/2014/main" id="{6710B7DB-6D88-E36E-C1FC-EF87D6D4A5AE}"/>
              </a:ext>
            </a:extLst>
          </p:cNvPr>
          <p:cNvSpPr txBox="1"/>
          <p:nvPr/>
        </p:nvSpPr>
        <p:spPr>
          <a:xfrm>
            <a:off x="4572000" y="191683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12" name="TextBox 11">
            <a:extLst>
              <a:ext uri="{FF2B5EF4-FFF2-40B4-BE49-F238E27FC236}">
                <a16:creationId xmlns:a16="http://schemas.microsoft.com/office/drawing/2014/main" id="{20C77371-588A-0E18-86D9-50F850170E3D}"/>
              </a:ext>
            </a:extLst>
          </p:cNvPr>
          <p:cNvSpPr txBox="1"/>
          <p:nvPr/>
        </p:nvSpPr>
        <p:spPr>
          <a:xfrm>
            <a:off x="4580353" y="134076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dialogo con Faraón va a ser difícil y casi imposible</a:t>
            </a:r>
          </a:p>
        </p:txBody>
      </p:sp>
      <p:sp>
        <p:nvSpPr>
          <p:cNvPr id="6" name="TextBox 5">
            <a:extLst>
              <a:ext uri="{FF2B5EF4-FFF2-40B4-BE49-F238E27FC236}">
                <a16:creationId xmlns:a16="http://schemas.microsoft.com/office/drawing/2014/main" id="{63A1EDAB-3B01-FFC6-5B40-45F0E56D1C97}"/>
              </a:ext>
            </a:extLst>
          </p:cNvPr>
          <p:cNvSpPr txBox="1"/>
          <p:nvPr/>
        </p:nvSpPr>
        <p:spPr>
          <a:xfrm>
            <a:off x="4580353" y="248586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(Hapi, el dios del Nilo) </a:t>
            </a:r>
          </a:p>
        </p:txBody>
      </p:sp>
      <p:sp>
        <p:nvSpPr>
          <p:cNvPr id="7" name="1 CuadroTexto">
            <a:extLst>
              <a:ext uri="{FF2B5EF4-FFF2-40B4-BE49-F238E27FC236}">
                <a16:creationId xmlns:a16="http://schemas.microsoft.com/office/drawing/2014/main" id="{7FC4AA5A-86A0-D68E-BC3C-748313E89231}"/>
              </a:ext>
            </a:extLst>
          </p:cNvPr>
          <p:cNvSpPr txBox="1"/>
          <p:nvPr/>
        </p:nvSpPr>
        <p:spPr>
          <a:xfrm>
            <a:off x="4860032" y="427208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7:20</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47A6E72-4CB6-8617-907D-1A7D1BAB4FAB}"/>
              </a:ext>
            </a:extLst>
          </p:cNvPr>
          <p:cNvSpPr txBox="1"/>
          <p:nvPr/>
        </p:nvSpPr>
        <p:spPr>
          <a:xfrm>
            <a:off x="5004048" y="4735435"/>
            <a:ext cx="4139952"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Moisés y Aarón hicieron como Jehová lo mandó; y alzando la vara golpeó las aguas que había en el río, en presencia de Faraón y de sus siervos; </a:t>
            </a:r>
            <a:r>
              <a:rPr lang="es-ES" sz="2400" dirty="0">
                <a:solidFill>
                  <a:srgbClr val="00B0F0"/>
                </a:solidFill>
                <a:latin typeface="Calibri"/>
              </a:rPr>
              <a:t>y todas las aguas que había en el río se convirtieron en sangre. </a:t>
            </a:r>
          </a:p>
        </p:txBody>
      </p:sp>
      <p:sp>
        <p:nvSpPr>
          <p:cNvPr id="15" name="TextBox 14">
            <a:extLst>
              <a:ext uri="{FF2B5EF4-FFF2-40B4-BE49-F238E27FC236}">
                <a16:creationId xmlns:a16="http://schemas.microsoft.com/office/drawing/2014/main" id="{4585A17C-0ACB-BD0D-1E0A-52EC1AE6B3A3}"/>
              </a:ext>
            </a:extLst>
          </p:cNvPr>
          <p:cNvSpPr txBox="1"/>
          <p:nvPr/>
        </p:nvSpPr>
        <p:spPr>
          <a:xfrm>
            <a:off x="4572000" y="306896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convirtió el agua en sangre</a:t>
            </a:r>
          </a:p>
        </p:txBody>
      </p:sp>
      <p:sp>
        <p:nvSpPr>
          <p:cNvPr id="16" name="TextBox 15">
            <a:extLst>
              <a:ext uri="{FF2B5EF4-FFF2-40B4-BE49-F238E27FC236}">
                <a16:creationId xmlns:a16="http://schemas.microsoft.com/office/drawing/2014/main" id="{B7917AAF-BEA2-8BA8-8DF1-42FF05F5FE22}"/>
              </a:ext>
            </a:extLst>
          </p:cNvPr>
          <p:cNvSpPr txBox="1"/>
          <p:nvPr/>
        </p:nvSpPr>
        <p:spPr>
          <a:xfrm>
            <a:off x="4572000" y="363574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convirtieron el agua en sangre</a:t>
            </a:r>
          </a:p>
        </p:txBody>
      </p:sp>
    </p:spTree>
    <p:extLst>
      <p:ext uri="{BB962C8B-B14F-4D97-AF65-F5344CB8AC3E}">
        <p14:creationId xmlns:p14="http://schemas.microsoft.com/office/powerpoint/2010/main" val="177467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1559B-77CF-72AF-D99A-AACFDABC1EA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7A7E0B3-DE19-FDED-F5B7-87E50A516ED7}"/>
              </a:ext>
            </a:extLst>
          </p:cNvPr>
          <p:cNvSpPr txBox="1"/>
          <p:nvPr/>
        </p:nvSpPr>
        <p:spPr>
          <a:xfrm>
            <a:off x="107504"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EDDA2A7A-BA3F-A256-E812-A7B7E793F41B}"/>
              </a:ext>
            </a:extLst>
          </p:cNvPr>
          <p:cNvSpPr txBox="1"/>
          <p:nvPr/>
        </p:nvSpPr>
        <p:spPr>
          <a:xfrm>
            <a:off x="-1" y="463349"/>
            <a:ext cx="4589649"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los hechiceros de Egipto hicieron lo mismo con sus encantamientos; </a:t>
            </a:r>
            <a:r>
              <a:rPr lang="es-ES" sz="2400" dirty="0">
                <a:solidFill>
                  <a:srgbClr val="00B0F0"/>
                </a:solidFill>
                <a:latin typeface="Calibri"/>
              </a:rPr>
              <a:t>y el corazón de Faraón se endureció, y no los escuchó; como Jehová lo había dicho. </a:t>
            </a:r>
          </a:p>
        </p:txBody>
      </p:sp>
      <p:sp>
        <p:nvSpPr>
          <p:cNvPr id="3" name="TextBox 2">
            <a:extLst>
              <a:ext uri="{FF2B5EF4-FFF2-40B4-BE49-F238E27FC236}">
                <a16:creationId xmlns:a16="http://schemas.microsoft.com/office/drawing/2014/main" id="{AE0D6ACF-8576-6089-7ED2-04F6F4D59FA1}"/>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D3C1DC1F-4AC9-4D7C-8CB7-8B379498E2B0}"/>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3C6F95C1-AE72-1284-2057-E6E232EB4DD2}"/>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491F3C14-43A3-6571-A85D-82847CF04CA5}"/>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8" name="1 CuadroTexto">
            <a:extLst>
              <a:ext uri="{FF2B5EF4-FFF2-40B4-BE49-F238E27FC236}">
                <a16:creationId xmlns:a16="http://schemas.microsoft.com/office/drawing/2014/main" id="{360192B5-825A-73F7-7C65-C35F9628B7AF}"/>
              </a:ext>
            </a:extLst>
          </p:cNvPr>
          <p:cNvSpPr txBox="1"/>
          <p:nvPr/>
        </p:nvSpPr>
        <p:spPr>
          <a:xfrm>
            <a:off x="143001" y="22768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7:15-17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C8FB98EB-9095-A38B-BD70-20F0A94732CF}"/>
              </a:ext>
            </a:extLst>
          </p:cNvPr>
          <p:cNvSpPr txBox="1"/>
          <p:nvPr/>
        </p:nvSpPr>
        <p:spPr>
          <a:xfrm>
            <a:off x="-36512" y="2740221"/>
            <a:ext cx="4680520" cy="40528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Ve por la mañana a Faraón, he aquí que él sale al río; y tú ponte a la ribera delante de él, y toma en tu mano la vara que se volvió culebra, y dile: </a:t>
            </a:r>
            <a:r>
              <a:rPr lang="es-ES" sz="2400" dirty="0">
                <a:solidFill>
                  <a:srgbClr val="00B0F0"/>
                </a:solidFill>
                <a:latin typeface="Calibri"/>
              </a:rPr>
              <a:t>Jehová el Dios de los hebreos me ha enviado a ti, diciendo: </a:t>
            </a:r>
            <a:r>
              <a:rPr lang="es-ES" sz="2400" u="sng" dirty="0">
                <a:solidFill>
                  <a:srgbClr val="00B0F0"/>
                </a:solidFill>
                <a:latin typeface="Calibri"/>
              </a:rPr>
              <a:t>Deja ir a mi pueblo, para que me sirva en el desierto;</a:t>
            </a:r>
            <a:r>
              <a:rPr lang="es-ES" sz="2400" dirty="0">
                <a:solidFill>
                  <a:srgbClr val="00B0F0"/>
                </a:solidFill>
                <a:latin typeface="Calibri"/>
              </a:rPr>
              <a:t> y he aquí que hasta ahora no has querido oír. </a:t>
            </a:r>
            <a:r>
              <a:rPr lang="es-ES" sz="2400" dirty="0">
                <a:solidFill>
                  <a:srgbClr val="FFFF00"/>
                </a:solidFill>
                <a:latin typeface="Calibri"/>
              </a:rPr>
              <a:t>Así ha dicho Jehová: En esto </a:t>
            </a:r>
            <a:r>
              <a:rPr lang="es-ES" sz="2400" u="sng" dirty="0">
                <a:solidFill>
                  <a:srgbClr val="FFFF00"/>
                </a:solidFill>
                <a:latin typeface="Calibri"/>
              </a:rPr>
              <a:t>conocerás que yo soy Jehová</a:t>
            </a:r>
            <a:r>
              <a:rPr lang="es-ES" sz="2400" dirty="0">
                <a:solidFill>
                  <a:srgbClr val="FFFF00"/>
                </a:solidFill>
                <a:latin typeface="Calibri"/>
              </a:rPr>
              <a:t>: he aquí, </a:t>
            </a:r>
            <a:r>
              <a:rPr lang="es-ES" sz="2400" u="sng" dirty="0">
                <a:solidFill>
                  <a:srgbClr val="FFFF00"/>
                </a:solidFill>
                <a:latin typeface="Calibri"/>
              </a:rPr>
              <a:t>yo golpearé</a:t>
            </a:r>
            <a:r>
              <a:rPr lang="es-ES" sz="2400" dirty="0">
                <a:solidFill>
                  <a:srgbClr val="FFFF00"/>
                </a:solidFill>
                <a:latin typeface="Calibri"/>
              </a:rPr>
              <a:t> con la vara que tengo en mi mano </a:t>
            </a:r>
            <a:r>
              <a:rPr lang="es-ES" sz="2400" u="sng" dirty="0">
                <a:solidFill>
                  <a:srgbClr val="FFFF00"/>
                </a:solidFill>
                <a:latin typeface="Calibri"/>
              </a:rPr>
              <a:t>el agua que está en el río, y se convertirá en sangre.</a:t>
            </a:r>
            <a:r>
              <a:rPr lang="es-ES" sz="2400" dirty="0">
                <a:solidFill>
                  <a:srgbClr val="FFFF00"/>
                </a:solidFill>
                <a:latin typeface="Calibri"/>
              </a:rPr>
              <a:t> </a:t>
            </a:r>
          </a:p>
        </p:txBody>
      </p:sp>
      <p:sp>
        <p:nvSpPr>
          <p:cNvPr id="11" name="TextBox 10">
            <a:extLst>
              <a:ext uri="{FF2B5EF4-FFF2-40B4-BE49-F238E27FC236}">
                <a16:creationId xmlns:a16="http://schemas.microsoft.com/office/drawing/2014/main" id="{DD5F3A94-D997-06DD-B719-0560A9F4D79B}"/>
              </a:ext>
            </a:extLst>
          </p:cNvPr>
          <p:cNvSpPr txBox="1"/>
          <p:nvPr/>
        </p:nvSpPr>
        <p:spPr>
          <a:xfrm>
            <a:off x="4572000" y="191683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12" name="TextBox 11">
            <a:extLst>
              <a:ext uri="{FF2B5EF4-FFF2-40B4-BE49-F238E27FC236}">
                <a16:creationId xmlns:a16="http://schemas.microsoft.com/office/drawing/2014/main" id="{68702BC4-1733-93CB-8FA3-B968F4674908}"/>
              </a:ext>
            </a:extLst>
          </p:cNvPr>
          <p:cNvSpPr txBox="1"/>
          <p:nvPr/>
        </p:nvSpPr>
        <p:spPr>
          <a:xfrm>
            <a:off x="4580353" y="134076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dialogo con Faraón va a ser difícil y casi imposible</a:t>
            </a:r>
          </a:p>
        </p:txBody>
      </p:sp>
      <p:sp>
        <p:nvSpPr>
          <p:cNvPr id="6" name="TextBox 5">
            <a:extLst>
              <a:ext uri="{FF2B5EF4-FFF2-40B4-BE49-F238E27FC236}">
                <a16:creationId xmlns:a16="http://schemas.microsoft.com/office/drawing/2014/main" id="{FC28F04E-715A-8A3A-B052-673A39FCD703}"/>
              </a:ext>
            </a:extLst>
          </p:cNvPr>
          <p:cNvSpPr txBox="1"/>
          <p:nvPr/>
        </p:nvSpPr>
        <p:spPr>
          <a:xfrm>
            <a:off x="4580353" y="248586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(Hapi, el dios del Nilo) </a:t>
            </a:r>
          </a:p>
        </p:txBody>
      </p:sp>
      <p:sp>
        <p:nvSpPr>
          <p:cNvPr id="7" name="1 CuadroTexto">
            <a:extLst>
              <a:ext uri="{FF2B5EF4-FFF2-40B4-BE49-F238E27FC236}">
                <a16:creationId xmlns:a16="http://schemas.microsoft.com/office/drawing/2014/main" id="{5A31703C-EA66-BC37-0443-3CC4618B4718}"/>
              </a:ext>
            </a:extLst>
          </p:cNvPr>
          <p:cNvSpPr txBox="1"/>
          <p:nvPr/>
        </p:nvSpPr>
        <p:spPr>
          <a:xfrm>
            <a:off x="4860032" y="427208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7:20</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626F76EE-D8E4-C801-82AB-F5BA46275511}"/>
              </a:ext>
            </a:extLst>
          </p:cNvPr>
          <p:cNvSpPr txBox="1"/>
          <p:nvPr/>
        </p:nvSpPr>
        <p:spPr>
          <a:xfrm>
            <a:off x="5004048" y="4735435"/>
            <a:ext cx="4139952"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Moisés y Aarón hicieron como Jehová lo mandó; y alzando la vara golpeó las aguas que había en el río, en presencia de Faraón y de sus siervos; </a:t>
            </a:r>
            <a:r>
              <a:rPr lang="es-ES" sz="2400" dirty="0">
                <a:solidFill>
                  <a:srgbClr val="00B0F0"/>
                </a:solidFill>
                <a:latin typeface="Calibri"/>
              </a:rPr>
              <a:t>y todas las aguas que había en el río se convirtieron en sangre. </a:t>
            </a:r>
          </a:p>
        </p:txBody>
      </p:sp>
      <p:sp>
        <p:nvSpPr>
          <p:cNvPr id="15" name="TextBox 14">
            <a:extLst>
              <a:ext uri="{FF2B5EF4-FFF2-40B4-BE49-F238E27FC236}">
                <a16:creationId xmlns:a16="http://schemas.microsoft.com/office/drawing/2014/main" id="{CF2098F2-1734-586A-4274-8817E595FD8D}"/>
              </a:ext>
            </a:extLst>
          </p:cNvPr>
          <p:cNvSpPr txBox="1"/>
          <p:nvPr/>
        </p:nvSpPr>
        <p:spPr>
          <a:xfrm>
            <a:off x="4572000" y="306896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convirtió el agua en sangre</a:t>
            </a:r>
          </a:p>
        </p:txBody>
      </p:sp>
      <p:sp>
        <p:nvSpPr>
          <p:cNvPr id="16" name="TextBox 15">
            <a:extLst>
              <a:ext uri="{FF2B5EF4-FFF2-40B4-BE49-F238E27FC236}">
                <a16:creationId xmlns:a16="http://schemas.microsoft.com/office/drawing/2014/main" id="{4BAE2F02-A595-AD24-421E-66B7D30D9579}"/>
              </a:ext>
            </a:extLst>
          </p:cNvPr>
          <p:cNvSpPr txBox="1"/>
          <p:nvPr/>
        </p:nvSpPr>
        <p:spPr>
          <a:xfrm>
            <a:off x="4572000" y="363574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convirtieron el agua en sangre</a:t>
            </a:r>
          </a:p>
        </p:txBody>
      </p:sp>
      <p:sp>
        <p:nvSpPr>
          <p:cNvPr id="17" name="TextBox 16">
            <a:extLst>
              <a:ext uri="{FF2B5EF4-FFF2-40B4-BE49-F238E27FC236}">
                <a16:creationId xmlns:a16="http://schemas.microsoft.com/office/drawing/2014/main" id="{6DD8285F-81BC-040B-C835-BDF24E48E32D}"/>
              </a:ext>
            </a:extLst>
          </p:cNvPr>
          <p:cNvSpPr txBox="1"/>
          <p:nvPr/>
        </p:nvSpPr>
        <p:spPr>
          <a:xfrm>
            <a:off x="4589648" y="420251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resultado: El corazón de Faraón se endureció, no escucho la voz de Dios </a:t>
            </a:r>
          </a:p>
        </p:txBody>
      </p:sp>
    </p:spTree>
    <p:extLst>
      <p:ext uri="{BB962C8B-B14F-4D97-AF65-F5344CB8AC3E}">
        <p14:creationId xmlns:p14="http://schemas.microsoft.com/office/powerpoint/2010/main" val="187806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1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E0C5E-112D-4570-26EA-2F4E804D22FB}"/>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4327216D-80F4-EFC6-2DB0-B3C74CDF840E}"/>
              </a:ext>
            </a:extLst>
          </p:cNvPr>
          <p:cNvSpPr txBox="1"/>
          <p:nvPr/>
        </p:nvSpPr>
        <p:spPr>
          <a:xfrm>
            <a:off x="4589648" y="420251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resultado: El corazón de Faraón se endureció, no escucho la voz de Dios </a:t>
            </a:r>
          </a:p>
        </p:txBody>
      </p:sp>
      <p:sp>
        <p:nvSpPr>
          <p:cNvPr id="4" name="1 CuadroTexto">
            <a:extLst>
              <a:ext uri="{FF2B5EF4-FFF2-40B4-BE49-F238E27FC236}">
                <a16:creationId xmlns:a16="http://schemas.microsoft.com/office/drawing/2014/main" id="{7EBAD44C-90BD-2AD0-99F1-57984C73D05A}"/>
              </a:ext>
            </a:extLst>
          </p:cNvPr>
          <p:cNvSpPr txBox="1"/>
          <p:nvPr/>
        </p:nvSpPr>
        <p:spPr>
          <a:xfrm>
            <a:off x="179512"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8:1, 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BF804F58-863C-84DE-CEF2-393F7AC94988}"/>
              </a:ext>
            </a:extLst>
          </p:cNvPr>
          <p:cNvSpPr txBox="1"/>
          <p:nvPr/>
        </p:nvSpPr>
        <p:spPr>
          <a:xfrm>
            <a:off x="53526" y="495746"/>
            <a:ext cx="4427985"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Entonces Jehová dijo a Moisés: Entra a la presencia de Faraón y dile: Jehová ha dicho así: Deja ir a mi pueblo, para que me sirva. Y si no lo quisieres dejar ir, he aquí yo castigaré con ranas todos tus territorios. </a:t>
            </a:r>
          </a:p>
        </p:txBody>
      </p:sp>
      <p:sp>
        <p:nvSpPr>
          <p:cNvPr id="3" name="TextBox 2">
            <a:extLst>
              <a:ext uri="{FF2B5EF4-FFF2-40B4-BE49-F238E27FC236}">
                <a16:creationId xmlns:a16="http://schemas.microsoft.com/office/drawing/2014/main" id="{2BBC5769-F928-A339-F923-2144ACEF0F14}"/>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03186A12-B9AE-EDBD-C872-CA4A8202D773}"/>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8BB9E2DB-5718-6AC2-947A-C247A548466F}"/>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4698A576-70AE-B018-86A7-7EBEC5176AA6}"/>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11" name="TextBox 10">
            <a:extLst>
              <a:ext uri="{FF2B5EF4-FFF2-40B4-BE49-F238E27FC236}">
                <a16:creationId xmlns:a16="http://schemas.microsoft.com/office/drawing/2014/main" id="{3E0FC9EC-C3C4-B8CF-578B-FD8AABFB4647}"/>
              </a:ext>
            </a:extLst>
          </p:cNvPr>
          <p:cNvSpPr txBox="1"/>
          <p:nvPr/>
        </p:nvSpPr>
        <p:spPr>
          <a:xfrm>
            <a:off x="4572000" y="191683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12" name="TextBox 11">
            <a:extLst>
              <a:ext uri="{FF2B5EF4-FFF2-40B4-BE49-F238E27FC236}">
                <a16:creationId xmlns:a16="http://schemas.microsoft.com/office/drawing/2014/main" id="{D6D7765E-8D79-A520-8761-EE02E37E35DF}"/>
              </a:ext>
            </a:extLst>
          </p:cNvPr>
          <p:cNvSpPr txBox="1"/>
          <p:nvPr/>
        </p:nvSpPr>
        <p:spPr>
          <a:xfrm>
            <a:off x="4580353" y="134076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dialogo con Faraón va a ser difícil y casi imposible</a:t>
            </a:r>
          </a:p>
        </p:txBody>
      </p:sp>
      <p:sp>
        <p:nvSpPr>
          <p:cNvPr id="6" name="TextBox 5">
            <a:extLst>
              <a:ext uri="{FF2B5EF4-FFF2-40B4-BE49-F238E27FC236}">
                <a16:creationId xmlns:a16="http://schemas.microsoft.com/office/drawing/2014/main" id="{6EBE8226-FF00-3953-FDD0-E0143352D43C}"/>
              </a:ext>
            </a:extLst>
          </p:cNvPr>
          <p:cNvSpPr txBox="1"/>
          <p:nvPr/>
        </p:nvSpPr>
        <p:spPr>
          <a:xfrm>
            <a:off x="4580353" y="248586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(Hapi, el dios del Nilo) </a:t>
            </a:r>
          </a:p>
        </p:txBody>
      </p:sp>
      <p:sp>
        <p:nvSpPr>
          <p:cNvPr id="15" name="TextBox 14">
            <a:extLst>
              <a:ext uri="{FF2B5EF4-FFF2-40B4-BE49-F238E27FC236}">
                <a16:creationId xmlns:a16="http://schemas.microsoft.com/office/drawing/2014/main" id="{F5C8A5CF-73A5-E135-D425-48E15FAA44C2}"/>
              </a:ext>
            </a:extLst>
          </p:cNvPr>
          <p:cNvSpPr txBox="1"/>
          <p:nvPr/>
        </p:nvSpPr>
        <p:spPr>
          <a:xfrm>
            <a:off x="4572000" y="306896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convirtió el agua en sangre</a:t>
            </a:r>
          </a:p>
        </p:txBody>
      </p:sp>
      <p:sp>
        <p:nvSpPr>
          <p:cNvPr id="16" name="TextBox 15">
            <a:extLst>
              <a:ext uri="{FF2B5EF4-FFF2-40B4-BE49-F238E27FC236}">
                <a16:creationId xmlns:a16="http://schemas.microsoft.com/office/drawing/2014/main" id="{3674254E-7D67-278D-91D3-5EDB8FCE8D57}"/>
              </a:ext>
            </a:extLst>
          </p:cNvPr>
          <p:cNvSpPr txBox="1"/>
          <p:nvPr/>
        </p:nvSpPr>
        <p:spPr>
          <a:xfrm>
            <a:off x="4572000" y="363574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convirtieron el agua en sangre</a:t>
            </a:r>
          </a:p>
        </p:txBody>
      </p:sp>
    </p:spTree>
    <p:extLst>
      <p:ext uri="{BB962C8B-B14F-4D97-AF65-F5344CB8AC3E}">
        <p14:creationId xmlns:p14="http://schemas.microsoft.com/office/powerpoint/2010/main" val="3670017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BDDEA-E5AD-6513-2FEC-51B2FE6194CF}"/>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AA8BDF12-C23E-CB84-B57C-058CA421498A}"/>
              </a:ext>
            </a:extLst>
          </p:cNvPr>
          <p:cNvSpPr txBox="1"/>
          <p:nvPr/>
        </p:nvSpPr>
        <p:spPr>
          <a:xfrm>
            <a:off x="4589648" y="420251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resultado: El corazón de Faraón se endureció, no escucho la voz de Dios </a:t>
            </a:r>
          </a:p>
        </p:txBody>
      </p:sp>
      <p:sp>
        <p:nvSpPr>
          <p:cNvPr id="4" name="1 CuadroTexto">
            <a:extLst>
              <a:ext uri="{FF2B5EF4-FFF2-40B4-BE49-F238E27FC236}">
                <a16:creationId xmlns:a16="http://schemas.microsoft.com/office/drawing/2014/main" id="{66B843AD-7F4F-BA43-E69F-01214896D4E1}"/>
              </a:ext>
            </a:extLst>
          </p:cNvPr>
          <p:cNvSpPr txBox="1"/>
          <p:nvPr/>
        </p:nvSpPr>
        <p:spPr>
          <a:xfrm>
            <a:off x="179512"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8:1, 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C875FF5E-3274-07B3-6B6D-39EE4FCA60B6}"/>
              </a:ext>
            </a:extLst>
          </p:cNvPr>
          <p:cNvSpPr txBox="1"/>
          <p:nvPr/>
        </p:nvSpPr>
        <p:spPr>
          <a:xfrm>
            <a:off x="53526" y="495746"/>
            <a:ext cx="4427985"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Jehová dijo a Moisés: Entra a la presencia de Faraón y dile: Jehová ha dicho así: Deja ir a mi pueblo, para que me sirva. </a:t>
            </a:r>
            <a:r>
              <a:rPr lang="es-ES" sz="2400" dirty="0">
                <a:latin typeface="Calibri"/>
              </a:rPr>
              <a:t>Y si no lo quisieres dejar ir, he aquí yo castigaré con ranas todos tus territorios. </a:t>
            </a:r>
          </a:p>
        </p:txBody>
      </p:sp>
      <p:sp>
        <p:nvSpPr>
          <p:cNvPr id="3" name="TextBox 2">
            <a:extLst>
              <a:ext uri="{FF2B5EF4-FFF2-40B4-BE49-F238E27FC236}">
                <a16:creationId xmlns:a16="http://schemas.microsoft.com/office/drawing/2014/main" id="{1EB823E1-DDB8-964E-CFEF-E8A4B1174940}"/>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1C538628-37F7-6BAF-C9DE-FBC0112EB974}"/>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18250850-CB82-537E-72A0-0CFF1786EDD8}"/>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92CA1DF0-F41F-C5BC-9929-1F969298AE94}"/>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11" name="TextBox 10">
            <a:extLst>
              <a:ext uri="{FF2B5EF4-FFF2-40B4-BE49-F238E27FC236}">
                <a16:creationId xmlns:a16="http://schemas.microsoft.com/office/drawing/2014/main" id="{F3466A57-95C8-094F-FCE7-E8CEC951A9B5}"/>
              </a:ext>
            </a:extLst>
          </p:cNvPr>
          <p:cNvSpPr txBox="1"/>
          <p:nvPr/>
        </p:nvSpPr>
        <p:spPr>
          <a:xfrm>
            <a:off x="4572000" y="191683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12" name="TextBox 11">
            <a:extLst>
              <a:ext uri="{FF2B5EF4-FFF2-40B4-BE49-F238E27FC236}">
                <a16:creationId xmlns:a16="http://schemas.microsoft.com/office/drawing/2014/main" id="{5D900263-F8BC-2205-032D-63786097A917}"/>
              </a:ext>
            </a:extLst>
          </p:cNvPr>
          <p:cNvSpPr txBox="1"/>
          <p:nvPr/>
        </p:nvSpPr>
        <p:spPr>
          <a:xfrm>
            <a:off x="4580353" y="134076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dialogo con Faraón va a ser difícil y casi imposible</a:t>
            </a:r>
          </a:p>
        </p:txBody>
      </p:sp>
      <p:sp>
        <p:nvSpPr>
          <p:cNvPr id="6" name="TextBox 5">
            <a:extLst>
              <a:ext uri="{FF2B5EF4-FFF2-40B4-BE49-F238E27FC236}">
                <a16:creationId xmlns:a16="http://schemas.microsoft.com/office/drawing/2014/main" id="{B5539320-8430-623D-195F-F65D77D9CD1C}"/>
              </a:ext>
            </a:extLst>
          </p:cNvPr>
          <p:cNvSpPr txBox="1"/>
          <p:nvPr/>
        </p:nvSpPr>
        <p:spPr>
          <a:xfrm>
            <a:off x="4580353" y="248586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(Hapi, el dios del Nilo) </a:t>
            </a:r>
          </a:p>
        </p:txBody>
      </p:sp>
      <p:sp>
        <p:nvSpPr>
          <p:cNvPr id="15" name="TextBox 14">
            <a:extLst>
              <a:ext uri="{FF2B5EF4-FFF2-40B4-BE49-F238E27FC236}">
                <a16:creationId xmlns:a16="http://schemas.microsoft.com/office/drawing/2014/main" id="{371D59AF-9F27-7176-CF2D-0ED85DD2A84D}"/>
              </a:ext>
            </a:extLst>
          </p:cNvPr>
          <p:cNvSpPr txBox="1"/>
          <p:nvPr/>
        </p:nvSpPr>
        <p:spPr>
          <a:xfrm>
            <a:off x="4572000" y="306896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convirtió el agua en sangre</a:t>
            </a:r>
          </a:p>
        </p:txBody>
      </p:sp>
      <p:sp>
        <p:nvSpPr>
          <p:cNvPr id="16" name="TextBox 15">
            <a:extLst>
              <a:ext uri="{FF2B5EF4-FFF2-40B4-BE49-F238E27FC236}">
                <a16:creationId xmlns:a16="http://schemas.microsoft.com/office/drawing/2014/main" id="{86EFB6B1-4EFE-0759-0F90-D84181D076B7}"/>
              </a:ext>
            </a:extLst>
          </p:cNvPr>
          <p:cNvSpPr txBox="1"/>
          <p:nvPr/>
        </p:nvSpPr>
        <p:spPr>
          <a:xfrm>
            <a:off x="4572000" y="363574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convirtieron el agua en sangre</a:t>
            </a:r>
          </a:p>
        </p:txBody>
      </p:sp>
      <p:cxnSp>
        <p:nvCxnSpPr>
          <p:cNvPr id="8" name="Straight Arrow Connector 7">
            <a:extLst>
              <a:ext uri="{FF2B5EF4-FFF2-40B4-BE49-F238E27FC236}">
                <a16:creationId xmlns:a16="http://schemas.microsoft.com/office/drawing/2014/main" id="{C71557A2-F7B0-3292-39E0-AC0306EF0D88}"/>
              </a:ext>
            </a:extLst>
          </p:cNvPr>
          <p:cNvCxnSpPr>
            <a:cxnSpLocks/>
          </p:cNvCxnSpPr>
          <p:nvPr/>
        </p:nvCxnSpPr>
        <p:spPr>
          <a:xfrm>
            <a:off x="4067944" y="1299871"/>
            <a:ext cx="1224136" cy="739354"/>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4330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9A2BF-1C55-605E-23DD-6F90039A24F6}"/>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A580CE45-A837-FB1C-66CA-AB9EAB94FCAB}"/>
              </a:ext>
            </a:extLst>
          </p:cNvPr>
          <p:cNvSpPr txBox="1"/>
          <p:nvPr/>
        </p:nvSpPr>
        <p:spPr>
          <a:xfrm>
            <a:off x="4589648" y="420251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resultado: El corazón de Faraón se endureció, no escucho la voz de Dios </a:t>
            </a:r>
          </a:p>
        </p:txBody>
      </p:sp>
      <p:sp>
        <p:nvSpPr>
          <p:cNvPr id="4" name="1 CuadroTexto">
            <a:extLst>
              <a:ext uri="{FF2B5EF4-FFF2-40B4-BE49-F238E27FC236}">
                <a16:creationId xmlns:a16="http://schemas.microsoft.com/office/drawing/2014/main" id="{FB3C463F-D114-4D2C-B461-7E901E233982}"/>
              </a:ext>
            </a:extLst>
          </p:cNvPr>
          <p:cNvSpPr txBox="1"/>
          <p:nvPr/>
        </p:nvSpPr>
        <p:spPr>
          <a:xfrm>
            <a:off x="179512"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8:1, 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E87A7E00-C1B6-4852-3C9A-C080974F4CA3}"/>
              </a:ext>
            </a:extLst>
          </p:cNvPr>
          <p:cNvSpPr txBox="1"/>
          <p:nvPr/>
        </p:nvSpPr>
        <p:spPr>
          <a:xfrm>
            <a:off x="53526" y="495746"/>
            <a:ext cx="4427985"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Jehová dijo a Moisés: Entra a la presencia de Faraón y dile: Jehová ha dicho así: Deja ir a mi pueblo, para que me sirva. </a:t>
            </a:r>
            <a:r>
              <a:rPr lang="es-ES" sz="2400" dirty="0">
                <a:solidFill>
                  <a:srgbClr val="00B0F0"/>
                </a:solidFill>
                <a:latin typeface="Calibri"/>
              </a:rPr>
              <a:t>Y si no lo quisieres dejar ir, he aquí yo castigaré </a:t>
            </a:r>
            <a:r>
              <a:rPr lang="es-ES" sz="2400" u="sng" dirty="0">
                <a:solidFill>
                  <a:srgbClr val="00B0F0"/>
                </a:solidFill>
                <a:latin typeface="Calibri"/>
              </a:rPr>
              <a:t>con ranas</a:t>
            </a:r>
            <a:r>
              <a:rPr lang="es-ES" sz="2400" dirty="0">
                <a:solidFill>
                  <a:srgbClr val="00B0F0"/>
                </a:solidFill>
                <a:latin typeface="Calibri"/>
              </a:rPr>
              <a:t> todos tus territorios. </a:t>
            </a:r>
          </a:p>
        </p:txBody>
      </p:sp>
      <p:sp>
        <p:nvSpPr>
          <p:cNvPr id="3" name="TextBox 2">
            <a:extLst>
              <a:ext uri="{FF2B5EF4-FFF2-40B4-BE49-F238E27FC236}">
                <a16:creationId xmlns:a16="http://schemas.microsoft.com/office/drawing/2014/main" id="{FCD47F6A-765F-D9B5-A127-5FBCCAD50ED5}"/>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54373C13-20EB-38D8-DD05-F62B9F526B70}"/>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D0A92F72-4AFE-8592-AF63-7FD606E1D0FF}"/>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228D4F38-D6A2-EA37-BCD0-97FBC76E4167}"/>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11" name="TextBox 10">
            <a:extLst>
              <a:ext uri="{FF2B5EF4-FFF2-40B4-BE49-F238E27FC236}">
                <a16:creationId xmlns:a16="http://schemas.microsoft.com/office/drawing/2014/main" id="{D7E110AB-2BC4-8ABF-34F3-D55BA2A700F3}"/>
              </a:ext>
            </a:extLst>
          </p:cNvPr>
          <p:cNvSpPr txBox="1"/>
          <p:nvPr/>
        </p:nvSpPr>
        <p:spPr>
          <a:xfrm>
            <a:off x="4572000" y="191683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12" name="TextBox 11">
            <a:extLst>
              <a:ext uri="{FF2B5EF4-FFF2-40B4-BE49-F238E27FC236}">
                <a16:creationId xmlns:a16="http://schemas.microsoft.com/office/drawing/2014/main" id="{974C2254-2D6A-88C7-5C9F-AD61A9E7AA61}"/>
              </a:ext>
            </a:extLst>
          </p:cNvPr>
          <p:cNvSpPr txBox="1"/>
          <p:nvPr/>
        </p:nvSpPr>
        <p:spPr>
          <a:xfrm>
            <a:off x="4580353" y="134076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dialogo con Faraón va a ser difícil y casi imposible</a:t>
            </a:r>
          </a:p>
        </p:txBody>
      </p:sp>
      <p:sp>
        <p:nvSpPr>
          <p:cNvPr id="6" name="TextBox 5">
            <a:extLst>
              <a:ext uri="{FF2B5EF4-FFF2-40B4-BE49-F238E27FC236}">
                <a16:creationId xmlns:a16="http://schemas.microsoft.com/office/drawing/2014/main" id="{CAB40158-D64F-85F4-BC50-32CD1D7DFD12}"/>
              </a:ext>
            </a:extLst>
          </p:cNvPr>
          <p:cNvSpPr txBox="1"/>
          <p:nvPr/>
        </p:nvSpPr>
        <p:spPr>
          <a:xfrm>
            <a:off x="4580353" y="248586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(Hapi, el dios del Nilo) </a:t>
            </a:r>
          </a:p>
        </p:txBody>
      </p:sp>
      <p:sp>
        <p:nvSpPr>
          <p:cNvPr id="15" name="TextBox 14">
            <a:extLst>
              <a:ext uri="{FF2B5EF4-FFF2-40B4-BE49-F238E27FC236}">
                <a16:creationId xmlns:a16="http://schemas.microsoft.com/office/drawing/2014/main" id="{0F184C0A-62B0-CD5F-A354-ADA48E43DCCD}"/>
              </a:ext>
            </a:extLst>
          </p:cNvPr>
          <p:cNvSpPr txBox="1"/>
          <p:nvPr/>
        </p:nvSpPr>
        <p:spPr>
          <a:xfrm>
            <a:off x="4572000" y="306896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convirtió el agua en sangre</a:t>
            </a:r>
          </a:p>
        </p:txBody>
      </p:sp>
      <p:sp>
        <p:nvSpPr>
          <p:cNvPr id="16" name="TextBox 15">
            <a:extLst>
              <a:ext uri="{FF2B5EF4-FFF2-40B4-BE49-F238E27FC236}">
                <a16:creationId xmlns:a16="http://schemas.microsoft.com/office/drawing/2014/main" id="{6E4FCE81-5216-F609-146F-0E68797E64DF}"/>
              </a:ext>
            </a:extLst>
          </p:cNvPr>
          <p:cNvSpPr txBox="1"/>
          <p:nvPr/>
        </p:nvSpPr>
        <p:spPr>
          <a:xfrm>
            <a:off x="4572000" y="363574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convirtieron el agua en sangre</a:t>
            </a:r>
          </a:p>
        </p:txBody>
      </p:sp>
      <p:cxnSp>
        <p:nvCxnSpPr>
          <p:cNvPr id="8" name="Straight Arrow Connector 7">
            <a:extLst>
              <a:ext uri="{FF2B5EF4-FFF2-40B4-BE49-F238E27FC236}">
                <a16:creationId xmlns:a16="http://schemas.microsoft.com/office/drawing/2014/main" id="{69A3A1A1-9148-A749-54B7-A82820F6E708}"/>
              </a:ext>
            </a:extLst>
          </p:cNvPr>
          <p:cNvCxnSpPr>
            <a:cxnSpLocks/>
          </p:cNvCxnSpPr>
          <p:nvPr/>
        </p:nvCxnSpPr>
        <p:spPr>
          <a:xfrm>
            <a:off x="4067944" y="1299871"/>
            <a:ext cx="1224136" cy="739354"/>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8C58077-5B11-95A7-42A0-1896D9605DDE}"/>
              </a:ext>
            </a:extLst>
          </p:cNvPr>
          <p:cNvSpPr txBox="1"/>
          <p:nvPr/>
        </p:nvSpPr>
        <p:spPr>
          <a:xfrm>
            <a:off x="4589648" y="248360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a:t>
            </a:r>
            <a:r>
              <a:rPr lang="es-ES" sz="1900" b="1" dirty="0" err="1">
                <a:solidFill>
                  <a:prstClr val="black"/>
                </a:solidFill>
                <a:latin typeface="Calibri" panose="020F0502020204030204" pitchFamily="34" charset="0"/>
                <a:cs typeface="Calibri" panose="020F0502020204030204" pitchFamily="34" charset="0"/>
              </a:rPr>
              <a:t>Heket</a:t>
            </a:r>
            <a:r>
              <a:rPr lang="es-ES" sz="1900" b="1" dirty="0">
                <a:solidFill>
                  <a:prstClr val="black"/>
                </a:solidFill>
                <a:latin typeface="Calibri" panose="020F0502020204030204" pitchFamily="34" charset="0"/>
                <a:cs typeface="Calibri" panose="020F0502020204030204" pitchFamily="34" charset="0"/>
              </a:rPr>
              <a:t>, el dios de las ranas) </a:t>
            </a:r>
          </a:p>
        </p:txBody>
      </p:sp>
      <p:cxnSp>
        <p:nvCxnSpPr>
          <p:cNvPr id="9" name="Straight Arrow Connector 8">
            <a:extLst>
              <a:ext uri="{FF2B5EF4-FFF2-40B4-BE49-F238E27FC236}">
                <a16:creationId xmlns:a16="http://schemas.microsoft.com/office/drawing/2014/main" id="{BF6685EC-BFE3-6E74-4186-3F08950063AF}"/>
              </a:ext>
            </a:extLst>
          </p:cNvPr>
          <p:cNvCxnSpPr>
            <a:cxnSpLocks/>
          </p:cNvCxnSpPr>
          <p:nvPr/>
        </p:nvCxnSpPr>
        <p:spPr>
          <a:xfrm>
            <a:off x="2843808" y="2131380"/>
            <a:ext cx="1944216" cy="442307"/>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1 CuadroTexto">
            <a:extLst>
              <a:ext uri="{FF2B5EF4-FFF2-40B4-BE49-F238E27FC236}">
                <a16:creationId xmlns:a16="http://schemas.microsoft.com/office/drawing/2014/main" id="{7CFDC108-0318-D952-36F7-EF0304D6D202}"/>
              </a:ext>
            </a:extLst>
          </p:cNvPr>
          <p:cNvSpPr txBox="1"/>
          <p:nvPr/>
        </p:nvSpPr>
        <p:spPr>
          <a:xfrm>
            <a:off x="161482" y="256490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8:6-8</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C428E1B4-7AFD-C711-4044-A19DC2EEB608}"/>
              </a:ext>
            </a:extLst>
          </p:cNvPr>
          <p:cNvSpPr txBox="1"/>
          <p:nvPr/>
        </p:nvSpPr>
        <p:spPr>
          <a:xfrm>
            <a:off x="53977" y="3042664"/>
            <a:ext cx="4446015"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Entonces Aarón extendió su mano sobre las aguas de Egipto, y subieron ranas que cubrieron la tierra de Egipto. Y los hechiceros hicieron lo mismo con sus encantamientos, e hicieron venir ranas sobre la tierra de Egipto. Entonces Faraón llamó a Moisés y a Aarón, y les dijo: Orad a Jehová para que quite las ranas de mí y de mi pueblo, y dejaré ir a tu pueblo para que ofrezca sacrificios a Jehová. </a:t>
            </a:r>
          </a:p>
        </p:txBody>
      </p:sp>
    </p:spTree>
    <p:extLst>
      <p:ext uri="{BB962C8B-B14F-4D97-AF65-F5344CB8AC3E}">
        <p14:creationId xmlns:p14="http://schemas.microsoft.com/office/powerpoint/2010/main" val="1239801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inVertic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arn(inVertical)">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p:bldP spid="20"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CFAA2-7C00-24AE-067F-0545F300F65B}"/>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19BC73CD-FF17-A1A8-1157-5C1B77BCB677}"/>
              </a:ext>
            </a:extLst>
          </p:cNvPr>
          <p:cNvSpPr txBox="1"/>
          <p:nvPr/>
        </p:nvSpPr>
        <p:spPr>
          <a:xfrm>
            <a:off x="4589648" y="420251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resultado: El corazón de Faraón se endureció, no escucho la voz de Dios </a:t>
            </a:r>
          </a:p>
        </p:txBody>
      </p:sp>
      <p:sp>
        <p:nvSpPr>
          <p:cNvPr id="4" name="1 CuadroTexto">
            <a:extLst>
              <a:ext uri="{FF2B5EF4-FFF2-40B4-BE49-F238E27FC236}">
                <a16:creationId xmlns:a16="http://schemas.microsoft.com/office/drawing/2014/main" id="{8925EDD7-A7A3-172A-645D-3F50E2DBCEF1}"/>
              </a:ext>
            </a:extLst>
          </p:cNvPr>
          <p:cNvSpPr txBox="1"/>
          <p:nvPr/>
        </p:nvSpPr>
        <p:spPr>
          <a:xfrm>
            <a:off x="179512"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8:1, 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9CF584CA-26E6-430F-F441-F0E2A49C42F6}"/>
              </a:ext>
            </a:extLst>
          </p:cNvPr>
          <p:cNvSpPr txBox="1"/>
          <p:nvPr/>
        </p:nvSpPr>
        <p:spPr>
          <a:xfrm>
            <a:off x="53526" y="495746"/>
            <a:ext cx="4427985"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Jehová dijo a Moisés: Entra a la presencia de Faraón y dile: Jehová ha dicho así: Deja ir a mi pueblo, para que me sirva. </a:t>
            </a:r>
            <a:r>
              <a:rPr lang="es-ES" sz="2400" dirty="0">
                <a:solidFill>
                  <a:srgbClr val="00B0F0"/>
                </a:solidFill>
                <a:latin typeface="Calibri"/>
              </a:rPr>
              <a:t>Y si no lo quisieres dejar ir, he aquí yo castigaré </a:t>
            </a:r>
            <a:r>
              <a:rPr lang="es-ES" sz="2400" u="sng" dirty="0">
                <a:solidFill>
                  <a:srgbClr val="00B0F0"/>
                </a:solidFill>
                <a:latin typeface="Calibri"/>
              </a:rPr>
              <a:t>con ranas</a:t>
            </a:r>
            <a:r>
              <a:rPr lang="es-ES" sz="2400" dirty="0">
                <a:solidFill>
                  <a:srgbClr val="00B0F0"/>
                </a:solidFill>
                <a:latin typeface="Calibri"/>
              </a:rPr>
              <a:t> todos tus territorios. </a:t>
            </a:r>
          </a:p>
        </p:txBody>
      </p:sp>
      <p:sp>
        <p:nvSpPr>
          <p:cNvPr id="3" name="TextBox 2">
            <a:extLst>
              <a:ext uri="{FF2B5EF4-FFF2-40B4-BE49-F238E27FC236}">
                <a16:creationId xmlns:a16="http://schemas.microsoft.com/office/drawing/2014/main" id="{E4953E97-C255-375A-0EF0-08A380A388A6}"/>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9A4C9E6A-6240-E978-4CD8-EDE62DAB30FB}"/>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CE0F66D0-F411-018B-ADCF-9D287E092E54}"/>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858E577D-C612-660E-2C7B-CB9F7463DF13}"/>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11" name="TextBox 10">
            <a:extLst>
              <a:ext uri="{FF2B5EF4-FFF2-40B4-BE49-F238E27FC236}">
                <a16:creationId xmlns:a16="http://schemas.microsoft.com/office/drawing/2014/main" id="{E7EDCE7E-3833-16D6-625F-0DDA69D64B3A}"/>
              </a:ext>
            </a:extLst>
          </p:cNvPr>
          <p:cNvSpPr txBox="1"/>
          <p:nvPr/>
        </p:nvSpPr>
        <p:spPr>
          <a:xfrm>
            <a:off x="4572000" y="191683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12" name="TextBox 11">
            <a:extLst>
              <a:ext uri="{FF2B5EF4-FFF2-40B4-BE49-F238E27FC236}">
                <a16:creationId xmlns:a16="http://schemas.microsoft.com/office/drawing/2014/main" id="{82FFAD97-39F2-1BA6-0674-408D7E2E4713}"/>
              </a:ext>
            </a:extLst>
          </p:cNvPr>
          <p:cNvSpPr txBox="1"/>
          <p:nvPr/>
        </p:nvSpPr>
        <p:spPr>
          <a:xfrm>
            <a:off x="4580353" y="134076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dialogo con Faraón va a ser difícil y casi imposible</a:t>
            </a:r>
          </a:p>
        </p:txBody>
      </p:sp>
      <p:sp>
        <p:nvSpPr>
          <p:cNvPr id="6" name="TextBox 5">
            <a:extLst>
              <a:ext uri="{FF2B5EF4-FFF2-40B4-BE49-F238E27FC236}">
                <a16:creationId xmlns:a16="http://schemas.microsoft.com/office/drawing/2014/main" id="{E9E8441B-7256-37F6-0298-7A20BAF62B55}"/>
              </a:ext>
            </a:extLst>
          </p:cNvPr>
          <p:cNvSpPr txBox="1"/>
          <p:nvPr/>
        </p:nvSpPr>
        <p:spPr>
          <a:xfrm>
            <a:off x="4580353" y="248586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(Hapi, el dios del Nilo) </a:t>
            </a:r>
          </a:p>
        </p:txBody>
      </p:sp>
      <p:sp>
        <p:nvSpPr>
          <p:cNvPr id="15" name="TextBox 14">
            <a:extLst>
              <a:ext uri="{FF2B5EF4-FFF2-40B4-BE49-F238E27FC236}">
                <a16:creationId xmlns:a16="http://schemas.microsoft.com/office/drawing/2014/main" id="{816ED99F-8DB9-71EF-2560-AA74B12C2706}"/>
              </a:ext>
            </a:extLst>
          </p:cNvPr>
          <p:cNvSpPr txBox="1"/>
          <p:nvPr/>
        </p:nvSpPr>
        <p:spPr>
          <a:xfrm>
            <a:off x="4572000" y="306896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convirtió el agua en sangre</a:t>
            </a:r>
          </a:p>
        </p:txBody>
      </p:sp>
      <p:sp>
        <p:nvSpPr>
          <p:cNvPr id="16" name="TextBox 15">
            <a:extLst>
              <a:ext uri="{FF2B5EF4-FFF2-40B4-BE49-F238E27FC236}">
                <a16:creationId xmlns:a16="http://schemas.microsoft.com/office/drawing/2014/main" id="{193746D7-8AAD-B3B3-76A8-A812E436F84B}"/>
              </a:ext>
            </a:extLst>
          </p:cNvPr>
          <p:cNvSpPr txBox="1"/>
          <p:nvPr/>
        </p:nvSpPr>
        <p:spPr>
          <a:xfrm>
            <a:off x="4572000" y="363574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convirtieron el agua en sangre</a:t>
            </a:r>
          </a:p>
        </p:txBody>
      </p:sp>
      <p:cxnSp>
        <p:nvCxnSpPr>
          <p:cNvPr id="8" name="Straight Arrow Connector 7">
            <a:extLst>
              <a:ext uri="{FF2B5EF4-FFF2-40B4-BE49-F238E27FC236}">
                <a16:creationId xmlns:a16="http://schemas.microsoft.com/office/drawing/2014/main" id="{109A99E9-1BE6-F38E-5D6C-95FED7CE2A2F}"/>
              </a:ext>
            </a:extLst>
          </p:cNvPr>
          <p:cNvCxnSpPr>
            <a:cxnSpLocks/>
          </p:cNvCxnSpPr>
          <p:nvPr/>
        </p:nvCxnSpPr>
        <p:spPr>
          <a:xfrm>
            <a:off x="4067944" y="1299871"/>
            <a:ext cx="1224136" cy="739354"/>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C01B933-9BD9-DD64-D8D0-9BCF6C1F5D26}"/>
              </a:ext>
            </a:extLst>
          </p:cNvPr>
          <p:cNvSpPr txBox="1"/>
          <p:nvPr/>
        </p:nvSpPr>
        <p:spPr>
          <a:xfrm>
            <a:off x="4589648" y="248360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a:t>
            </a:r>
            <a:r>
              <a:rPr lang="es-ES" sz="1900" b="1" dirty="0" err="1">
                <a:solidFill>
                  <a:prstClr val="black"/>
                </a:solidFill>
                <a:latin typeface="Calibri" panose="020F0502020204030204" pitchFamily="34" charset="0"/>
                <a:cs typeface="Calibri" panose="020F0502020204030204" pitchFamily="34" charset="0"/>
              </a:rPr>
              <a:t>Heket</a:t>
            </a:r>
            <a:r>
              <a:rPr lang="es-ES" sz="1900" b="1" dirty="0">
                <a:solidFill>
                  <a:prstClr val="black"/>
                </a:solidFill>
                <a:latin typeface="Calibri" panose="020F0502020204030204" pitchFamily="34" charset="0"/>
                <a:cs typeface="Calibri" panose="020F0502020204030204" pitchFamily="34" charset="0"/>
              </a:rPr>
              <a:t>, el dios de las ranas) </a:t>
            </a:r>
          </a:p>
        </p:txBody>
      </p:sp>
      <p:cxnSp>
        <p:nvCxnSpPr>
          <p:cNvPr id="9" name="Straight Arrow Connector 8">
            <a:extLst>
              <a:ext uri="{FF2B5EF4-FFF2-40B4-BE49-F238E27FC236}">
                <a16:creationId xmlns:a16="http://schemas.microsoft.com/office/drawing/2014/main" id="{4582D7EA-BE5E-CB7C-A969-DDA28E2B1C61}"/>
              </a:ext>
            </a:extLst>
          </p:cNvPr>
          <p:cNvCxnSpPr>
            <a:cxnSpLocks/>
          </p:cNvCxnSpPr>
          <p:nvPr/>
        </p:nvCxnSpPr>
        <p:spPr>
          <a:xfrm>
            <a:off x="2843808" y="2131380"/>
            <a:ext cx="1944216" cy="442307"/>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1 CuadroTexto">
            <a:extLst>
              <a:ext uri="{FF2B5EF4-FFF2-40B4-BE49-F238E27FC236}">
                <a16:creationId xmlns:a16="http://schemas.microsoft.com/office/drawing/2014/main" id="{2D06F090-BE19-EC31-86D2-0A30EC126B26}"/>
              </a:ext>
            </a:extLst>
          </p:cNvPr>
          <p:cNvSpPr txBox="1"/>
          <p:nvPr/>
        </p:nvSpPr>
        <p:spPr>
          <a:xfrm>
            <a:off x="161482" y="256490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8:6-8</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5C14B96D-A57F-E908-5236-62995D11ECA3}"/>
              </a:ext>
            </a:extLst>
          </p:cNvPr>
          <p:cNvSpPr txBox="1"/>
          <p:nvPr/>
        </p:nvSpPr>
        <p:spPr>
          <a:xfrm>
            <a:off x="53977" y="3042664"/>
            <a:ext cx="4446015"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Aarón extendió su mano sobre las aguas de Egipto, y subieron ranas que cubrieron la tierra de Egipto. </a:t>
            </a:r>
            <a:r>
              <a:rPr lang="es-ES" sz="2400" dirty="0">
                <a:latin typeface="Calibri"/>
              </a:rPr>
              <a:t>Y los hechiceros hicieron lo mismo con sus encantamientos, e hicieron venir ranas sobre la tierra de Egipto. Entonces Faraón llamó a Moisés y a Aarón, y les dijo: Orad a Jehová para que quite las ranas de mí y de mi pueblo, y dejaré ir a tu pueblo para que ofrezca sacrificios a Jehová. </a:t>
            </a:r>
          </a:p>
        </p:txBody>
      </p:sp>
      <p:sp>
        <p:nvSpPr>
          <p:cNvPr id="21" name="TextBox 20">
            <a:extLst>
              <a:ext uri="{FF2B5EF4-FFF2-40B4-BE49-F238E27FC236}">
                <a16:creationId xmlns:a16="http://schemas.microsoft.com/office/drawing/2014/main" id="{D14091C3-4813-13A1-B243-E174BF4A846F}"/>
              </a:ext>
            </a:extLst>
          </p:cNvPr>
          <p:cNvSpPr txBox="1"/>
          <p:nvPr/>
        </p:nvSpPr>
        <p:spPr>
          <a:xfrm>
            <a:off x="4564873" y="30837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hizo cubrir la tierra de ranas</a:t>
            </a:r>
          </a:p>
        </p:txBody>
      </p:sp>
      <p:cxnSp>
        <p:nvCxnSpPr>
          <p:cNvPr id="13" name="Straight Arrow Connector 12">
            <a:extLst>
              <a:ext uri="{FF2B5EF4-FFF2-40B4-BE49-F238E27FC236}">
                <a16:creationId xmlns:a16="http://schemas.microsoft.com/office/drawing/2014/main" id="{A40E68F8-A831-3619-C065-8163D6F61937}"/>
              </a:ext>
            </a:extLst>
          </p:cNvPr>
          <p:cNvCxnSpPr>
            <a:cxnSpLocks/>
          </p:cNvCxnSpPr>
          <p:nvPr/>
        </p:nvCxnSpPr>
        <p:spPr>
          <a:xfrm flipV="1">
            <a:off x="3563888" y="3429000"/>
            <a:ext cx="1376536" cy="223068"/>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8725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arn(inVertical)">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B9F61-EA45-6DE1-A383-6E765D896F44}"/>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1CEEB271-28D7-2F3F-A5FF-72C86D34BEC6}"/>
              </a:ext>
            </a:extLst>
          </p:cNvPr>
          <p:cNvSpPr txBox="1"/>
          <p:nvPr/>
        </p:nvSpPr>
        <p:spPr>
          <a:xfrm>
            <a:off x="4589648" y="420251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resultado: El corazón de Faraón se endureció, no escucho la voz de Dios </a:t>
            </a:r>
          </a:p>
        </p:txBody>
      </p:sp>
      <p:sp>
        <p:nvSpPr>
          <p:cNvPr id="4" name="1 CuadroTexto">
            <a:extLst>
              <a:ext uri="{FF2B5EF4-FFF2-40B4-BE49-F238E27FC236}">
                <a16:creationId xmlns:a16="http://schemas.microsoft.com/office/drawing/2014/main" id="{39EBB55A-9E76-876C-52C3-7D51C5D108BB}"/>
              </a:ext>
            </a:extLst>
          </p:cNvPr>
          <p:cNvSpPr txBox="1"/>
          <p:nvPr/>
        </p:nvSpPr>
        <p:spPr>
          <a:xfrm>
            <a:off x="179512"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8:1, 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12B19AB-596B-457E-637F-5BC4B52AEBDC}"/>
              </a:ext>
            </a:extLst>
          </p:cNvPr>
          <p:cNvSpPr txBox="1"/>
          <p:nvPr/>
        </p:nvSpPr>
        <p:spPr>
          <a:xfrm>
            <a:off x="53526" y="495746"/>
            <a:ext cx="4427985"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Jehová dijo a Moisés: Entra a la presencia de Faraón y dile: Jehová ha dicho así: Deja ir a mi pueblo, para que me sirva. </a:t>
            </a:r>
            <a:r>
              <a:rPr lang="es-ES" sz="2400" dirty="0">
                <a:solidFill>
                  <a:srgbClr val="00B0F0"/>
                </a:solidFill>
                <a:latin typeface="Calibri"/>
              </a:rPr>
              <a:t>Y si no lo quisieres dejar ir, he aquí yo castigaré </a:t>
            </a:r>
            <a:r>
              <a:rPr lang="es-ES" sz="2400" u="sng" dirty="0">
                <a:solidFill>
                  <a:srgbClr val="00B0F0"/>
                </a:solidFill>
                <a:latin typeface="Calibri"/>
              </a:rPr>
              <a:t>con ranas</a:t>
            </a:r>
            <a:r>
              <a:rPr lang="es-ES" sz="2400" dirty="0">
                <a:solidFill>
                  <a:srgbClr val="00B0F0"/>
                </a:solidFill>
                <a:latin typeface="Calibri"/>
              </a:rPr>
              <a:t> todos tus territorios. </a:t>
            </a:r>
          </a:p>
        </p:txBody>
      </p:sp>
      <p:sp>
        <p:nvSpPr>
          <p:cNvPr id="3" name="TextBox 2">
            <a:extLst>
              <a:ext uri="{FF2B5EF4-FFF2-40B4-BE49-F238E27FC236}">
                <a16:creationId xmlns:a16="http://schemas.microsoft.com/office/drawing/2014/main" id="{4654DA71-158F-C7EB-F2C9-99C700A29EB0}"/>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DC03DC68-945E-EFC4-B96F-905C668DF35B}"/>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E18E2A51-AF70-2777-B73B-48D7D20D6339}"/>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C6234452-B01D-F132-D83A-180C67EB8B80}"/>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11" name="TextBox 10">
            <a:extLst>
              <a:ext uri="{FF2B5EF4-FFF2-40B4-BE49-F238E27FC236}">
                <a16:creationId xmlns:a16="http://schemas.microsoft.com/office/drawing/2014/main" id="{1CF39381-1593-B8E6-1209-B4E0C1EA0550}"/>
              </a:ext>
            </a:extLst>
          </p:cNvPr>
          <p:cNvSpPr txBox="1"/>
          <p:nvPr/>
        </p:nvSpPr>
        <p:spPr>
          <a:xfrm>
            <a:off x="4572000" y="191683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12" name="TextBox 11">
            <a:extLst>
              <a:ext uri="{FF2B5EF4-FFF2-40B4-BE49-F238E27FC236}">
                <a16:creationId xmlns:a16="http://schemas.microsoft.com/office/drawing/2014/main" id="{CA199984-44D2-2A3F-097B-C94D4E75B467}"/>
              </a:ext>
            </a:extLst>
          </p:cNvPr>
          <p:cNvSpPr txBox="1"/>
          <p:nvPr/>
        </p:nvSpPr>
        <p:spPr>
          <a:xfrm>
            <a:off x="4580353" y="134076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dialogo con Faraón va a ser difícil y casi imposible</a:t>
            </a:r>
          </a:p>
        </p:txBody>
      </p:sp>
      <p:sp>
        <p:nvSpPr>
          <p:cNvPr id="6" name="TextBox 5">
            <a:extLst>
              <a:ext uri="{FF2B5EF4-FFF2-40B4-BE49-F238E27FC236}">
                <a16:creationId xmlns:a16="http://schemas.microsoft.com/office/drawing/2014/main" id="{33A6C939-2F50-E7D2-4651-9337D5743935}"/>
              </a:ext>
            </a:extLst>
          </p:cNvPr>
          <p:cNvSpPr txBox="1"/>
          <p:nvPr/>
        </p:nvSpPr>
        <p:spPr>
          <a:xfrm>
            <a:off x="4580353" y="248586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(Hapi, el dios del Nilo) </a:t>
            </a:r>
          </a:p>
        </p:txBody>
      </p:sp>
      <p:sp>
        <p:nvSpPr>
          <p:cNvPr id="15" name="TextBox 14">
            <a:extLst>
              <a:ext uri="{FF2B5EF4-FFF2-40B4-BE49-F238E27FC236}">
                <a16:creationId xmlns:a16="http://schemas.microsoft.com/office/drawing/2014/main" id="{779FBCAB-4E01-3F0C-285B-4A9B05EA7AE0}"/>
              </a:ext>
            </a:extLst>
          </p:cNvPr>
          <p:cNvSpPr txBox="1"/>
          <p:nvPr/>
        </p:nvSpPr>
        <p:spPr>
          <a:xfrm>
            <a:off x="4572000" y="306896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convirtió el agua en sangre</a:t>
            </a:r>
          </a:p>
        </p:txBody>
      </p:sp>
      <p:sp>
        <p:nvSpPr>
          <p:cNvPr id="16" name="TextBox 15">
            <a:extLst>
              <a:ext uri="{FF2B5EF4-FFF2-40B4-BE49-F238E27FC236}">
                <a16:creationId xmlns:a16="http://schemas.microsoft.com/office/drawing/2014/main" id="{B259FC49-3618-5BD1-6944-95B8C34D60B6}"/>
              </a:ext>
            </a:extLst>
          </p:cNvPr>
          <p:cNvSpPr txBox="1"/>
          <p:nvPr/>
        </p:nvSpPr>
        <p:spPr>
          <a:xfrm>
            <a:off x="4572000" y="363574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convirtieron el agua en sangre</a:t>
            </a:r>
          </a:p>
        </p:txBody>
      </p:sp>
      <p:cxnSp>
        <p:nvCxnSpPr>
          <p:cNvPr id="8" name="Straight Arrow Connector 7">
            <a:extLst>
              <a:ext uri="{FF2B5EF4-FFF2-40B4-BE49-F238E27FC236}">
                <a16:creationId xmlns:a16="http://schemas.microsoft.com/office/drawing/2014/main" id="{9C38E7AE-C269-BD31-7115-C1165D7FA2DB}"/>
              </a:ext>
            </a:extLst>
          </p:cNvPr>
          <p:cNvCxnSpPr>
            <a:cxnSpLocks/>
          </p:cNvCxnSpPr>
          <p:nvPr/>
        </p:nvCxnSpPr>
        <p:spPr>
          <a:xfrm>
            <a:off x="4067944" y="1299871"/>
            <a:ext cx="1224136" cy="739354"/>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44B06D7B-9CAB-B3A4-080A-A43ACDB5A7C8}"/>
              </a:ext>
            </a:extLst>
          </p:cNvPr>
          <p:cNvSpPr txBox="1"/>
          <p:nvPr/>
        </p:nvSpPr>
        <p:spPr>
          <a:xfrm>
            <a:off x="4589648" y="248360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a:t>
            </a:r>
            <a:r>
              <a:rPr lang="es-ES" sz="1900" b="1" dirty="0" err="1">
                <a:solidFill>
                  <a:prstClr val="black"/>
                </a:solidFill>
                <a:latin typeface="Calibri" panose="020F0502020204030204" pitchFamily="34" charset="0"/>
                <a:cs typeface="Calibri" panose="020F0502020204030204" pitchFamily="34" charset="0"/>
              </a:rPr>
              <a:t>Heket</a:t>
            </a:r>
            <a:r>
              <a:rPr lang="es-ES" sz="1900" b="1" dirty="0">
                <a:solidFill>
                  <a:prstClr val="black"/>
                </a:solidFill>
                <a:latin typeface="Calibri" panose="020F0502020204030204" pitchFamily="34" charset="0"/>
                <a:cs typeface="Calibri" panose="020F0502020204030204" pitchFamily="34" charset="0"/>
              </a:rPr>
              <a:t>, el dios de las ranas) </a:t>
            </a:r>
          </a:p>
        </p:txBody>
      </p:sp>
      <p:cxnSp>
        <p:nvCxnSpPr>
          <p:cNvPr id="9" name="Straight Arrow Connector 8">
            <a:extLst>
              <a:ext uri="{FF2B5EF4-FFF2-40B4-BE49-F238E27FC236}">
                <a16:creationId xmlns:a16="http://schemas.microsoft.com/office/drawing/2014/main" id="{4DD5B55E-8F13-DCFF-10C0-A1B2CEB85426}"/>
              </a:ext>
            </a:extLst>
          </p:cNvPr>
          <p:cNvCxnSpPr>
            <a:cxnSpLocks/>
          </p:cNvCxnSpPr>
          <p:nvPr/>
        </p:nvCxnSpPr>
        <p:spPr>
          <a:xfrm>
            <a:off x="2843808" y="2131380"/>
            <a:ext cx="1944216" cy="442307"/>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1 CuadroTexto">
            <a:extLst>
              <a:ext uri="{FF2B5EF4-FFF2-40B4-BE49-F238E27FC236}">
                <a16:creationId xmlns:a16="http://schemas.microsoft.com/office/drawing/2014/main" id="{529C0374-70E6-FAAC-1738-73F84A29AACE}"/>
              </a:ext>
            </a:extLst>
          </p:cNvPr>
          <p:cNvSpPr txBox="1"/>
          <p:nvPr/>
        </p:nvSpPr>
        <p:spPr>
          <a:xfrm>
            <a:off x="161482" y="256490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8:6-8</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263A237B-A985-5EF4-4354-71E9C1A18394}"/>
              </a:ext>
            </a:extLst>
          </p:cNvPr>
          <p:cNvSpPr txBox="1"/>
          <p:nvPr/>
        </p:nvSpPr>
        <p:spPr>
          <a:xfrm>
            <a:off x="53977" y="3042664"/>
            <a:ext cx="4446015"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Aarón extendió su mano sobre las aguas de Egipto, y subieron ranas que cubrieron la tierra de Egipto. </a:t>
            </a:r>
            <a:r>
              <a:rPr lang="es-ES" sz="2400" dirty="0">
                <a:solidFill>
                  <a:srgbClr val="00B0F0"/>
                </a:solidFill>
                <a:latin typeface="Calibri"/>
              </a:rPr>
              <a:t>Y los hechiceros hicieron lo mismo con sus encantamientos, e hicieron venir ranas sobre la tierra de Egipto. </a:t>
            </a:r>
            <a:r>
              <a:rPr lang="es-ES" sz="2400" dirty="0">
                <a:latin typeface="Calibri"/>
              </a:rPr>
              <a:t>Entonces Faraón llamó a Moisés y a Aarón, y les dijo: Orad a Jehová para que quite las ranas de mí y de mi pueblo, y dejaré ir a tu pueblo para que ofrezca sacrificios a Jehová. </a:t>
            </a:r>
          </a:p>
        </p:txBody>
      </p:sp>
      <p:sp>
        <p:nvSpPr>
          <p:cNvPr id="21" name="TextBox 20">
            <a:extLst>
              <a:ext uri="{FF2B5EF4-FFF2-40B4-BE49-F238E27FC236}">
                <a16:creationId xmlns:a16="http://schemas.microsoft.com/office/drawing/2014/main" id="{BE1B1424-2CEA-19B6-E438-251BAB02B4D1}"/>
              </a:ext>
            </a:extLst>
          </p:cNvPr>
          <p:cNvSpPr txBox="1"/>
          <p:nvPr/>
        </p:nvSpPr>
        <p:spPr>
          <a:xfrm>
            <a:off x="4564873" y="30837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hizo cubrir la tierra de ranas</a:t>
            </a:r>
          </a:p>
        </p:txBody>
      </p:sp>
      <p:cxnSp>
        <p:nvCxnSpPr>
          <p:cNvPr id="13" name="Straight Arrow Connector 12">
            <a:extLst>
              <a:ext uri="{FF2B5EF4-FFF2-40B4-BE49-F238E27FC236}">
                <a16:creationId xmlns:a16="http://schemas.microsoft.com/office/drawing/2014/main" id="{ED92F5DA-A2B2-D61F-A5EF-5B41BEDEC4F2}"/>
              </a:ext>
            </a:extLst>
          </p:cNvPr>
          <p:cNvCxnSpPr>
            <a:cxnSpLocks/>
          </p:cNvCxnSpPr>
          <p:nvPr/>
        </p:nvCxnSpPr>
        <p:spPr>
          <a:xfrm flipV="1">
            <a:off x="3563888" y="3429000"/>
            <a:ext cx="1376536" cy="223068"/>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89CF45D7-BB89-FE1C-0797-145EFC364F65}"/>
              </a:ext>
            </a:extLst>
          </p:cNvPr>
          <p:cNvSpPr txBox="1"/>
          <p:nvPr/>
        </p:nvSpPr>
        <p:spPr>
          <a:xfrm>
            <a:off x="4579127" y="3643297"/>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hicieron venir ranas sobre la tierra</a:t>
            </a:r>
          </a:p>
        </p:txBody>
      </p:sp>
      <p:cxnSp>
        <p:nvCxnSpPr>
          <p:cNvPr id="18" name="Straight Arrow Connector 17">
            <a:extLst>
              <a:ext uri="{FF2B5EF4-FFF2-40B4-BE49-F238E27FC236}">
                <a16:creationId xmlns:a16="http://schemas.microsoft.com/office/drawing/2014/main" id="{FCE38E3E-DED0-40EF-36A2-F8043178DD44}"/>
              </a:ext>
            </a:extLst>
          </p:cNvPr>
          <p:cNvCxnSpPr>
            <a:cxnSpLocks/>
          </p:cNvCxnSpPr>
          <p:nvPr/>
        </p:nvCxnSpPr>
        <p:spPr>
          <a:xfrm flipV="1">
            <a:off x="3815916" y="3976983"/>
            <a:ext cx="1124508" cy="332407"/>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7443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barn(inVertical)">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FB8F9-A432-D6CB-537E-70AF5B0E444E}"/>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46CCBF5E-2E88-953E-B007-4C5073C0E74A}"/>
              </a:ext>
            </a:extLst>
          </p:cNvPr>
          <p:cNvSpPr txBox="1"/>
          <p:nvPr/>
        </p:nvSpPr>
        <p:spPr>
          <a:xfrm>
            <a:off x="4589648" y="420251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resultado: El corazón de Faraón se endureció, no escucho la voz de Dios </a:t>
            </a:r>
          </a:p>
        </p:txBody>
      </p:sp>
      <p:sp>
        <p:nvSpPr>
          <p:cNvPr id="4" name="1 CuadroTexto">
            <a:extLst>
              <a:ext uri="{FF2B5EF4-FFF2-40B4-BE49-F238E27FC236}">
                <a16:creationId xmlns:a16="http://schemas.microsoft.com/office/drawing/2014/main" id="{9E27A11F-CFA5-F45C-C633-E0BDE40C50E6}"/>
              </a:ext>
            </a:extLst>
          </p:cNvPr>
          <p:cNvSpPr txBox="1"/>
          <p:nvPr/>
        </p:nvSpPr>
        <p:spPr>
          <a:xfrm>
            <a:off x="179512"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8:1, 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AA07A784-BE71-13E5-5623-6E1913261106}"/>
              </a:ext>
            </a:extLst>
          </p:cNvPr>
          <p:cNvSpPr txBox="1"/>
          <p:nvPr/>
        </p:nvSpPr>
        <p:spPr>
          <a:xfrm>
            <a:off x="53526" y="495746"/>
            <a:ext cx="4427985"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Jehová dijo a Moisés: Entra a la presencia de Faraón y dile: Jehová ha dicho así: Deja ir a mi pueblo, para que me sirva. </a:t>
            </a:r>
            <a:r>
              <a:rPr lang="es-ES" sz="2400" dirty="0">
                <a:solidFill>
                  <a:srgbClr val="00B0F0"/>
                </a:solidFill>
                <a:latin typeface="Calibri"/>
              </a:rPr>
              <a:t>Y si no lo quisieres dejar ir, he aquí yo castigaré </a:t>
            </a:r>
            <a:r>
              <a:rPr lang="es-ES" sz="2400" u="sng" dirty="0">
                <a:solidFill>
                  <a:srgbClr val="00B0F0"/>
                </a:solidFill>
                <a:latin typeface="Calibri"/>
              </a:rPr>
              <a:t>con ranas</a:t>
            </a:r>
            <a:r>
              <a:rPr lang="es-ES" sz="2400" dirty="0">
                <a:solidFill>
                  <a:srgbClr val="00B0F0"/>
                </a:solidFill>
                <a:latin typeface="Calibri"/>
              </a:rPr>
              <a:t> todos tus territorios. </a:t>
            </a:r>
          </a:p>
        </p:txBody>
      </p:sp>
      <p:sp>
        <p:nvSpPr>
          <p:cNvPr id="3" name="TextBox 2">
            <a:extLst>
              <a:ext uri="{FF2B5EF4-FFF2-40B4-BE49-F238E27FC236}">
                <a16:creationId xmlns:a16="http://schemas.microsoft.com/office/drawing/2014/main" id="{8486B64C-2535-270F-A265-2B9E4A9A2D12}"/>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509EC293-F919-42F1-8918-8A70A128F0D3}"/>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A7813DA9-1F78-DD75-E930-54CB5448ECF2}"/>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500E9BD7-3506-781D-DD0F-3BDECA09B537}"/>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11" name="TextBox 10">
            <a:extLst>
              <a:ext uri="{FF2B5EF4-FFF2-40B4-BE49-F238E27FC236}">
                <a16:creationId xmlns:a16="http://schemas.microsoft.com/office/drawing/2014/main" id="{05480335-ADED-C533-77DD-5868DAC13A79}"/>
              </a:ext>
            </a:extLst>
          </p:cNvPr>
          <p:cNvSpPr txBox="1"/>
          <p:nvPr/>
        </p:nvSpPr>
        <p:spPr>
          <a:xfrm>
            <a:off x="4572000" y="191683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12" name="TextBox 11">
            <a:extLst>
              <a:ext uri="{FF2B5EF4-FFF2-40B4-BE49-F238E27FC236}">
                <a16:creationId xmlns:a16="http://schemas.microsoft.com/office/drawing/2014/main" id="{8B0A7D02-FD2F-C8A3-98F6-C145D9D4FCE9}"/>
              </a:ext>
            </a:extLst>
          </p:cNvPr>
          <p:cNvSpPr txBox="1"/>
          <p:nvPr/>
        </p:nvSpPr>
        <p:spPr>
          <a:xfrm>
            <a:off x="4580353" y="134076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dialogo con Faraón va a ser difícil y casi imposible</a:t>
            </a:r>
          </a:p>
        </p:txBody>
      </p:sp>
      <p:sp>
        <p:nvSpPr>
          <p:cNvPr id="6" name="TextBox 5">
            <a:extLst>
              <a:ext uri="{FF2B5EF4-FFF2-40B4-BE49-F238E27FC236}">
                <a16:creationId xmlns:a16="http://schemas.microsoft.com/office/drawing/2014/main" id="{A97517DF-F874-81A0-B833-0FF958361A0B}"/>
              </a:ext>
            </a:extLst>
          </p:cNvPr>
          <p:cNvSpPr txBox="1"/>
          <p:nvPr/>
        </p:nvSpPr>
        <p:spPr>
          <a:xfrm>
            <a:off x="4580353" y="248586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(Hapi, el dios del Nilo) </a:t>
            </a:r>
          </a:p>
        </p:txBody>
      </p:sp>
      <p:sp>
        <p:nvSpPr>
          <p:cNvPr id="15" name="TextBox 14">
            <a:extLst>
              <a:ext uri="{FF2B5EF4-FFF2-40B4-BE49-F238E27FC236}">
                <a16:creationId xmlns:a16="http://schemas.microsoft.com/office/drawing/2014/main" id="{7C727461-B9A5-5D69-C403-49661A96AD97}"/>
              </a:ext>
            </a:extLst>
          </p:cNvPr>
          <p:cNvSpPr txBox="1"/>
          <p:nvPr/>
        </p:nvSpPr>
        <p:spPr>
          <a:xfrm>
            <a:off x="4572000" y="306896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convirtió el agua en sangre</a:t>
            </a:r>
          </a:p>
        </p:txBody>
      </p:sp>
      <p:sp>
        <p:nvSpPr>
          <p:cNvPr id="16" name="TextBox 15">
            <a:extLst>
              <a:ext uri="{FF2B5EF4-FFF2-40B4-BE49-F238E27FC236}">
                <a16:creationId xmlns:a16="http://schemas.microsoft.com/office/drawing/2014/main" id="{82EBB38A-7531-F1B6-0C97-D4AAEEA0EE40}"/>
              </a:ext>
            </a:extLst>
          </p:cNvPr>
          <p:cNvSpPr txBox="1"/>
          <p:nvPr/>
        </p:nvSpPr>
        <p:spPr>
          <a:xfrm>
            <a:off x="4572000" y="363574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convirtieron el agua en sangre</a:t>
            </a:r>
          </a:p>
        </p:txBody>
      </p:sp>
      <p:cxnSp>
        <p:nvCxnSpPr>
          <p:cNvPr id="8" name="Straight Arrow Connector 7">
            <a:extLst>
              <a:ext uri="{FF2B5EF4-FFF2-40B4-BE49-F238E27FC236}">
                <a16:creationId xmlns:a16="http://schemas.microsoft.com/office/drawing/2014/main" id="{288EBB9A-48FF-063F-6706-D7B68D24519E}"/>
              </a:ext>
            </a:extLst>
          </p:cNvPr>
          <p:cNvCxnSpPr>
            <a:cxnSpLocks/>
          </p:cNvCxnSpPr>
          <p:nvPr/>
        </p:nvCxnSpPr>
        <p:spPr>
          <a:xfrm>
            <a:off x="4067944" y="1299871"/>
            <a:ext cx="1224136" cy="739354"/>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469C0F39-9C2A-4A03-496E-F445F5B9E0D9}"/>
              </a:ext>
            </a:extLst>
          </p:cNvPr>
          <p:cNvSpPr txBox="1"/>
          <p:nvPr/>
        </p:nvSpPr>
        <p:spPr>
          <a:xfrm>
            <a:off x="4589648" y="248360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a:t>
            </a:r>
            <a:r>
              <a:rPr lang="es-ES" sz="1900" b="1" dirty="0" err="1">
                <a:solidFill>
                  <a:prstClr val="black"/>
                </a:solidFill>
                <a:latin typeface="Calibri" panose="020F0502020204030204" pitchFamily="34" charset="0"/>
                <a:cs typeface="Calibri" panose="020F0502020204030204" pitchFamily="34" charset="0"/>
              </a:rPr>
              <a:t>Heket</a:t>
            </a:r>
            <a:r>
              <a:rPr lang="es-ES" sz="1900" b="1" dirty="0">
                <a:solidFill>
                  <a:prstClr val="black"/>
                </a:solidFill>
                <a:latin typeface="Calibri" panose="020F0502020204030204" pitchFamily="34" charset="0"/>
                <a:cs typeface="Calibri" panose="020F0502020204030204" pitchFamily="34" charset="0"/>
              </a:rPr>
              <a:t>, el dios de las ranas) </a:t>
            </a:r>
          </a:p>
        </p:txBody>
      </p:sp>
      <p:cxnSp>
        <p:nvCxnSpPr>
          <p:cNvPr id="9" name="Straight Arrow Connector 8">
            <a:extLst>
              <a:ext uri="{FF2B5EF4-FFF2-40B4-BE49-F238E27FC236}">
                <a16:creationId xmlns:a16="http://schemas.microsoft.com/office/drawing/2014/main" id="{CA3186B0-1189-4107-3177-1B0261A54138}"/>
              </a:ext>
            </a:extLst>
          </p:cNvPr>
          <p:cNvCxnSpPr>
            <a:cxnSpLocks/>
          </p:cNvCxnSpPr>
          <p:nvPr/>
        </p:nvCxnSpPr>
        <p:spPr>
          <a:xfrm>
            <a:off x="2843808" y="2131380"/>
            <a:ext cx="1944216" cy="442307"/>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1 CuadroTexto">
            <a:extLst>
              <a:ext uri="{FF2B5EF4-FFF2-40B4-BE49-F238E27FC236}">
                <a16:creationId xmlns:a16="http://schemas.microsoft.com/office/drawing/2014/main" id="{12D01FFE-3CEB-DAE5-2F4A-B069843844D3}"/>
              </a:ext>
            </a:extLst>
          </p:cNvPr>
          <p:cNvSpPr txBox="1"/>
          <p:nvPr/>
        </p:nvSpPr>
        <p:spPr>
          <a:xfrm>
            <a:off x="161482" y="256490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8:6-8</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ABCAD1E-740C-1748-5F99-6FA771706141}"/>
              </a:ext>
            </a:extLst>
          </p:cNvPr>
          <p:cNvSpPr txBox="1"/>
          <p:nvPr/>
        </p:nvSpPr>
        <p:spPr>
          <a:xfrm>
            <a:off x="53977" y="3042664"/>
            <a:ext cx="4446015"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Aarón extendió su mano sobre las aguas de Egipto, y subieron ranas que cubrieron la tierra de Egipto. </a:t>
            </a:r>
            <a:r>
              <a:rPr lang="es-ES" sz="2400" dirty="0">
                <a:solidFill>
                  <a:srgbClr val="00B0F0"/>
                </a:solidFill>
                <a:latin typeface="Calibri"/>
              </a:rPr>
              <a:t>Y los hechiceros hicieron lo mismo con sus encantamientos, e hicieron venir ranas sobre la tierra de Egipto. </a:t>
            </a:r>
            <a:r>
              <a:rPr lang="es-ES" sz="2400" dirty="0">
                <a:solidFill>
                  <a:srgbClr val="FFFF00"/>
                </a:solidFill>
                <a:latin typeface="Calibri"/>
              </a:rPr>
              <a:t>Entonces Faraón llamó a Moisés y a Aarón, y les dijo: </a:t>
            </a:r>
            <a:r>
              <a:rPr lang="es-ES" sz="2400" u="sng" dirty="0">
                <a:solidFill>
                  <a:srgbClr val="FFFF00"/>
                </a:solidFill>
                <a:latin typeface="Calibri"/>
              </a:rPr>
              <a:t>Orad a Jehová para que quite las ranas de mí y de mi pueblo</a:t>
            </a:r>
            <a:r>
              <a:rPr lang="es-ES" sz="2400" dirty="0">
                <a:solidFill>
                  <a:srgbClr val="FFFF00"/>
                </a:solidFill>
                <a:latin typeface="Calibri"/>
              </a:rPr>
              <a:t>, y dejaré ir a tu pueblo para que ofrezca sacrificios a Jehová. </a:t>
            </a:r>
          </a:p>
        </p:txBody>
      </p:sp>
      <p:sp>
        <p:nvSpPr>
          <p:cNvPr id="21" name="TextBox 20">
            <a:extLst>
              <a:ext uri="{FF2B5EF4-FFF2-40B4-BE49-F238E27FC236}">
                <a16:creationId xmlns:a16="http://schemas.microsoft.com/office/drawing/2014/main" id="{A511E3F5-7D74-9ECA-D9B8-756F70C7F4D9}"/>
              </a:ext>
            </a:extLst>
          </p:cNvPr>
          <p:cNvSpPr txBox="1"/>
          <p:nvPr/>
        </p:nvSpPr>
        <p:spPr>
          <a:xfrm>
            <a:off x="4564873" y="30837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hizo cubrir la tierra de ranas</a:t>
            </a:r>
          </a:p>
        </p:txBody>
      </p:sp>
      <p:cxnSp>
        <p:nvCxnSpPr>
          <p:cNvPr id="13" name="Straight Arrow Connector 12">
            <a:extLst>
              <a:ext uri="{FF2B5EF4-FFF2-40B4-BE49-F238E27FC236}">
                <a16:creationId xmlns:a16="http://schemas.microsoft.com/office/drawing/2014/main" id="{5AE66C3A-5322-86D9-8BBF-FE7DE866E65B}"/>
              </a:ext>
            </a:extLst>
          </p:cNvPr>
          <p:cNvCxnSpPr>
            <a:cxnSpLocks/>
          </p:cNvCxnSpPr>
          <p:nvPr/>
        </p:nvCxnSpPr>
        <p:spPr>
          <a:xfrm flipV="1">
            <a:off x="3563888" y="3429000"/>
            <a:ext cx="1376536" cy="223068"/>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770C6B95-429B-747F-C30C-E961F1A3A2B7}"/>
              </a:ext>
            </a:extLst>
          </p:cNvPr>
          <p:cNvSpPr txBox="1"/>
          <p:nvPr/>
        </p:nvSpPr>
        <p:spPr>
          <a:xfrm>
            <a:off x="4579127" y="3643297"/>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hicieron venir ranas sobre la tierra</a:t>
            </a:r>
          </a:p>
        </p:txBody>
      </p:sp>
      <p:cxnSp>
        <p:nvCxnSpPr>
          <p:cNvPr id="18" name="Straight Arrow Connector 17">
            <a:extLst>
              <a:ext uri="{FF2B5EF4-FFF2-40B4-BE49-F238E27FC236}">
                <a16:creationId xmlns:a16="http://schemas.microsoft.com/office/drawing/2014/main" id="{8C0FDC08-D1D8-044A-F492-BCF4CEA0D274}"/>
              </a:ext>
            </a:extLst>
          </p:cNvPr>
          <p:cNvCxnSpPr>
            <a:cxnSpLocks/>
          </p:cNvCxnSpPr>
          <p:nvPr/>
        </p:nvCxnSpPr>
        <p:spPr>
          <a:xfrm flipV="1">
            <a:off x="3815916" y="3976983"/>
            <a:ext cx="1124508" cy="332407"/>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0D5599D5-B090-4449-7CB7-296D22E1B51E}"/>
              </a:ext>
            </a:extLst>
          </p:cNvPr>
          <p:cNvSpPr txBox="1"/>
          <p:nvPr/>
        </p:nvSpPr>
        <p:spPr>
          <a:xfrm>
            <a:off x="4582241" y="421446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Faraón rogo a Moisés que ore a Dios para que quite las ranas</a:t>
            </a:r>
          </a:p>
        </p:txBody>
      </p:sp>
      <p:cxnSp>
        <p:nvCxnSpPr>
          <p:cNvPr id="24" name="Straight Arrow Connector 23">
            <a:extLst>
              <a:ext uri="{FF2B5EF4-FFF2-40B4-BE49-F238E27FC236}">
                <a16:creationId xmlns:a16="http://schemas.microsoft.com/office/drawing/2014/main" id="{9E38665E-C082-466B-3C2A-03768C987A42}"/>
              </a:ext>
            </a:extLst>
          </p:cNvPr>
          <p:cNvCxnSpPr>
            <a:cxnSpLocks/>
          </p:cNvCxnSpPr>
          <p:nvPr/>
        </p:nvCxnSpPr>
        <p:spPr>
          <a:xfrm flipV="1">
            <a:off x="3253662" y="4507381"/>
            <a:ext cx="1534362" cy="788630"/>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1564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arn(inVertical)">
                                      <p:cBhvr>
                                        <p:cTn id="1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12D27-F637-8678-C64A-03DD10E70137}"/>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6BA36BC4-EDC0-B7BA-DDC3-D730331E2AF9}"/>
              </a:ext>
            </a:extLst>
          </p:cNvPr>
          <p:cNvSpPr txBox="1"/>
          <p:nvPr/>
        </p:nvSpPr>
        <p:spPr>
          <a:xfrm>
            <a:off x="4589648" y="420251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resultado: El corazón de Faraón se endureció, no escucho la voz de Dios </a:t>
            </a:r>
          </a:p>
        </p:txBody>
      </p:sp>
      <p:sp>
        <p:nvSpPr>
          <p:cNvPr id="4" name="1 CuadroTexto">
            <a:extLst>
              <a:ext uri="{FF2B5EF4-FFF2-40B4-BE49-F238E27FC236}">
                <a16:creationId xmlns:a16="http://schemas.microsoft.com/office/drawing/2014/main" id="{51EC5C5A-C4B0-81DD-AEE2-7F13ED0A83C3}"/>
              </a:ext>
            </a:extLst>
          </p:cNvPr>
          <p:cNvSpPr txBox="1"/>
          <p:nvPr/>
        </p:nvSpPr>
        <p:spPr>
          <a:xfrm>
            <a:off x="179512"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8:15</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22EDBDF0-5937-92DF-BD13-F3A3A1774B8B}"/>
              </a:ext>
            </a:extLst>
          </p:cNvPr>
          <p:cNvSpPr txBox="1"/>
          <p:nvPr/>
        </p:nvSpPr>
        <p:spPr>
          <a:xfrm>
            <a:off x="107504" y="495746"/>
            <a:ext cx="4301999"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Pero viendo Faraón que le habían dado reposo, endureció su corazón y no los escuchó, como Jehová lo había dicho. </a:t>
            </a:r>
          </a:p>
        </p:txBody>
      </p:sp>
      <p:sp>
        <p:nvSpPr>
          <p:cNvPr id="3" name="TextBox 2">
            <a:extLst>
              <a:ext uri="{FF2B5EF4-FFF2-40B4-BE49-F238E27FC236}">
                <a16:creationId xmlns:a16="http://schemas.microsoft.com/office/drawing/2014/main" id="{F9E9294F-20AC-F3CD-E3A2-89E3E299AB12}"/>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FCD859B9-11BC-1DA3-5EF2-37B729101C43}"/>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74B4DAE9-3C0C-8C35-7059-58FF34040C70}"/>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581A7555-48D7-7C98-5C4B-FFBF463C1D7F}"/>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11" name="TextBox 10">
            <a:extLst>
              <a:ext uri="{FF2B5EF4-FFF2-40B4-BE49-F238E27FC236}">
                <a16:creationId xmlns:a16="http://schemas.microsoft.com/office/drawing/2014/main" id="{30BA3425-BFE4-B20F-5B37-3113182D1F9B}"/>
              </a:ext>
            </a:extLst>
          </p:cNvPr>
          <p:cNvSpPr txBox="1"/>
          <p:nvPr/>
        </p:nvSpPr>
        <p:spPr>
          <a:xfrm>
            <a:off x="4572000" y="191683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12" name="TextBox 11">
            <a:extLst>
              <a:ext uri="{FF2B5EF4-FFF2-40B4-BE49-F238E27FC236}">
                <a16:creationId xmlns:a16="http://schemas.microsoft.com/office/drawing/2014/main" id="{7DDF4492-7BF3-9680-8FAB-44916CA8249B}"/>
              </a:ext>
            </a:extLst>
          </p:cNvPr>
          <p:cNvSpPr txBox="1"/>
          <p:nvPr/>
        </p:nvSpPr>
        <p:spPr>
          <a:xfrm>
            <a:off x="4580353" y="134076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dialogo con Faraón va a ser difícil y casi imposible</a:t>
            </a:r>
          </a:p>
        </p:txBody>
      </p:sp>
      <p:sp>
        <p:nvSpPr>
          <p:cNvPr id="6" name="TextBox 5">
            <a:extLst>
              <a:ext uri="{FF2B5EF4-FFF2-40B4-BE49-F238E27FC236}">
                <a16:creationId xmlns:a16="http://schemas.microsoft.com/office/drawing/2014/main" id="{DE85354C-94DF-8B8B-EB26-CDEEC4A39657}"/>
              </a:ext>
            </a:extLst>
          </p:cNvPr>
          <p:cNvSpPr txBox="1"/>
          <p:nvPr/>
        </p:nvSpPr>
        <p:spPr>
          <a:xfrm>
            <a:off x="4580353" y="248586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(Hapi, el dios del Nilo) </a:t>
            </a:r>
          </a:p>
        </p:txBody>
      </p:sp>
      <p:sp>
        <p:nvSpPr>
          <p:cNvPr id="15" name="TextBox 14">
            <a:extLst>
              <a:ext uri="{FF2B5EF4-FFF2-40B4-BE49-F238E27FC236}">
                <a16:creationId xmlns:a16="http://schemas.microsoft.com/office/drawing/2014/main" id="{577A3A81-8B2C-12C5-D3EA-919923A23482}"/>
              </a:ext>
            </a:extLst>
          </p:cNvPr>
          <p:cNvSpPr txBox="1"/>
          <p:nvPr/>
        </p:nvSpPr>
        <p:spPr>
          <a:xfrm>
            <a:off x="4572000" y="306896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convirtió el agua en sangre</a:t>
            </a:r>
          </a:p>
        </p:txBody>
      </p:sp>
      <p:sp>
        <p:nvSpPr>
          <p:cNvPr id="16" name="TextBox 15">
            <a:extLst>
              <a:ext uri="{FF2B5EF4-FFF2-40B4-BE49-F238E27FC236}">
                <a16:creationId xmlns:a16="http://schemas.microsoft.com/office/drawing/2014/main" id="{65DD6459-DBAB-A10D-5005-BC66762075EB}"/>
              </a:ext>
            </a:extLst>
          </p:cNvPr>
          <p:cNvSpPr txBox="1"/>
          <p:nvPr/>
        </p:nvSpPr>
        <p:spPr>
          <a:xfrm>
            <a:off x="4572000" y="363574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convirtieron el agua en sangre</a:t>
            </a:r>
          </a:p>
        </p:txBody>
      </p:sp>
      <p:sp>
        <p:nvSpPr>
          <p:cNvPr id="7" name="TextBox 6">
            <a:extLst>
              <a:ext uri="{FF2B5EF4-FFF2-40B4-BE49-F238E27FC236}">
                <a16:creationId xmlns:a16="http://schemas.microsoft.com/office/drawing/2014/main" id="{3083A63C-64E0-5165-02E7-8B6A6009A153}"/>
              </a:ext>
            </a:extLst>
          </p:cNvPr>
          <p:cNvSpPr txBox="1"/>
          <p:nvPr/>
        </p:nvSpPr>
        <p:spPr>
          <a:xfrm>
            <a:off x="4589648" y="248360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a:t>
            </a:r>
            <a:r>
              <a:rPr lang="es-ES" sz="1900" b="1" dirty="0" err="1">
                <a:solidFill>
                  <a:prstClr val="black"/>
                </a:solidFill>
                <a:latin typeface="Calibri" panose="020F0502020204030204" pitchFamily="34" charset="0"/>
                <a:cs typeface="Calibri" panose="020F0502020204030204" pitchFamily="34" charset="0"/>
              </a:rPr>
              <a:t>Heket</a:t>
            </a:r>
            <a:r>
              <a:rPr lang="es-ES" sz="1900" b="1" dirty="0">
                <a:solidFill>
                  <a:prstClr val="black"/>
                </a:solidFill>
                <a:latin typeface="Calibri" panose="020F0502020204030204" pitchFamily="34" charset="0"/>
                <a:cs typeface="Calibri" panose="020F0502020204030204" pitchFamily="34" charset="0"/>
              </a:rPr>
              <a:t>, el dios de las ranas) </a:t>
            </a:r>
          </a:p>
        </p:txBody>
      </p:sp>
      <p:sp>
        <p:nvSpPr>
          <p:cNvPr id="19" name="1 CuadroTexto">
            <a:extLst>
              <a:ext uri="{FF2B5EF4-FFF2-40B4-BE49-F238E27FC236}">
                <a16:creationId xmlns:a16="http://schemas.microsoft.com/office/drawing/2014/main" id="{1F266307-4C77-30A3-62CE-3202F2A66950}"/>
              </a:ext>
            </a:extLst>
          </p:cNvPr>
          <p:cNvSpPr txBox="1"/>
          <p:nvPr/>
        </p:nvSpPr>
        <p:spPr>
          <a:xfrm>
            <a:off x="161482" y="256490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8:6-8</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39CC0B85-AAB6-7BD0-0F4C-A1C630350901}"/>
              </a:ext>
            </a:extLst>
          </p:cNvPr>
          <p:cNvSpPr txBox="1"/>
          <p:nvPr/>
        </p:nvSpPr>
        <p:spPr>
          <a:xfrm>
            <a:off x="53977" y="3042664"/>
            <a:ext cx="4446015"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Aarón extendió su mano sobre las aguas de Egipto, y subieron ranas que cubrieron la tierra de Egipto. </a:t>
            </a:r>
            <a:r>
              <a:rPr lang="es-ES" sz="2400" dirty="0">
                <a:solidFill>
                  <a:srgbClr val="00B0F0"/>
                </a:solidFill>
                <a:latin typeface="Calibri"/>
              </a:rPr>
              <a:t>Y los hechiceros hicieron lo mismo con sus encantamientos, e hicieron venir ranas sobre la tierra de Egipto. </a:t>
            </a:r>
            <a:r>
              <a:rPr lang="es-ES" sz="2400" dirty="0">
                <a:solidFill>
                  <a:srgbClr val="FFFF00"/>
                </a:solidFill>
                <a:latin typeface="Calibri"/>
              </a:rPr>
              <a:t>Entonces Faraón llamó a Moisés y a Aarón, y les dijo: </a:t>
            </a:r>
            <a:r>
              <a:rPr lang="es-ES" sz="2400" u="sng" dirty="0">
                <a:solidFill>
                  <a:srgbClr val="FFFF00"/>
                </a:solidFill>
                <a:latin typeface="Calibri"/>
              </a:rPr>
              <a:t>Orad a Jehová para que quite las ranas de mí y de mi pueblo</a:t>
            </a:r>
            <a:r>
              <a:rPr lang="es-ES" sz="2400" dirty="0">
                <a:solidFill>
                  <a:srgbClr val="FFFF00"/>
                </a:solidFill>
                <a:latin typeface="Calibri"/>
              </a:rPr>
              <a:t>, y dejaré ir a tu pueblo para que ofrezca sacrificios a Jehová. </a:t>
            </a:r>
          </a:p>
        </p:txBody>
      </p:sp>
      <p:sp>
        <p:nvSpPr>
          <p:cNvPr id="21" name="TextBox 20">
            <a:extLst>
              <a:ext uri="{FF2B5EF4-FFF2-40B4-BE49-F238E27FC236}">
                <a16:creationId xmlns:a16="http://schemas.microsoft.com/office/drawing/2014/main" id="{E751794C-94C8-90A3-E9B5-46EFEFD7BC8A}"/>
              </a:ext>
            </a:extLst>
          </p:cNvPr>
          <p:cNvSpPr txBox="1"/>
          <p:nvPr/>
        </p:nvSpPr>
        <p:spPr>
          <a:xfrm>
            <a:off x="4564873" y="30837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hizo cubrir la tierra de ranas</a:t>
            </a:r>
          </a:p>
        </p:txBody>
      </p:sp>
      <p:cxnSp>
        <p:nvCxnSpPr>
          <p:cNvPr id="13" name="Straight Arrow Connector 12">
            <a:extLst>
              <a:ext uri="{FF2B5EF4-FFF2-40B4-BE49-F238E27FC236}">
                <a16:creationId xmlns:a16="http://schemas.microsoft.com/office/drawing/2014/main" id="{D230E8B5-6108-90AF-CFD8-CBDC997D5291}"/>
              </a:ext>
            </a:extLst>
          </p:cNvPr>
          <p:cNvCxnSpPr>
            <a:cxnSpLocks/>
          </p:cNvCxnSpPr>
          <p:nvPr/>
        </p:nvCxnSpPr>
        <p:spPr>
          <a:xfrm flipV="1">
            <a:off x="3563888" y="3429000"/>
            <a:ext cx="1376536" cy="223068"/>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8F2D4DE8-4AF6-57C2-87C2-0F028E8A8CA8}"/>
              </a:ext>
            </a:extLst>
          </p:cNvPr>
          <p:cNvSpPr txBox="1"/>
          <p:nvPr/>
        </p:nvSpPr>
        <p:spPr>
          <a:xfrm>
            <a:off x="4579127" y="3643297"/>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hicieron venir ranas sobre la tierra</a:t>
            </a:r>
          </a:p>
        </p:txBody>
      </p:sp>
      <p:cxnSp>
        <p:nvCxnSpPr>
          <p:cNvPr id="18" name="Straight Arrow Connector 17">
            <a:extLst>
              <a:ext uri="{FF2B5EF4-FFF2-40B4-BE49-F238E27FC236}">
                <a16:creationId xmlns:a16="http://schemas.microsoft.com/office/drawing/2014/main" id="{450AE851-FE7B-2E91-10E0-0ADEEDC81873}"/>
              </a:ext>
            </a:extLst>
          </p:cNvPr>
          <p:cNvCxnSpPr>
            <a:cxnSpLocks/>
          </p:cNvCxnSpPr>
          <p:nvPr/>
        </p:nvCxnSpPr>
        <p:spPr>
          <a:xfrm flipV="1">
            <a:off x="3815916" y="3976983"/>
            <a:ext cx="1124508" cy="332407"/>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6A6D5276-4C8B-5FDB-16BA-B8FBB38C19EE}"/>
              </a:ext>
            </a:extLst>
          </p:cNvPr>
          <p:cNvSpPr txBox="1"/>
          <p:nvPr/>
        </p:nvSpPr>
        <p:spPr>
          <a:xfrm>
            <a:off x="4582241" y="421446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Faraón rogo a Moisés que ore a Dios para que quite las ranas</a:t>
            </a:r>
          </a:p>
        </p:txBody>
      </p:sp>
      <p:cxnSp>
        <p:nvCxnSpPr>
          <p:cNvPr id="24" name="Straight Arrow Connector 23">
            <a:extLst>
              <a:ext uri="{FF2B5EF4-FFF2-40B4-BE49-F238E27FC236}">
                <a16:creationId xmlns:a16="http://schemas.microsoft.com/office/drawing/2014/main" id="{08AD1909-85CE-3B7C-E495-4AB6271B03FC}"/>
              </a:ext>
            </a:extLst>
          </p:cNvPr>
          <p:cNvCxnSpPr>
            <a:cxnSpLocks/>
          </p:cNvCxnSpPr>
          <p:nvPr/>
        </p:nvCxnSpPr>
        <p:spPr>
          <a:xfrm flipV="1">
            <a:off x="3253662" y="4507381"/>
            <a:ext cx="1534362" cy="788630"/>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0048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8BA6D-C9FF-FE2A-E840-3E374CBDBACB}"/>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CAF4F381-52BD-7AA9-8328-5ED151F77659}"/>
              </a:ext>
            </a:extLst>
          </p:cNvPr>
          <p:cNvSpPr txBox="1"/>
          <p:nvPr/>
        </p:nvSpPr>
        <p:spPr>
          <a:xfrm>
            <a:off x="4589648" y="420251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resultado: El corazón de Faraón se endureció, no escucho la voz de Dios </a:t>
            </a:r>
          </a:p>
        </p:txBody>
      </p:sp>
      <p:sp>
        <p:nvSpPr>
          <p:cNvPr id="4" name="1 CuadroTexto">
            <a:extLst>
              <a:ext uri="{FF2B5EF4-FFF2-40B4-BE49-F238E27FC236}">
                <a16:creationId xmlns:a16="http://schemas.microsoft.com/office/drawing/2014/main" id="{DA794D29-D6AC-7C5C-B3D9-F48AD257E253}"/>
              </a:ext>
            </a:extLst>
          </p:cNvPr>
          <p:cNvSpPr txBox="1"/>
          <p:nvPr/>
        </p:nvSpPr>
        <p:spPr>
          <a:xfrm>
            <a:off x="179512"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8:15</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A04BC5C7-D35D-8984-4135-E1AA4070D33A}"/>
              </a:ext>
            </a:extLst>
          </p:cNvPr>
          <p:cNvSpPr txBox="1"/>
          <p:nvPr/>
        </p:nvSpPr>
        <p:spPr>
          <a:xfrm>
            <a:off x="107504" y="495746"/>
            <a:ext cx="4301999"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viendo Faraón que le habían dado reposo,</a:t>
            </a:r>
            <a:r>
              <a:rPr lang="es-ES" sz="2400" dirty="0">
                <a:latin typeface="Calibri"/>
              </a:rPr>
              <a:t> endureció su corazón y no los escuchó, como Jehová lo había dicho. </a:t>
            </a:r>
          </a:p>
        </p:txBody>
      </p:sp>
      <p:sp>
        <p:nvSpPr>
          <p:cNvPr id="3" name="TextBox 2">
            <a:extLst>
              <a:ext uri="{FF2B5EF4-FFF2-40B4-BE49-F238E27FC236}">
                <a16:creationId xmlns:a16="http://schemas.microsoft.com/office/drawing/2014/main" id="{021255A5-BB0F-49A4-D406-125450600E7E}"/>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F8B5298F-A5C2-41BA-F3E4-63058CEFE701}"/>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0C37EDAC-B431-08DD-2216-45FAEE9548DB}"/>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33548EA8-69B8-0907-7DC7-D01DBC4F7CA3}"/>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11" name="TextBox 10">
            <a:extLst>
              <a:ext uri="{FF2B5EF4-FFF2-40B4-BE49-F238E27FC236}">
                <a16:creationId xmlns:a16="http://schemas.microsoft.com/office/drawing/2014/main" id="{66A93DB5-F959-8B47-9987-24689540C6C0}"/>
              </a:ext>
            </a:extLst>
          </p:cNvPr>
          <p:cNvSpPr txBox="1"/>
          <p:nvPr/>
        </p:nvSpPr>
        <p:spPr>
          <a:xfrm>
            <a:off x="4572000" y="191683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12" name="TextBox 11">
            <a:extLst>
              <a:ext uri="{FF2B5EF4-FFF2-40B4-BE49-F238E27FC236}">
                <a16:creationId xmlns:a16="http://schemas.microsoft.com/office/drawing/2014/main" id="{41090245-E32B-FBA4-FE0E-F92149F14AA0}"/>
              </a:ext>
            </a:extLst>
          </p:cNvPr>
          <p:cNvSpPr txBox="1"/>
          <p:nvPr/>
        </p:nvSpPr>
        <p:spPr>
          <a:xfrm>
            <a:off x="4580353" y="134076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dialogo con Faraón va a ser difícil y casi imposible</a:t>
            </a:r>
          </a:p>
        </p:txBody>
      </p:sp>
      <p:sp>
        <p:nvSpPr>
          <p:cNvPr id="6" name="TextBox 5">
            <a:extLst>
              <a:ext uri="{FF2B5EF4-FFF2-40B4-BE49-F238E27FC236}">
                <a16:creationId xmlns:a16="http://schemas.microsoft.com/office/drawing/2014/main" id="{6331949F-0EE9-A842-ACF3-6BCDFA34B346}"/>
              </a:ext>
            </a:extLst>
          </p:cNvPr>
          <p:cNvSpPr txBox="1"/>
          <p:nvPr/>
        </p:nvSpPr>
        <p:spPr>
          <a:xfrm>
            <a:off x="4580353" y="248586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(Hapi, el dios del Nilo) </a:t>
            </a:r>
          </a:p>
        </p:txBody>
      </p:sp>
      <p:sp>
        <p:nvSpPr>
          <p:cNvPr id="15" name="TextBox 14">
            <a:extLst>
              <a:ext uri="{FF2B5EF4-FFF2-40B4-BE49-F238E27FC236}">
                <a16:creationId xmlns:a16="http://schemas.microsoft.com/office/drawing/2014/main" id="{91902C81-5D0E-F398-5953-7587999D46DE}"/>
              </a:ext>
            </a:extLst>
          </p:cNvPr>
          <p:cNvSpPr txBox="1"/>
          <p:nvPr/>
        </p:nvSpPr>
        <p:spPr>
          <a:xfrm>
            <a:off x="4572000" y="306896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convirtió el agua en sangre</a:t>
            </a:r>
          </a:p>
        </p:txBody>
      </p:sp>
      <p:sp>
        <p:nvSpPr>
          <p:cNvPr id="16" name="TextBox 15">
            <a:extLst>
              <a:ext uri="{FF2B5EF4-FFF2-40B4-BE49-F238E27FC236}">
                <a16:creationId xmlns:a16="http://schemas.microsoft.com/office/drawing/2014/main" id="{51552DB6-C1C4-6AC2-5289-F0722F0594CC}"/>
              </a:ext>
            </a:extLst>
          </p:cNvPr>
          <p:cNvSpPr txBox="1"/>
          <p:nvPr/>
        </p:nvSpPr>
        <p:spPr>
          <a:xfrm>
            <a:off x="4572000" y="363574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convirtieron el agua en sangre</a:t>
            </a:r>
          </a:p>
        </p:txBody>
      </p:sp>
      <p:sp>
        <p:nvSpPr>
          <p:cNvPr id="7" name="TextBox 6">
            <a:extLst>
              <a:ext uri="{FF2B5EF4-FFF2-40B4-BE49-F238E27FC236}">
                <a16:creationId xmlns:a16="http://schemas.microsoft.com/office/drawing/2014/main" id="{A549F45D-2E8B-9293-0A47-990C64163D22}"/>
              </a:ext>
            </a:extLst>
          </p:cNvPr>
          <p:cNvSpPr txBox="1"/>
          <p:nvPr/>
        </p:nvSpPr>
        <p:spPr>
          <a:xfrm>
            <a:off x="4589648" y="248360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a:t>
            </a:r>
            <a:r>
              <a:rPr lang="es-ES" sz="1900" b="1" dirty="0" err="1">
                <a:solidFill>
                  <a:prstClr val="black"/>
                </a:solidFill>
                <a:latin typeface="Calibri" panose="020F0502020204030204" pitchFamily="34" charset="0"/>
                <a:cs typeface="Calibri" panose="020F0502020204030204" pitchFamily="34" charset="0"/>
              </a:rPr>
              <a:t>Heket</a:t>
            </a:r>
            <a:r>
              <a:rPr lang="es-ES" sz="1900" b="1" dirty="0">
                <a:solidFill>
                  <a:prstClr val="black"/>
                </a:solidFill>
                <a:latin typeface="Calibri" panose="020F0502020204030204" pitchFamily="34" charset="0"/>
                <a:cs typeface="Calibri" panose="020F0502020204030204" pitchFamily="34" charset="0"/>
              </a:rPr>
              <a:t>, el dios de las ranas) </a:t>
            </a:r>
          </a:p>
        </p:txBody>
      </p:sp>
      <p:sp>
        <p:nvSpPr>
          <p:cNvPr id="19" name="1 CuadroTexto">
            <a:extLst>
              <a:ext uri="{FF2B5EF4-FFF2-40B4-BE49-F238E27FC236}">
                <a16:creationId xmlns:a16="http://schemas.microsoft.com/office/drawing/2014/main" id="{E97ABC60-47EC-B2B1-7C79-74E205454F40}"/>
              </a:ext>
            </a:extLst>
          </p:cNvPr>
          <p:cNvSpPr txBox="1"/>
          <p:nvPr/>
        </p:nvSpPr>
        <p:spPr>
          <a:xfrm>
            <a:off x="161482" y="256490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8:6-8</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9EE0B14F-94FC-1A16-D806-5273510FE422}"/>
              </a:ext>
            </a:extLst>
          </p:cNvPr>
          <p:cNvSpPr txBox="1"/>
          <p:nvPr/>
        </p:nvSpPr>
        <p:spPr>
          <a:xfrm>
            <a:off x="53977" y="3042664"/>
            <a:ext cx="4446015"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Aarón extendió su mano sobre las aguas de Egipto, y subieron ranas que cubrieron la tierra de Egipto. </a:t>
            </a:r>
            <a:r>
              <a:rPr lang="es-ES" sz="2400" dirty="0">
                <a:solidFill>
                  <a:srgbClr val="00B0F0"/>
                </a:solidFill>
                <a:latin typeface="Calibri"/>
              </a:rPr>
              <a:t>Y los hechiceros hicieron lo mismo con sus encantamientos, e hicieron venir ranas sobre la tierra de Egipto. </a:t>
            </a:r>
            <a:r>
              <a:rPr lang="es-ES" sz="2400" dirty="0">
                <a:solidFill>
                  <a:srgbClr val="FFFF00"/>
                </a:solidFill>
                <a:latin typeface="Calibri"/>
              </a:rPr>
              <a:t>Entonces Faraón llamó a Moisés y a Aarón, y les dijo: </a:t>
            </a:r>
            <a:r>
              <a:rPr lang="es-ES" sz="2400" u="sng" dirty="0">
                <a:solidFill>
                  <a:srgbClr val="FFFF00"/>
                </a:solidFill>
                <a:latin typeface="Calibri"/>
              </a:rPr>
              <a:t>Orad a Jehová para que quite las ranas de mí y de mi pueblo</a:t>
            </a:r>
            <a:r>
              <a:rPr lang="es-ES" sz="2400" dirty="0">
                <a:solidFill>
                  <a:srgbClr val="FFFF00"/>
                </a:solidFill>
                <a:latin typeface="Calibri"/>
              </a:rPr>
              <a:t>, y dejaré ir a tu pueblo para que ofrezca sacrificios a Jehová. </a:t>
            </a:r>
          </a:p>
        </p:txBody>
      </p:sp>
      <p:sp>
        <p:nvSpPr>
          <p:cNvPr id="21" name="TextBox 20">
            <a:extLst>
              <a:ext uri="{FF2B5EF4-FFF2-40B4-BE49-F238E27FC236}">
                <a16:creationId xmlns:a16="http://schemas.microsoft.com/office/drawing/2014/main" id="{852C3215-B4BE-C47E-7F0A-ED631BEBCE8B}"/>
              </a:ext>
            </a:extLst>
          </p:cNvPr>
          <p:cNvSpPr txBox="1"/>
          <p:nvPr/>
        </p:nvSpPr>
        <p:spPr>
          <a:xfrm>
            <a:off x="4564873" y="30837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hizo cubrir la tierra de ranas</a:t>
            </a:r>
          </a:p>
        </p:txBody>
      </p:sp>
      <p:cxnSp>
        <p:nvCxnSpPr>
          <p:cNvPr id="13" name="Straight Arrow Connector 12">
            <a:extLst>
              <a:ext uri="{FF2B5EF4-FFF2-40B4-BE49-F238E27FC236}">
                <a16:creationId xmlns:a16="http://schemas.microsoft.com/office/drawing/2014/main" id="{E2BFE177-7A94-927A-837F-E5C2F6B52185}"/>
              </a:ext>
            </a:extLst>
          </p:cNvPr>
          <p:cNvCxnSpPr>
            <a:cxnSpLocks/>
          </p:cNvCxnSpPr>
          <p:nvPr/>
        </p:nvCxnSpPr>
        <p:spPr>
          <a:xfrm flipV="1">
            <a:off x="3563888" y="3429000"/>
            <a:ext cx="1376536" cy="223068"/>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820A5DE4-277F-AB40-F5A6-D00DAA1AD7B3}"/>
              </a:ext>
            </a:extLst>
          </p:cNvPr>
          <p:cNvSpPr txBox="1"/>
          <p:nvPr/>
        </p:nvSpPr>
        <p:spPr>
          <a:xfrm>
            <a:off x="4579127" y="3643297"/>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hicieron venir ranas sobre la tierra</a:t>
            </a:r>
          </a:p>
        </p:txBody>
      </p:sp>
      <p:cxnSp>
        <p:nvCxnSpPr>
          <p:cNvPr id="18" name="Straight Arrow Connector 17">
            <a:extLst>
              <a:ext uri="{FF2B5EF4-FFF2-40B4-BE49-F238E27FC236}">
                <a16:creationId xmlns:a16="http://schemas.microsoft.com/office/drawing/2014/main" id="{EB41E72B-BD20-F329-7F2D-F10956A8FCC8}"/>
              </a:ext>
            </a:extLst>
          </p:cNvPr>
          <p:cNvCxnSpPr>
            <a:cxnSpLocks/>
          </p:cNvCxnSpPr>
          <p:nvPr/>
        </p:nvCxnSpPr>
        <p:spPr>
          <a:xfrm flipV="1">
            <a:off x="3815916" y="3976983"/>
            <a:ext cx="1124508" cy="332407"/>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BA81C491-0DB1-426D-C575-9B399CA879F9}"/>
              </a:ext>
            </a:extLst>
          </p:cNvPr>
          <p:cNvSpPr txBox="1"/>
          <p:nvPr/>
        </p:nvSpPr>
        <p:spPr>
          <a:xfrm>
            <a:off x="4582241" y="421446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Faraón rogo a Moisés que ore a Dios para que quite las ranas</a:t>
            </a:r>
          </a:p>
        </p:txBody>
      </p:sp>
      <p:cxnSp>
        <p:nvCxnSpPr>
          <p:cNvPr id="24" name="Straight Arrow Connector 23">
            <a:extLst>
              <a:ext uri="{FF2B5EF4-FFF2-40B4-BE49-F238E27FC236}">
                <a16:creationId xmlns:a16="http://schemas.microsoft.com/office/drawing/2014/main" id="{3171275F-DF36-9E6F-5811-058F908AD917}"/>
              </a:ext>
            </a:extLst>
          </p:cNvPr>
          <p:cNvCxnSpPr>
            <a:cxnSpLocks/>
          </p:cNvCxnSpPr>
          <p:nvPr/>
        </p:nvCxnSpPr>
        <p:spPr>
          <a:xfrm flipV="1">
            <a:off x="3253662" y="4507381"/>
            <a:ext cx="1534362" cy="788630"/>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51194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120D5-06A9-3EB4-4C29-F0C57BDF149A}"/>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84AA6127-9C8B-8D05-D1E9-30DC9961A84B}"/>
              </a:ext>
            </a:extLst>
          </p:cNvPr>
          <p:cNvSpPr txBox="1"/>
          <p:nvPr/>
        </p:nvSpPr>
        <p:spPr>
          <a:xfrm>
            <a:off x="4582241" y="421446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Faraón rogo a Moisés que ore a Dios para que quite las ranas</a:t>
            </a:r>
          </a:p>
        </p:txBody>
      </p:sp>
      <p:sp>
        <p:nvSpPr>
          <p:cNvPr id="17" name="TextBox 16">
            <a:extLst>
              <a:ext uri="{FF2B5EF4-FFF2-40B4-BE49-F238E27FC236}">
                <a16:creationId xmlns:a16="http://schemas.microsoft.com/office/drawing/2014/main" id="{64C05EA7-5557-9D17-0AF9-5E2C02DEFBD6}"/>
              </a:ext>
            </a:extLst>
          </p:cNvPr>
          <p:cNvSpPr txBox="1"/>
          <p:nvPr/>
        </p:nvSpPr>
        <p:spPr>
          <a:xfrm>
            <a:off x="4589648" y="479715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resultado: El corazón de Faraón se endureció, no escucho la voz de Dios </a:t>
            </a:r>
          </a:p>
        </p:txBody>
      </p:sp>
      <p:sp>
        <p:nvSpPr>
          <p:cNvPr id="4" name="1 CuadroTexto">
            <a:extLst>
              <a:ext uri="{FF2B5EF4-FFF2-40B4-BE49-F238E27FC236}">
                <a16:creationId xmlns:a16="http://schemas.microsoft.com/office/drawing/2014/main" id="{5DC40A7B-5BD3-2CC8-202B-068B9007CC55}"/>
              </a:ext>
            </a:extLst>
          </p:cNvPr>
          <p:cNvSpPr txBox="1"/>
          <p:nvPr/>
        </p:nvSpPr>
        <p:spPr>
          <a:xfrm>
            <a:off x="179512"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8:15</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4D381401-040A-63A9-A234-D71E00F9F740}"/>
              </a:ext>
            </a:extLst>
          </p:cNvPr>
          <p:cNvSpPr txBox="1"/>
          <p:nvPr/>
        </p:nvSpPr>
        <p:spPr>
          <a:xfrm>
            <a:off x="107504" y="495746"/>
            <a:ext cx="4301999"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viendo Faraón que le habían dado reposo,</a:t>
            </a:r>
            <a:r>
              <a:rPr lang="es-ES" sz="2400" dirty="0">
                <a:latin typeface="Calibri"/>
              </a:rPr>
              <a:t> </a:t>
            </a:r>
            <a:r>
              <a:rPr lang="es-ES" sz="2400" dirty="0">
                <a:solidFill>
                  <a:srgbClr val="00B0F0"/>
                </a:solidFill>
                <a:latin typeface="Calibri"/>
              </a:rPr>
              <a:t>endureció su corazón y no los escuchó, como Jehová lo había dicho. </a:t>
            </a:r>
          </a:p>
        </p:txBody>
      </p:sp>
      <p:sp>
        <p:nvSpPr>
          <p:cNvPr id="3" name="TextBox 2">
            <a:extLst>
              <a:ext uri="{FF2B5EF4-FFF2-40B4-BE49-F238E27FC236}">
                <a16:creationId xmlns:a16="http://schemas.microsoft.com/office/drawing/2014/main" id="{A231ECB9-31F8-D5F6-B1C3-9165523E7CDB}"/>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3862957E-2AB2-B999-40B7-189E0D5B6E0E}"/>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BDD7B245-433C-4224-6AF5-9FBA506B0CE7}"/>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0F4AE373-C3BA-5382-07CE-F1C608387354}"/>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11" name="TextBox 10">
            <a:extLst>
              <a:ext uri="{FF2B5EF4-FFF2-40B4-BE49-F238E27FC236}">
                <a16:creationId xmlns:a16="http://schemas.microsoft.com/office/drawing/2014/main" id="{F381C18F-3481-E7F5-37EE-EFE99C71D6A4}"/>
              </a:ext>
            </a:extLst>
          </p:cNvPr>
          <p:cNvSpPr txBox="1"/>
          <p:nvPr/>
        </p:nvSpPr>
        <p:spPr>
          <a:xfrm>
            <a:off x="4572000" y="191683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12" name="TextBox 11">
            <a:extLst>
              <a:ext uri="{FF2B5EF4-FFF2-40B4-BE49-F238E27FC236}">
                <a16:creationId xmlns:a16="http://schemas.microsoft.com/office/drawing/2014/main" id="{F996F305-B4DE-4202-6839-9E1663AF1DF9}"/>
              </a:ext>
            </a:extLst>
          </p:cNvPr>
          <p:cNvSpPr txBox="1"/>
          <p:nvPr/>
        </p:nvSpPr>
        <p:spPr>
          <a:xfrm>
            <a:off x="4580353" y="134076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dialogo con Faraón va a ser difícil y casi imposible</a:t>
            </a:r>
          </a:p>
        </p:txBody>
      </p:sp>
      <p:sp>
        <p:nvSpPr>
          <p:cNvPr id="6" name="TextBox 5">
            <a:extLst>
              <a:ext uri="{FF2B5EF4-FFF2-40B4-BE49-F238E27FC236}">
                <a16:creationId xmlns:a16="http://schemas.microsoft.com/office/drawing/2014/main" id="{5ABA9B7D-AEA6-B2E2-B0AD-74EA6FE5308F}"/>
              </a:ext>
            </a:extLst>
          </p:cNvPr>
          <p:cNvSpPr txBox="1"/>
          <p:nvPr/>
        </p:nvSpPr>
        <p:spPr>
          <a:xfrm>
            <a:off x="4580353" y="248586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(Hapi, el dios del Nilo) </a:t>
            </a:r>
          </a:p>
        </p:txBody>
      </p:sp>
      <p:sp>
        <p:nvSpPr>
          <p:cNvPr id="15" name="TextBox 14">
            <a:extLst>
              <a:ext uri="{FF2B5EF4-FFF2-40B4-BE49-F238E27FC236}">
                <a16:creationId xmlns:a16="http://schemas.microsoft.com/office/drawing/2014/main" id="{4A7B69EC-1F79-DF49-A1F8-8A1A9BCF9727}"/>
              </a:ext>
            </a:extLst>
          </p:cNvPr>
          <p:cNvSpPr txBox="1"/>
          <p:nvPr/>
        </p:nvSpPr>
        <p:spPr>
          <a:xfrm>
            <a:off x="4572000" y="306896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convirtió el agua en sangre</a:t>
            </a:r>
          </a:p>
        </p:txBody>
      </p:sp>
      <p:sp>
        <p:nvSpPr>
          <p:cNvPr id="16" name="TextBox 15">
            <a:extLst>
              <a:ext uri="{FF2B5EF4-FFF2-40B4-BE49-F238E27FC236}">
                <a16:creationId xmlns:a16="http://schemas.microsoft.com/office/drawing/2014/main" id="{3F4203DB-9BCF-B86E-C533-70302A7118E6}"/>
              </a:ext>
            </a:extLst>
          </p:cNvPr>
          <p:cNvSpPr txBox="1"/>
          <p:nvPr/>
        </p:nvSpPr>
        <p:spPr>
          <a:xfrm>
            <a:off x="4572000" y="363574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convirtieron el agua en sangre</a:t>
            </a:r>
          </a:p>
        </p:txBody>
      </p:sp>
      <p:sp>
        <p:nvSpPr>
          <p:cNvPr id="7" name="TextBox 6">
            <a:extLst>
              <a:ext uri="{FF2B5EF4-FFF2-40B4-BE49-F238E27FC236}">
                <a16:creationId xmlns:a16="http://schemas.microsoft.com/office/drawing/2014/main" id="{C89A0124-1F2A-45A7-657B-378F66EF161A}"/>
              </a:ext>
            </a:extLst>
          </p:cNvPr>
          <p:cNvSpPr txBox="1"/>
          <p:nvPr/>
        </p:nvSpPr>
        <p:spPr>
          <a:xfrm>
            <a:off x="4589648" y="248360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a:t>
            </a:r>
            <a:r>
              <a:rPr lang="es-ES" sz="1900" b="1" dirty="0" err="1">
                <a:solidFill>
                  <a:prstClr val="black"/>
                </a:solidFill>
                <a:latin typeface="Calibri" panose="020F0502020204030204" pitchFamily="34" charset="0"/>
                <a:cs typeface="Calibri" panose="020F0502020204030204" pitchFamily="34" charset="0"/>
              </a:rPr>
              <a:t>Heket</a:t>
            </a:r>
            <a:r>
              <a:rPr lang="es-ES" sz="1900" b="1" dirty="0">
                <a:solidFill>
                  <a:prstClr val="black"/>
                </a:solidFill>
                <a:latin typeface="Calibri" panose="020F0502020204030204" pitchFamily="34" charset="0"/>
                <a:cs typeface="Calibri" panose="020F0502020204030204" pitchFamily="34" charset="0"/>
              </a:rPr>
              <a:t>, el dios de las ranas) </a:t>
            </a:r>
          </a:p>
        </p:txBody>
      </p:sp>
      <p:sp>
        <p:nvSpPr>
          <p:cNvPr id="19" name="1 CuadroTexto">
            <a:extLst>
              <a:ext uri="{FF2B5EF4-FFF2-40B4-BE49-F238E27FC236}">
                <a16:creationId xmlns:a16="http://schemas.microsoft.com/office/drawing/2014/main" id="{73B0AB81-8225-1947-9B95-16AA819F8565}"/>
              </a:ext>
            </a:extLst>
          </p:cNvPr>
          <p:cNvSpPr txBox="1"/>
          <p:nvPr/>
        </p:nvSpPr>
        <p:spPr>
          <a:xfrm>
            <a:off x="161482" y="256490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8:6-8</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9B105BB3-72D9-3565-1286-510019B4EDEB}"/>
              </a:ext>
            </a:extLst>
          </p:cNvPr>
          <p:cNvSpPr txBox="1"/>
          <p:nvPr/>
        </p:nvSpPr>
        <p:spPr>
          <a:xfrm>
            <a:off x="53977" y="3042664"/>
            <a:ext cx="4446015"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Aarón extendió su mano sobre las aguas de Egipto, y subieron ranas que cubrieron la tierra de Egipto. </a:t>
            </a:r>
            <a:r>
              <a:rPr lang="es-ES" sz="2400" dirty="0">
                <a:solidFill>
                  <a:srgbClr val="00B0F0"/>
                </a:solidFill>
                <a:latin typeface="Calibri"/>
              </a:rPr>
              <a:t>Y los hechiceros hicieron lo mismo con sus encantamientos, e hicieron venir ranas sobre la tierra de Egipto. </a:t>
            </a:r>
            <a:r>
              <a:rPr lang="es-ES" sz="2400" dirty="0">
                <a:solidFill>
                  <a:srgbClr val="FFFF00"/>
                </a:solidFill>
                <a:latin typeface="Calibri"/>
              </a:rPr>
              <a:t>Entonces Faraón llamó a Moisés y a Aarón, y les dijo: </a:t>
            </a:r>
            <a:r>
              <a:rPr lang="es-ES" sz="2400" u="sng" dirty="0">
                <a:solidFill>
                  <a:srgbClr val="FFFF00"/>
                </a:solidFill>
                <a:latin typeface="Calibri"/>
              </a:rPr>
              <a:t>Orad a Jehová para que quite las ranas de mí y de mi pueblo</a:t>
            </a:r>
            <a:r>
              <a:rPr lang="es-ES" sz="2400" dirty="0">
                <a:solidFill>
                  <a:srgbClr val="FFFF00"/>
                </a:solidFill>
                <a:latin typeface="Calibri"/>
              </a:rPr>
              <a:t>, y dejaré ir a tu pueblo para que ofrezca sacrificios a Jehová. </a:t>
            </a:r>
          </a:p>
        </p:txBody>
      </p:sp>
      <p:sp>
        <p:nvSpPr>
          <p:cNvPr id="21" name="TextBox 20">
            <a:extLst>
              <a:ext uri="{FF2B5EF4-FFF2-40B4-BE49-F238E27FC236}">
                <a16:creationId xmlns:a16="http://schemas.microsoft.com/office/drawing/2014/main" id="{B4BE2C25-7F66-9055-A5EC-92E20BEFCA3F}"/>
              </a:ext>
            </a:extLst>
          </p:cNvPr>
          <p:cNvSpPr txBox="1"/>
          <p:nvPr/>
        </p:nvSpPr>
        <p:spPr>
          <a:xfrm>
            <a:off x="4564873" y="30837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hizo cubrir la tierra de ranas</a:t>
            </a:r>
          </a:p>
        </p:txBody>
      </p:sp>
      <p:sp>
        <p:nvSpPr>
          <p:cNvPr id="23" name="TextBox 22">
            <a:extLst>
              <a:ext uri="{FF2B5EF4-FFF2-40B4-BE49-F238E27FC236}">
                <a16:creationId xmlns:a16="http://schemas.microsoft.com/office/drawing/2014/main" id="{C0819F87-3AE2-53DD-9137-C1DE1BA1EE01}"/>
              </a:ext>
            </a:extLst>
          </p:cNvPr>
          <p:cNvSpPr txBox="1"/>
          <p:nvPr/>
        </p:nvSpPr>
        <p:spPr>
          <a:xfrm>
            <a:off x="4579127" y="3643297"/>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hicieron venir ranas sobre la tierra</a:t>
            </a:r>
          </a:p>
        </p:txBody>
      </p:sp>
    </p:spTree>
    <p:extLst>
      <p:ext uri="{BB962C8B-B14F-4D97-AF65-F5344CB8AC3E}">
        <p14:creationId xmlns:p14="http://schemas.microsoft.com/office/powerpoint/2010/main" val="586978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7C44E-A163-11BB-3AF4-22C9535A7719}"/>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09F2AB16-B697-D7F8-0073-1BACE5BF529E}"/>
              </a:ext>
            </a:extLst>
          </p:cNvPr>
          <p:cNvSpPr txBox="1"/>
          <p:nvPr/>
        </p:nvSpPr>
        <p:spPr>
          <a:xfrm>
            <a:off x="4582241" y="421446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Faraón rogo a Moisés que ore a Dios para que quite las ranas</a:t>
            </a:r>
          </a:p>
        </p:txBody>
      </p:sp>
      <p:sp>
        <p:nvSpPr>
          <p:cNvPr id="17" name="TextBox 16">
            <a:extLst>
              <a:ext uri="{FF2B5EF4-FFF2-40B4-BE49-F238E27FC236}">
                <a16:creationId xmlns:a16="http://schemas.microsoft.com/office/drawing/2014/main" id="{67362D3C-A44B-C481-146B-5DBC7438829F}"/>
              </a:ext>
            </a:extLst>
          </p:cNvPr>
          <p:cNvSpPr txBox="1"/>
          <p:nvPr/>
        </p:nvSpPr>
        <p:spPr>
          <a:xfrm>
            <a:off x="4589648" y="479715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resultado: El corazón de Faraón se endureció, no escucho la voz de Dios </a:t>
            </a:r>
          </a:p>
        </p:txBody>
      </p:sp>
      <p:sp>
        <p:nvSpPr>
          <p:cNvPr id="4" name="1 CuadroTexto">
            <a:extLst>
              <a:ext uri="{FF2B5EF4-FFF2-40B4-BE49-F238E27FC236}">
                <a16:creationId xmlns:a16="http://schemas.microsoft.com/office/drawing/2014/main" id="{229E4A2B-2B4A-20AC-49D1-F20DD2A8036D}"/>
              </a:ext>
            </a:extLst>
          </p:cNvPr>
          <p:cNvSpPr txBox="1"/>
          <p:nvPr/>
        </p:nvSpPr>
        <p:spPr>
          <a:xfrm>
            <a:off x="179512"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8:16-19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C5AF49C3-7E9C-1AE9-C6D2-1AE5B6A6C7F5}"/>
              </a:ext>
            </a:extLst>
          </p:cNvPr>
          <p:cNvSpPr txBox="1"/>
          <p:nvPr/>
        </p:nvSpPr>
        <p:spPr>
          <a:xfrm>
            <a:off x="0" y="495746"/>
            <a:ext cx="4547225" cy="6027740"/>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Entonces Jehová dijo a Moisés: Di a Aarón: Extiende tu vara y golpea el polvo de la tierra, para que se vuelva piojos por todo el país de Egipto. Y ellos lo hicieron así; y Aarón extendió su mano con su vara, y golpeó el polvo de la tierra, el cual se volvió piojos, así en los hombres como en las bestias; todo el polvo de la tierra se volvió piojos en todo el país de Egipto. Y los hechiceros hicieron así también, para sacar piojos con sus encantamientos; pero no pudieron. Y hubo piojos tanto en los hombres como en las bestias. Entonces los hechiceros dijeron a Faraón: Dedo de Dios es éste. Mas el corazón de Faraón se endureció, y no los escuchó, como Jehová lo había dicho. </a:t>
            </a:r>
          </a:p>
        </p:txBody>
      </p:sp>
      <p:sp>
        <p:nvSpPr>
          <p:cNvPr id="3" name="TextBox 2">
            <a:extLst>
              <a:ext uri="{FF2B5EF4-FFF2-40B4-BE49-F238E27FC236}">
                <a16:creationId xmlns:a16="http://schemas.microsoft.com/office/drawing/2014/main" id="{C3B5F9C7-8261-0991-62A4-E15FC2961AC6}"/>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498AF6FE-8B8F-C909-2805-8BC334256128}"/>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69253D72-EEB7-C615-DA55-2E0A2FCEDF90}"/>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127BE016-3979-0CDD-557A-264B6AA79FDA}"/>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11" name="TextBox 10">
            <a:extLst>
              <a:ext uri="{FF2B5EF4-FFF2-40B4-BE49-F238E27FC236}">
                <a16:creationId xmlns:a16="http://schemas.microsoft.com/office/drawing/2014/main" id="{27446640-FF5A-D9CA-01C0-2AB778593D5C}"/>
              </a:ext>
            </a:extLst>
          </p:cNvPr>
          <p:cNvSpPr txBox="1"/>
          <p:nvPr/>
        </p:nvSpPr>
        <p:spPr>
          <a:xfrm>
            <a:off x="4572000" y="191683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12" name="TextBox 11">
            <a:extLst>
              <a:ext uri="{FF2B5EF4-FFF2-40B4-BE49-F238E27FC236}">
                <a16:creationId xmlns:a16="http://schemas.microsoft.com/office/drawing/2014/main" id="{0C8CA259-0979-A013-8419-658B7855A623}"/>
              </a:ext>
            </a:extLst>
          </p:cNvPr>
          <p:cNvSpPr txBox="1"/>
          <p:nvPr/>
        </p:nvSpPr>
        <p:spPr>
          <a:xfrm>
            <a:off x="4580353" y="134076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dialogo con Faraón va a ser difícil y casi imposible</a:t>
            </a:r>
          </a:p>
        </p:txBody>
      </p:sp>
      <p:sp>
        <p:nvSpPr>
          <p:cNvPr id="6" name="TextBox 5">
            <a:extLst>
              <a:ext uri="{FF2B5EF4-FFF2-40B4-BE49-F238E27FC236}">
                <a16:creationId xmlns:a16="http://schemas.microsoft.com/office/drawing/2014/main" id="{427E9A1E-AA7D-7667-21BA-1A4CCDE4A527}"/>
              </a:ext>
            </a:extLst>
          </p:cNvPr>
          <p:cNvSpPr txBox="1"/>
          <p:nvPr/>
        </p:nvSpPr>
        <p:spPr>
          <a:xfrm>
            <a:off x="4580353" y="248586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(Hapi, el dios del Nilo) </a:t>
            </a:r>
          </a:p>
        </p:txBody>
      </p:sp>
      <p:sp>
        <p:nvSpPr>
          <p:cNvPr id="15" name="TextBox 14">
            <a:extLst>
              <a:ext uri="{FF2B5EF4-FFF2-40B4-BE49-F238E27FC236}">
                <a16:creationId xmlns:a16="http://schemas.microsoft.com/office/drawing/2014/main" id="{5CE368A2-6B44-B780-30C4-C974FCD79E16}"/>
              </a:ext>
            </a:extLst>
          </p:cNvPr>
          <p:cNvSpPr txBox="1"/>
          <p:nvPr/>
        </p:nvSpPr>
        <p:spPr>
          <a:xfrm>
            <a:off x="4572000" y="306896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convirtió el agua en sangre</a:t>
            </a:r>
          </a:p>
        </p:txBody>
      </p:sp>
      <p:sp>
        <p:nvSpPr>
          <p:cNvPr id="16" name="TextBox 15">
            <a:extLst>
              <a:ext uri="{FF2B5EF4-FFF2-40B4-BE49-F238E27FC236}">
                <a16:creationId xmlns:a16="http://schemas.microsoft.com/office/drawing/2014/main" id="{8E7F1AFD-A836-77A4-8CF4-9F23D2F81125}"/>
              </a:ext>
            </a:extLst>
          </p:cNvPr>
          <p:cNvSpPr txBox="1"/>
          <p:nvPr/>
        </p:nvSpPr>
        <p:spPr>
          <a:xfrm>
            <a:off x="4572000" y="363574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convirtieron el agua en sangre</a:t>
            </a:r>
          </a:p>
        </p:txBody>
      </p:sp>
      <p:sp>
        <p:nvSpPr>
          <p:cNvPr id="7" name="TextBox 6">
            <a:extLst>
              <a:ext uri="{FF2B5EF4-FFF2-40B4-BE49-F238E27FC236}">
                <a16:creationId xmlns:a16="http://schemas.microsoft.com/office/drawing/2014/main" id="{F60C7A36-EDEC-5895-4B23-D257A3EE31FC}"/>
              </a:ext>
            </a:extLst>
          </p:cNvPr>
          <p:cNvSpPr txBox="1"/>
          <p:nvPr/>
        </p:nvSpPr>
        <p:spPr>
          <a:xfrm>
            <a:off x="4589648" y="248360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a:t>
            </a:r>
            <a:r>
              <a:rPr lang="es-ES" sz="1900" b="1" dirty="0" err="1">
                <a:solidFill>
                  <a:prstClr val="black"/>
                </a:solidFill>
                <a:latin typeface="Calibri" panose="020F0502020204030204" pitchFamily="34" charset="0"/>
                <a:cs typeface="Calibri" panose="020F0502020204030204" pitchFamily="34" charset="0"/>
              </a:rPr>
              <a:t>Heket</a:t>
            </a:r>
            <a:r>
              <a:rPr lang="es-ES" sz="1900" b="1" dirty="0">
                <a:solidFill>
                  <a:prstClr val="black"/>
                </a:solidFill>
                <a:latin typeface="Calibri" panose="020F0502020204030204" pitchFamily="34" charset="0"/>
                <a:cs typeface="Calibri" panose="020F0502020204030204" pitchFamily="34" charset="0"/>
              </a:rPr>
              <a:t>, el dios de las ranas) </a:t>
            </a:r>
          </a:p>
        </p:txBody>
      </p:sp>
      <p:sp>
        <p:nvSpPr>
          <p:cNvPr id="21" name="TextBox 20">
            <a:extLst>
              <a:ext uri="{FF2B5EF4-FFF2-40B4-BE49-F238E27FC236}">
                <a16:creationId xmlns:a16="http://schemas.microsoft.com/office/drawing/2014/main" id="{AC7B5CCB-C6E5-7511-F31D-E9556C32F3DC}"/>
              </a:ext>
            </a:extLst>
          </p:cNvPr>
          <p:cNvSpPr txBox="1"/>
          <p:nvPr/>
        </p:nvSpPr>
        <p:spPr>
          <a:xfrm>
            <a:off x="4564873" y="30837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hizo cubrir la tierra de ranas</a:t>
            </a:r>
          </a:p>
        </p:txBody>
      </p:sp>
      <p:sp>
        <p:nvSpPr>
          <p:cNvPr id="23" name="TextBox 22">
            <a:extLst>
              <a:ext uri="{FF2B5EF4-FFF2-40B4-BE49-F238E27FC236}">
                <a16:creationId xmlns:a16="http://schemas.microsoft.com/office/drawing/2014/main" id="{AB0D2C20-24DD-712D-F3E7-022F08069D99}"/>
              </a:ext>
            </a:extLst>
          </p:cNvPr>
          <p:cNvSpPr txBox="1"/>
          <p:nvPr/>
        </p:nvSpPr>
        <p:spPr>
          <a:xfrm>
            <a:off x="4579127" y="3643297"/>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hicieron venir ranas sobre la tierra</a:t>
            </a:r>
          </a:p>
        </p:txBody>
      </p:sp>
    </p:spTree>
    <p:extLst>
      <p:ext uri="{BB962C8B-B14F-4D97-AF65-F5344CB8AC3E}">
        <p14:creationId xmlns:p14="http://schemas.microsoft.com/office/powerpoint/2010/main" val="1491399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D2E97-5B49-2CB3-BEBA-1E9F4255351E}"/>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439A273A-D981-8357-FC02-34169394E19F}"/>
              </a:ext>
            </a:extLst>
          </p:cNvPr>
          <p:cNvSpPr txBox="1"/>
          <p:nvPr/>
        </p:nvSpPr>
        <p:spPr>
          <a:xfrm>
            <a:off x="4582241" y="421446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Faraón rogo a Moisés que ore a Dios para que quite las ranas</a:t>
            </a:r>
          </a:p>
        </p:txBody>
      </p:sp>
      <p:sp>
        <p:nvSpPr>
          <p:cNvPr id="17" name="TextBox 16">
            <a:extLst>
              <a:ext uri="{FF2B5EF4-FFF2-40B4-BE49-F238E27FC236}">
                <a16:creationId xmlns:a16="http://schemas.microsoft.com/office/drawing/2014/main" id="{1D647A1D-1826-6D71-29A6-8E9F7FBD5822}"/>
              </a:ext>
            </a:extLst>
          </p:cNvPr>
          <p:cNvSpPr txBox="1"/>
          <p:nvPr/>
        </p:nvSpPr>
        <p:spPr>
          <a:xfrm>
            <a:off x="4589648" y="479715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resultado: El corazón de Faraón se endureció, no escucho la voz de Dios </a:t>
            </a:r>
          </a:p>
        </p:txBody>
      </p:sp>
      <p:sp>
        <p:nvSpPr>
          <p:cNvPr id="4" name="1 CuadroTexto">
            <a:extLst>
              <a:ext uri="{FF2B5EF4-FFF2-40B4-BE49-F238E27FC236}">
                <a16:creationId xmlns:a16="http://schemas.microsoft.com/office/drawing/2014/main" id="{81DF7EC7-44EA-4821-C49F-711922E1F741}"/>
              </a:ext>
            </a:extLst>
          </p:cNvPr>
          <p:cNvSpPr txBox="1"/>
          <p:nvPr/>
        </p:nvSpPr>
        <p:spPr>
          <a:xfrm>
            <a:off x="179512"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8:16-19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DF6F2A98-762F-6EE3-14A1-101312703D3C}"/>
              </a:ext>
            </a:extLst>
          </p:cNvPr>
          <p:cNvSpPr txBox="1"/>
          <p:nvPr/>
        </p:nvSpPr>
        <p:spPr>
          <a:xfrm>
            <a:off x="0" y="495746"/>
            <a:ext cx="4547225" cy="6027740"/>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Jehová dijo a Moisés: Di a Aarón: Extiende tu vara y golpea el polvo de la tierra, para que se vuelva piojos por todo el país de Egipto.</a:t>
            </a:r>
            <a:r>
              <a:rPr lang="es-ES" sz="2400" dirty="0">
                <a:latin typeface="Calibri"/>
              </a:rPr>
              <a:t> Y ellos lo hicieron así; y Aarón extendió su mano con su vara, y golpeó el polvo de la tierra, el cual se volvió piojos, así en los hombres como en las bestias; todo el polvo de la tierra se volvió piojos en todo el país de Egipto.</a:t>
            </a:r>
            <a:r>
              <a:rPr lang="es-ES" sz="2400" dirty="0">
                <a:solidFill>
                  <a:srgbClr val="00B0F0"/>
                </a:solidFill>
                <a:latin typeface="Calibri"/>
              </a:rPr>
              <a:t> </a:t>
            </a:r>
            <a:r>
              <a:rPr lang="es-ES" sz="2400" dirty="0">
                <a:latin typeface="Calibri"/>
              </a:rPr>
              <a:t>Y los hechiceros hicieron así también, para sacar piojos con sus encantamientos; pero no pudieron. Y hubo piojos tanto en los hombres como en las bestias. Entonces los hechiceros dijeron a Faraón: Dedo de Dios es éste. Mas el corazón de Faraón se endureció, y no los escuchó, como Jehová lo había dicho. </a:t>
            </a:r>
          </a:p>
        </p:txBody>
      </p:sp>
      <p:sp>
        <p:nvSpPr>
          <p:cNvPr id="3" name="TextBox 2">
            <a:extLst>
              <a:ext uri="{FF2B5EF4-FFF2-40B4-BE49-F238E27FC236}">
                <a16:creationId xmlns:a16="http://schemas.microsoft.com/office/drawing/2014/main" id="{42CA8005-9D3D-770C-5E0B-C24F94CDA9FB}"/>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09A41C59-A163-3BDC-C111-EAC7057C4B89}"/>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8E7EA59E-9F2E-CE43-2952-62A7E9615E66}"/>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4D7B0B57-1147-F6D9-0388-327EE4EB89EE}"/>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11" name="TextBox 10">
            <a:extLst>
              <a:ext uri="{FF2B5EF4-FFF2-40B4-BE49-F238E27FC236}">
                <a16:creationId xmlns:a16="http://schemas.microsoft.com/office/drawing/2014/main" id="{DFB2B8BC-8FAB-3BF0-427E-BF1EDE661603}"/>
              </a:ext>
            </a:extLst>
          </p:cNvPr>
          <p:cNvSpPr txBox="1"/>
          <p:nvPr/>
        </p:nvSpPr>
        <p:spPr>
          <a:xfrm>
            <a:off x="4572000" y="191683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12" name="TextBox 11">
            <a:extLst>
              <a:ext uri="{FF2B5EF4-FFF2-40B4-BE49-F238E27FC236}">
                <a16:creationId xmlns:a16="http://schemas.microsoft.com/office/drawing/2014/main" id="{2C37B2AB-AFC5-0AEC-A33B-ACFA0DAB5E0A}"/>
              </a:ext>
            </a:extLst>
          </p:cNvPr>
          <p:cNvSpPr txBox="1"/>
          <p:nvPr/>
        </p:nvSpPr>
        <p:spPr>
          <a:xfrm>
            <a:off x="4580353" y="134076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dialogo con Faraón va a ser difícil y casi imposible</a:t>
            </a:r>
          </a:p>
        </p:txBody>
      </p:sp>
      <p:sp>
        <p:nvSpPr>
          <p:cNvPr id="6" name="TextBox 5">
            <a:extLst>
              <a:ext uri="{FF2B5EF4-FFF2-40B4-BE49-F238E27FC236}">
                <a16:creationId xmlns:a16="http://schemas.microsoft.com/office/drawing/2014/main" id="{202A5E26-E986-7DBA-C307-9971471810C2}"/>
              </a:ext>
            </a:extLst>
          </p:cNvPr>
          <p:cNvSpPr txBox="1"/>
          <p:nvPr/>
        </p:nvSpPr>
        <p:spPr>
          <a:xfrm>
            <a:off x="4580353" y="248586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(Hapi, el dios del Nilo) </a:t>
            </a:r>
          </a:p>
        </p:txBody>
      </p:sp>
      <p:sp>
        <p:nvSpPr>
          <p:cNvPr id="15" name="TextBox 14">
            <a:extLst>
              <a:ext uri="{FF2B5EF4-FFF2-40B4-BE49-F238E27FC236}">
                <a16:creationId xmlns:a16="http://schemas.microsoft.com/office/drawing/2014/main" id="{3A8569EE-07DF-2DD2-B7D3-02FB37154053}"/>
              </a:ext>
            </a:extLst>
          </p:cNvPr>
          <p:cNvSpPr txBox="1"/>
          <p:nvPr/>
        </p:nvSpPr>
        <p:spPr>
          <a:xfrm>
            <a:off x="4572000" y="306896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convirtió el agua en sangre</a:t>
            </a:r>
          </a:p>
        </p:txBody>
      </p:sp>
      <p:sp>
        <p:nvSpPr>
          <p:cNvPr id="16" name="TextBox 15">
            <a:extLst>
              <a:ext uri="{FF2B5EF4-FFF2-40B4-BE49-F238E27FC236}">
                <a16:creationId xmlns:a16="http://schemas.microsoft.com/office/drawing/2014/main" id="{D5AE17A7-D77B-BBB2-DE05-718040AE51EE}"/>
              </a:ext>
            </a:extLst>
          </p:cNvPr>
          <p:cNvSpPr txBox="1"/>
          <p:nvPr/>
        </p:nvSpPr>
        <p:spPr>
          <a:xfrm>
            <a:off x="4572000" y="363574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convirtieron el agua en sangre</a:t>
            </a:r>
          </a:p>
        </p:txBody>
      </p:sp>
      <p:sp>
        <p:nvSpPr>
          <p:cNvPr id="7" name="TextBox 6">
            <a:extLst>
              <a:ext uri="{FF2B5EF4-FFF2-40B4-BE49-F238E27FC236}">
                <a16:creationId xmlns:a16="http://schemas.microsoft.com/office/drawing/2014/main" id="{68CFA87B-AC04-727D-6214-2718FC49DDAA}"/>
              </a:ext>
            </a:extLst>
          </p:cNvPr>
          <p:cNvSpPr txBox="1"/>
          <p:nvPr/>
        </p:nvSpPr>
        <p:spPr>
          <a:xfrm>
            <a:off x="4589648" y="248360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a:t>
            </a:r>
            <a:r>
              <a:rPr lang="es-ES" sz="1900" b="1" dirty="0" err="1">
                <a:solidFill>
                  <a:prstClr val="black"/>
                </a:solidFill>
                <a:latin typeface="Calibri" panose="020F0502020204030204" pitchFamily="34" charset="0"/>
                <a:cs typeface="Calibri" panose="020F0502020204030204" pitchFamily="34" charset="0"/>
              </a:rPr>
              <a:t>Heket</a:t>
            </a:r>
            <a:r>
              <a:rPr lang="es-ES" sz="1900" b="1" dirty="0">
                <a:solidFill>
                  <a:prstClr val="black"/>
                </a:solidFill>
                <a:latin typeface="Calibri" panose="020F0502020204030204" pitchFamily="34" charset="0"/>
                <a:cs typeface="Calibri" panose="020F0502020204030204" pitchFamily="34" charset="0"/>
              </a:rPr>
              <a:t>, el dios de las ranas) </a:t>
            </a:r>
          </a:p>
        </p:txBody>
      </p:sp>
      <p:sp>
        <p:nvSpPr>
          <p:cNvPr id="21" name="TextBox 20">
            <a:extLst>
              <a:ext uri="{FF2B5EF4-FFF2-40B4-BE49-F238E27FC236}">
                <a16:creationId xmlns:a16="http://schemas.microsoft.com/office/drawing/2014/main" id="{15B1BC86-429C-C657-EB83-A5E561A305E7}"/>
              </a:ext>
            </a:extLst>
          </p:cNvPr>
          <p:cNvSpPr txBox="1"/>
          <p:nvPr/>
        </p:nvSpPr>
        <p:spPr>
          <a:xfrm>
            <a:off x="4564873" y="30837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hizo cubrir la tierra de ranas</a:t>
            </a:r>
          </a:p>
        </p:txBody>
      </p:sp>
      <p:sp>
        <p:nvSpPr>
          <p:cNvPr id="23" name="TextBox 22">
            <a:extLst>
              <a:ext uri="{FF2B5EF4-FFF2-40B4-BE49-F238E27FC236}">
                <a16:creationId xmlns:a16="http://schemas.microsoft.com/office/drawing/2014/main" id="{7C21669A-DA7A-7E56-3688-73E672CC45F4}"/>
              </a:ext>
            </a:extLst>
          </p:cNvPr>
          <p:cNvSpPr txBox="1"/>
          <p:nvPr/>
        </p:nvSpPr>
        <p:spPr>
          <a:xfrm>
            <a:off x="4579127" y="3643297"/>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hicieron venir ranas sobre la tierra</a:t>
            </a:r>
          </a:p>
        </p:txBody>
      </p:sp>
      <p:sp>
        <p:nvSpPr>
          <p:cNvPr id="8" name="TextBox 7">
            <a:extLst>
              <a:ext uri="{FF2B5EF4-FFF2-40B4-BE49-F238E27FC236}">
                <a16:creationId xmlns:a16="http://schemas.microsoft.com/office/drawing/2014/main" id="{8EE60BA0-A777-D0F5-333C-01A8B5AAE06D}"/>
              </a:ext>
            </a:extLst>
          </p:cNvPr>
          <p:cNvSpPr txBox="1"/>
          <p:nvPr/>
        </p:nvSpPr>
        <p:spPr>
          <a:xfrm>
            <a:off x="4572000" y="247831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a:t>
            </a:r>
            <a:r>
              <a:rPr lang="es-ES" sz="1900" b="1" dirty="0" err="1">
                <a:solidFill>
                  <a:prstClr val="black"/>
                </a:solidFill>
                <a:latin typeface="Calibri" panose="020F0502020204030204" pitchFamily="34" charset="0"/>
                <a:cs typeface="Calibri" panose="020F0502020204030204" pitchFamily="34" charset="0"/>
              </a:rPr>
              <a:t>Geb</a:t>
            </a:r>
            <a:r>
              <a:rPr lang="es-ES" sz="1900" b="1" dirty="0">
                <a:solidFill>
                  <a:prstClr val="black"/>
                </a:solidFill>
                <a:latin typeface="Calibri" panose="020F0502020204030204" pitchFamily="34" charset="0"/>
                <a:cs typeface="Calibri" panose="020F0502020204030204" pitchFamily="34" charset="0"/>
              </a:rPr>
              <a:t>, el dios de la tierra) </a:t>
            </a:r>
          </a:p>
        </p:txBody>
      </p:sp>
      <p:cxnSp>
        <p:nvCxnSpPr>
          <p:cNvPr id="18" name="Straight Arrow Connector 17">
            <a:extLst>
              <a:ext uri="{FF2B5EF4-FFF2-40B4-BE49-F238E27FC236}">
                <a16:creationId xmlns:a16="http://schemas.microsoft.com/office/drawing/2014/main" id="{A060A933-15DD-53B4-EFD6-98D886B0FA7F}"/>
              </a:ext>
            </a:extLst>
          </p:cNvPr>
          <p:cNvCxnSpPr>
            <a:cxnSpLocks/>
          </p:cNvCxnSpPr>
          <p:nvPr/>
        </p:nvCxnSpPr>
        <p:spPr>
          <a:xfrm>
            <a:off x="1816412" y="1585540"/>
            <a:ext cx="2791084" cy="1051372"/>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3786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551E3-9E6C-3609-C366-9AA16D6860EA}"/>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CACD2F19-D3A6-081B-5B08-E57584D80F64}"/>
              </a:ext>
            </a:extLst>
          </p:cNvPr>
          <p:cNvSpPr txBox="1"/>
          <p:nvPr/>
        </p:nvSpPr>
        <p:spPr>
          <a:xfrm>
            <a:off x="4582241" y="421446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Faraón rogo a Moisés que ore a Dios para que quite las ranas</a:t>
            </a:r>
          </a:p>
        </p:txBody>
      </p:sp>
      <p:sp>
        <p:nvSpPr>
          <p:cNvPr id="17" name="TextBox 16">
            <a:extLst>
              <a:ext uri="{FF2B5EF4-FFF2-40B4-BE49-F238E27FC236}">
                <a16:creationId xmlns:a16="http://schemas.microsoft.com/office/drawing/2014/main" id="{54BEDDA6-EC6C-B5AF-C4FC-D4DD07F1E72D}"/>
              </a:ext>
            </a:extLst>
          </p:cNvPr>
          <p:cNvSpPr txBox="1"/>
          <p:nvPr/>
        </p:nvSpPr>
        <p:spPr>
          <a:xfrm>
            <a:off x="4589648" y="479715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resultado: El corazón de Faraón se endureció, no escucho la voz de Dios </a:t>
            </a:r>
          </a:p>
        </p:txBody>
      </p:sp>
      <p:sp>
        <p:nvSpPr>
          <p:cNvPr id="4" name="1 CuadroTexto">
            <a:extLst>
              <a:ext uri="{FF2B5EF4-FFF2-40B4-BE49-F238E27FC236}">
                <a16:creationId xmlns:a16="http://schemas.microsoft.com/office/drawing/2014/main" id="{D4CEE354-77CA-FE04-D213-CF48DEAA748E}"/>
              </a:ext>
            </a:extLst>
          </p:cNvPr>
          <p:cNvSpPr txBox="1"/>
          <p:nvPr/>
        </p:nvSpPr>
        <p:spPr>
          <a:xfrm>
            <a:off x="179512"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8:16-19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436E553C-550D-B223-3F55-146AC4DCFAAE}"/>
              </a:ext>
            </a:extLst>
          </p:cNvPr>
          <p:cNvSpPr txBox="1"/>
          <p:nvPr/>
        </p:nvSpPr>
        <p:spPr>
          <a:xfrm>
            <a:off x="0" y="495746"/>
            <a:ext cx="4547225" cy="6027740"/>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Jehová dijo a Moisés: Di a Aarón: Extiende tu vara y golpea el polvo de la tierra, para que se vuelva piojos por todo el país de Egipto.</a:t>
            </a:r>
            <a:r>
              <a:rPr lang="es-ES" sz="2400" dirty="0">
                <a:latin typeface="Calibri"/>
              </a:rPr>
              <a:t> </a:t>
            </a:r>
            <a:r>
              <a:rPr lang="es-ES" sz="2400" dirty="0">
                <a:solidFill>
                  <a:srgbClr val="00B0F0"/>
                </a:solidFill>
                <a:latin typeface="Calibri"/>
              </a:rPr>
              <a:t>Y ellos lo hicieron así; y Aarón extendió su mano con su vara, y golpeó el polvo de la tierra, el cual se volvió piojos, así en los hombres como en las bestias; todo el polvo de la tierra se volvió piojos en todo el país de Egipto. </a:t>
            </a:r>
            <a:r>
              <a:rPr lang="es-ES" sz="2400" dirty="0">
                <a:latin typeface="Calibri"/>
              </a:rPr>
              <a:t>Y los hechiceros hicieron así también, para sacar piojos con sus encantamientos; pero no pudieron. Y hubo piojos tanto en los hombres como en las bestias. Entonces los hechiceros dijeron a Faraón: Dedo de Dios es éste. Mas el corazón de Faraón se endureció, y no los escuchó, como Jehová lo había dicho. </a:t>
            </a:r>
          </a:p>
        </p:txBody>
      </p:sp>
      <p:sp>
        <p:nvSpPr>
          <p:cNvPr id="3" name="TextBox 2">
            <a:extLst>
              <a:ext uri="{FF2B5EF4-FFF2-40B4-BE49-F238E27FC236}">
                <a16:creationId xmlns:a16="http://schemas.microsoft.com/office/drawing/2014/main" id="{521DC11D-DE2E-E598-CEFD-0CB2B15271BD}"/>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1964DF2C-2555-4617-0739-0A81A360DAD2}"/>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ED1CCAAD-43BD-CCC4-F751-265ADA8060B7}"/>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586CAADF-BF2B-1F67-59D9-3C54818D3DEE}"/>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11" name="TextBox 10">
            <a:extLst>
              <a:ext uri="{FF2B5EF4-FFF2-40B4-BE49-F238E27FC236}">
                <a16:creationId xmlns:a16="http://schemas.microsoft.com/office/drawing/2014/main" id="{4AF99070-D144-59EB-3C88-047A321CBCBE}"/>
              </a:ext>
            </a:extLst>
          </p:cNvPr>
          <p:cNvSpPr txBox="1"/>
          <p:nvPr/>
        </p:nvSpPr>
        <p:spPr>
          <a:xfrm>
            <a:off x="4572000" y="191683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12" name="TextBox 11">
            <a:extLst>
              <a:ext uri="{FF2B5EF4-FFF2-40B4-BE49-F238E27FC236}">
                <a16:creationId xmlns:a16="http://schemas.microsoft.com/office/drawing/2014/main" id="{AFB223FC-09FA-276F-6A0A-F4A2B7E509BF}"/>
              </a:ext>
            </a:extLst>
          </p:cNvPr>
          <p:cNvSpPr txBox="1"/>
          <p:nvPr/>
        </p:nvSpPr>
        <p:spPr>
          <a:xfrm>
            <a:off x="4580353" y="134076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dialogo con Faraón va a ser difícil y casi imposible</a:t>
            </a:r>
          </a:p>
        </p:txBody>
      </p:sp>
      <p:sp>
        <p:nvSpPr>
          <p:cNvPr id="6" name="TextBox 5">
            <a:extLst>
              <a:ext uri="{FF2B5EF4-FFF2-40B4-BE49-F238E27FC236}">
                <a16:creationId xmlns:a16="http://schemas.microsoft.com/office/drawing/2014/main" id="{61D64FCE-15F5-6374-4A75-D23EA3A65057}"/>
              </a:ext>
            </a:extLst>
          </p:cNvPr>
          <p:cNvSpPr txBox="1"/>
          <p:nvPr/>
        </p:nvSpPr>
        <p:spPr>
          <a:xfrm>
            <a:off x="4580353" y="248586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(Hapi, el dios del Nilo) </a:t>
            </a:r>
          </a:p>
        </p:txBody>
      </p:sp>
      <p:sp>
        <p:nvSpPr>
          <p:cNvPr id="15" name="TextBox 14">
            <a:extLst>
              <a:ext uri="{FF2B5EF4-FFF2-40B4-BE49-F238E27FC236}">
                <a16:creationId xmlns:a16="http://schemas.microsoft.com/office/drawing/2014/main" id="{BD713AE3-F6DD-BDEC-E58D-8CF25698A2A6}"/>
              </a:ext>
            </a:extLst>
          </p:cNvPr>
          <p:cNvSpPr txBox="1"/>
          <p:nvPr/>
        </p:nvSpPr>
        <p:spPr>
          <a:xfrm>
            <a:off x="4572000" y="306896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convirtió el agua en sangre</a:t>
            </a:r>
          </a:p>
        </p:txBody>
      </p:sp>
      <p:sp>
        <p:nvSpPr>
          <p:cNvPr id="16" name="TextBox 15">
            <a:extLst>
              <a:ext uri="{FF2B5EF4-FFF2-40B4-BE49-F238E27FC236}">
                <a16:creationId xmlns:a16="http://schemas.microsoft.com/office/drawing/2014/main" id="{C5508EA8-4E41-61CA-E45C-804B7B532123}"/>
              </a:ext>
            </a:extLst>
          </p:cNvPr>
          <p:cNvSpPr txBox="1"/>
          <p:nvPr/>
        </p:nvSpPr>
        <p:spPr>
          <a:xfrm>
            <a:off x="4572000" y="363574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convirtieron el agua en sangre</a:t>
            </a:r>
          </a:p>
        </p:txBody>
      </p:sp>
      <p:sp>
        <p:nvSpPr>
          <p:cNvPr id="7" name="TextBox 6">
            <a:extLst>
              <a:ext uri="{FF2B5EF4-FFF2-40B4-BE49-F238E27FC236}">
                <a16:creationId xmlns:a16="http://schemas.microsoft.com/office/drawing/2014/main" id="{5A3ECC64-0DF7-A9EC-B603-C38E1E1D6F5A}"/>
              </a:ext>
            </a:extLst>
          </p:cNvPr>
          <p:cNvSpPr txBox="1"/>
          <p:nvPr/>
        </p:nvSpPr>
        <p:spPr>
          <a:xfrm>
            <a:off x="4589648" y="248360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a:t>
            </a:r>
            <a:r>
              <a:rPr lang="es-ES" sz="1900" b="1" dirty="0" err="1">
                <a:solidFill>
                  <a:prstClr val="black"/>
                </a:solidFill>
                <a:latin typeface="Calibri" panose="020F0502020204030204" pitchFamily="34" charset="0"/>
                <a:cs typeface="Calibri" panose="020F0502020204030204" pitchFamily="34" charset="0"/>
              </a:rPr>
              <a:t>Heket</a:t>
            </a:r>
            <a:r>
              <a:rPr lang="es-ES" sz="1900" b="1" dirty="0">
                <a:solidFill>
                  <a:prstClr val="black"/>
                </a:solidFill>
                <a:latin typeface="Calibri" panose="020F0502020204030204" pitchFamily="34" charset="0"/>
                <a:cs typeface="Calibri" panose="020F0502020204030204" pitchFamily="34" charset="0"/>
              </a:rPr>
              <a:t>, el dios de las ranas) </a:t>
            </a:r>
          </a:p>
        </p:txBody>
      </p:sp>
      <p:sp>
        <p:nvSpPr>
          <p:cNvPr id="21" name="TextBox 20">
            <a:extLst>
              <a:ext uri="{FF2B5EF4-FFF2-40B4-BE49-F238E27FC236}">
                <a16:creationId xmlns:a16="http://schemas.microsoft.com/office/drawing/2014/main" id="{1C14E2C2-DE63-2C9C-0592-5CDA01BB7BE3}"/>
              </a:ext>
            </a:extLst>
          </p:cNvPr>
          <p:cNvSpPr txBox="1"/>
          <p:nvPr/>
        </p:nvSpPr>
        <p:spPr>
          <a:xfrm>
            <a:off x="4564873" y="30837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hizo cubrir la tierra de ranas</a:t>
            </a:r>
          </a:p>
        </p:txBody>
      </p:sp>
      <p:sp>
        <p:nvSpPr>
          <p:cNvPr id="23" name="TextBox 22">
            <a:extLst>
              <a:ext uri="{FF2B5EF4-FFF2-40B4-BE49-F238E27FC236}">
                <a16:creationId xmlns:a16="http://schemas.microsoft.com/office/drawing/2014/main" id="{BAA4B026-D4B0-D541-B7C9-28121DD07605}"/>
              </a:ext>
            </a:extLst>
          </p:cNvPr>
          <p:cNvSpPr txBox="1"/>
          <p:nvPr/>
        </p:nvSpPr>
        <p:spPr>
          <a:xfrm>
            <a:off x="4579127" y="3643297"/>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hicieron venir ranas sobre la tierra</a:t>
            </a:r>
          </a:p>
        </p:txBody>
      </p:sp>
      <p:sp>
        <p:nvSpPr>
          <p:cNvPr id="8" name="TextBox 7">
            <a:extLst>
              <a:ext uri="{FF2B5EF4-FFF2-40B4-BE49-F238E27FC236}">
                <a16:creationId xmlns:a16="http://schemas.microsoft.com/office/drawing/2014/main" id="{1F40D415-F8BF-F36B-DF2F-FC5E2BDC27A2}"/>
              </a:ext>
            </a:extLst>
          </p:cNvPr>
          <p:cNvSpPr txBox="1"/>
          <p:nvPr/>
        </p:nvSpPr>
        <p:spPr>
          <a:xfrm>
            <a:off x="4572000" y="247831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a:t>
            </a:r>
            <a:r>
              <a:rPr lang="es-ES" sz="1900" b="1" dirty="0" err="1">
                <a:solidFill>
                  <a:prstClr val="black"/>
                </a:solidFill>
                <a:latin typeface="Calibri" panose="020F0502020204030204" pitchFamily="34" charset="0"/>
                <a:cs typeface="Calibri" panose="020F0502020204030204" pitchFamily="34" charset="0"/>
              </a:rPr>
              <a:t>Geb</a:t>
            </a:r>
            <a:r>
              <a:rPr lang="es-ES" sz="1900" b="1" dirty="0">
                <a:solidFill>
                  <a:prstClr val="black"/>
                </a:solidFill>
                <a:latin typeface="Calibri" panose="020F0502020204030204" pitchFamily="34" charset="0"/>
                <a:cs typeface="Calibri" panose="020F0502020204030204" pitchFamily="34" charset="0"/>
              </a:rPr>
              <a:t>, el dios de la tierra) </a:t>
            </a:r>
          </a:p>
        </p:txBody>
      </p:sp>
      <p:cxnSp>
        <p:nvCxnSpPr>
          <p:cNvPr id="18" name="Straight Arrow Connector 17">
            <a:extLst>
              <a:ext uri="{FF2B5EF4-FFF2-40B4-BE49-F238E27FC236}">
                <a16:creationId xmlns:a16="http://schemas.microsoft.com/office/drawing/2014/main" id="{E0E1E13C-A47F-6E1F-1B59-1FC22980088C}"/>
              </a:ext>
            </a:extLst>
          </p:cNvPr>
          <p:cNvCxnSpPr>
            <a:cxnSpLocks/>
          </p:cNvCxnSpPr>
          <p:nvPr/>
        </p:nvCxnSpPr>
        <p:spPr>
          <a:xfrm>
            <a:off x="1816412" y="1585540"/>
            <a:ext cx="2791084" cy="1051372"/>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DB2985BC-08EB-0995-7F2B-F3594EC63726}"/>
              </a:ext>
            </a:extLst>
          </p:cNvPr>
          <p:cNvSpPr txBox="1"/>
          <p:nvPr/>
        </p:nvSpPr>
        <p:spPr>
          <a:xfrm>
            <a:off x="4554352" y="305185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hizo cubrir el país de Egipto de piojos</a:t>
            </a:r>
          </a:p>
        </p:txBody>
      </p:sp>
      <p:cxnSp>
        <p:nvCxnSpPr>
          <p:cNvPr id="24" name="Straight Arrow Connector 23">
            <a:extLst>
              <a:ext uri="{FF2B5EF4-FFF2-40B4-BE49-F238E27FC236}">
                <a16:creationId xmlns:a16="http://schemas.microsoft.com/office/drawing/2014/main" id="{A9E606AB-B3CF-5757-58DE-1FEC115EE944}"/>
              </a:ext>
            </a:extLst>
          </p:cNvPr>
          <p:cNvCxnSpPr>
            <a:cxnSpLocks/>
          </p:cNvCxnSpPr>
          <p:nvPr/>
        </p:nvCxnSpPr>
        <p:spPr>
          <a:xfrm>
            <a:off x="2843808" y="2681843"/>
            <a:ext cx="1944216" cy="674731"/>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0806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F9F00-01C8-F5D1-B261-1F2094262CE3}"/>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EB7EAF22-0410-26AD-E21A-94FBC70FC923}"/>
              </a:ext>
            </a:extLst>
          </p:cNvPr>
          <p:cNvSpPr txBox="1"/>
          <p:nvPr/>
        </p:nvSpPr>
        <p:spPr>
          <a:xfrm>
            <a:off x="4582241" y="421446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Faraón rogo a Moisés que ore a Dios para que quite las ranas</a:t>
            </a:r>
          </a:p>
        </p:txBody>
      </p:sp>
      <p:sp>
        <p:nvSpPr>
          <p:cNvPr id="17" name="TextBox 16">
            <a:extLst>
              <a:ext uri="{FF2B5EF4-FFF2-40B4-BE49-F238E27FC236}">
                <a16:creationId xmlns:a16="http://schemas.microsoft.com/office/drawing/2014/main" id="{8157E7BD-F930-10CF-7E17-1009EB61BF3A}"/>
              </a:ext>
            </a:extLst>
          </p:cNvPr>
          <p:cNvSpPr txBox="1"/>
          <p:nvPr/>
        </p:nvSpPr>
        <p:spPr>
          <a:xfrm>
            <a:off x="4589648" y="479715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resultado: El corazón de Faraón se endureció, no escucho la voz de Dios </a:t>
            </a:r>
          </a:p>
        </p:txBody>
      </p:sp>
      <p:sp>
        <p:nvSpPr>
          <p:cNvPr id="4" name="1 CuadroTexto">
            <a:extLst>
              <a:ext uri="{FF2B5EF4-FFF2-40B4-BE49-F238E27FC236}">
                <a16:creationId xmlns:a16="http://schemas.microsoft.com/office/drawing/2014/main" id="{E877CDCA-A7C4-6ED7-8789-EDB1AADDA77A}"/>
              </a:ext>
            </a:extLst>
          </p:cNvPr>
          <p:cNvSpPr txBox="1"/>
          <p:nvPr/>
        </p:nvSpPr>
        <p:spPr>
          <a:xfrm>
            <a:off x="179512"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8:16-19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D109C02B-CF71-07F7-DB45-4CF5927AE6F3}"/>
              </a:ext>
            </a:extLst>
          </p:cNvPr>
          <p:cNvSpPr txBox="1"/>
          <p:nvPr/>
        </p:nvSpPr>
        <p:spPr>
          <a:xfrm>
            <a:off x="0" y="495746"/>
            <a:ext cx="4547225" cy="6027740"/>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Jehová dijo a Moisés: Di a Aarón: Extiende tu vara y golpea el polvo de la tierra, para que se vuelva piojos por todo el país de Egipto.</a:t>
            </a:r>
            <a:r>
              <a:rPr lang="es-ES" sz="2400" dirty="0">
                <a:latin typeface="Calibri"/>
              </a:rPr>
              <a:t> </a:t>
            </a:r>
            <a:r>
              <a:rPr lang="es-ES" sz="2400" dirty="0">
                <a:solidFill>
                  <a:srgbClr val="00B0F0"/>
                </a:solidFill>
                <a:latin typeface="Calibri"/>
              </a:rPr>
              <a:t>Y ellos lo hicieron así; y Aarón extendió su mano con su vara, y golpeó el polvo de la tierra, el cual se volvió piojos, así en los hombres como en las bestias; todo el polvo de la tierra se volvió piojos en todo el país de Egipto. </a:t>
            </a:r>
            <a:r>
              <a:rPr lang="es-ES" sz="2400" dirty="0">
                <a:solidFill>
                  <a:srgbClr val="FFFF00"/>
                </a:solidFill>
                <a:latin typeface="Calibri"/>
              </a:rPr>
              <a:t>Y los hechiceros hicieron así también, para sacar piojos con sus encantamientos; pero no pudieron. </a:t>
            </a:r>
            <a:r>
              <a:rPr lang="es-ES" sz="2400" dirty="0">
                <a:latin typeface="Calibri"/>
              </a:rPr>
              <a:t>Y hubo piojos tanto en los hombres como en las bestias. Entonces los hechiceros dijeron a Faraón: Dedo de Dios es éste. Mas el corazón de Faraón se endureció, y no los escuchó, como Jehová lo había dicho. </a:t>
            </a:r>
          </a:p>
        </p:txBody>
      </p:sp>
      <p:sp>
        <p:nvSpPr>
          <p:cNvPr id="3" name="TextBox 2">
            <a:extLst>
              <a:ext uri="{FF2B5EF4-FFF2-40B4-BE49-F238E27FC236}">
                <a16:creationId xmlns:a16="http://schemas.microsoft.com/office/drawing/2014/main" id="{85DF379B-12F8-E7EA-871D-4FD2447CD540}"/>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F30447C7-FE12-A672-46E6-940D91940DEA}"/>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96BF7404-4336-396E-0106-44A15E31C3BB}"/>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41F22DB9-1C51-47EE-F2A5-8E74B9AC2BF0}"/>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11" name="TextBox 10">
            <a:extLst>
              <a:ext uri="{FF2B5EF4-FFF2-40B4-BE49-F238E27FC236}">
                <a16:creationId xmlns:a16="http://schemas.microsoft.com/office/drawing/2014/main" id="{9A580394-508A-598E-87FF-E67E862D94D2}"/>
              </a:ext>
            </a:extLst>
          </p:cNvPr>
          <p:cNvSpPr txBox="1"/>
          <p:nvPr/>
        </p:nvSpPr>
        <p:spPr>
          <a:xfrm>
            <a:off x="4572000" y="191683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12" name="TextBox 11">
            <a:extLst>
              <a:ext uri="{FF2B5EF4-FFF2-40B4-BE49-F238E27FC236}">
                <a16:creationId xmlns:a16="http://schemas.microsoft.com/office/drawing/2014/main" id="{214E7DED-18C3-F992-5EF7-C4F4765F33CE}"/>
              </a:ext>
            </a:extLst>
          </p:cNvPr>
          <p:cNvSpPr txBox="1"/>
          <p:nvPr/>
        </p:nvSpPr>
        <p:spPr>
          <a:xfrm>
            <a:off x="4580353" y="134076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dialogo con Faraón va a ser difícil y casi imposible</a:t>
            </a:r>
          </a:p>
        </p:txBody>
      </p:sp>
      <p:sp>
        <p:nvSpPr>
          <p:cNvPr id="6" name="TextBox 5">
            <a:extLst>
              <a:ext uri="{FF2B5EF4-FFF2-40B4-BE49-F238E27FC236}">
                <a16:creationId xmlns:a16="http://schemas.microsoft.com/office/drawing/2014/main" id="{90603480-9458-1ECD-6F5C-561826761CAA}"/>
              </a:ext>
            </a:extLst>
          </p:cNvPr>
          <p:cNvSpPr txBox="1"/>
          <p:nvPr/>
        </p:nvSpPr>
        <p:spPr>
          <a:xfrm>
            <a:off x="4580353" y="248586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(Hapi, el dios del Nilo) </a:t>
            </a:r>
          </a:p>
        </p:txBody>
      </p:sp>
      <p:sp>
        <p:nvSpPr>
          <p:cNvPr id="15" name="TextBox 14">
            <a:extLst>
              <a:ext uri="{FF2B5EF4-FFF2-40B4-BE49-F238E27FC236}">
                <a16:creationId xmlns:a16="http://schemas.microsoft.com/office/drawing/2014/main" id="{8631D211-B33C-43F4-84C7-211E75F2A8EE}"/>
              </a:ext>
            </a:extLst>
          </p:cNvPr>
          <p:cNvSpPr txBox="1"/>
          <p:nvPr/>
        </p:nvSpPr>
        <p:spPr>
          <a:xfrm>
            <a:off x="4572000" y="306896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convirtió el agua en sangre</a:t>
            </a:r>
          </a:p>
        </p:txBody>
      </p:sp>
      <p:sp>
        <p:nvSpPr>
          <p:cNvPr id="16" name="TextBox 15">
            <a:extLst>
              <a:ext uri="{FF2B5EF4-FFF2-40B4-BE49-F238E27FC236}">
                <a16:creationId xmlns:a16="http://schemas.microsoft.com/office/drawing/2014/main" id="{A24267E2-2B9A-43EF-D102-D4B8F95B1573}"/>
              </a:ext>
            </a:extLst>
          </p:cNvPr>
          <p:cNvSpPr txBox="1"/>
          <p:nvPr/>
        </p:nvSpPr>
        <p:spPr>
          <a:xfrm>
            <a:off x="4572000" y="363574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convirtieron el agua en sangre</a:t>
            </a:r>
          </a:p>
        </p:txBody>
      </p:sp>
      <p:sp>
        <p:nvSpPr>
          <p:cNvPr id="7" name="TextBox 6">
            <a:extLst>
              <a:ext uri="{FF2B5EF4-FFF2-40B4-BE49-F238E27FC236}">
                <a16:creationId xmlns:a16="http://schemas.microsoft.com/office/drawing/2014/main" id="{1FA2EE22-2CBA-0689-F4FD-04419D530D62}"/>
              </a:ext>
            </a:extLst>
          </p:cNvPr>
          <p:cNvSpPr txBox="1"/>
          <p:nvPr/>
        </p:nvSpPr>
        <p:spPr>
          <a:xfrm>
            <a:off x="4589648" y="248360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a:t>
            </a:r>
            <a:r>
              <a:rPr lang="es-ES" sz="1900" b="1" dirty="0" err="1">
                <a:solidFill>
                  <a:prstClr val="black"/>
                </a:solidFill>
                <a:latin typeface="Calibri" panose="020F0502020204030204" pitchFamily="34" charset="0"/>
                <a:cs typeface="Calibri" panose="020F0502020204030204" pitchFamily="34" charset="0"/>
              </a:rPr>
              <a:t>Heket</a:t>
            </a:r>
            <a:r>
              <a:rPr lang="es-ES" sz="1900" b="1" dirty="0">
                <a:solidFill>
                  <a:prstClr val="black"/>
                </a:solidFill>
                <a:latin typeface="Calibri" panose="020F0502020204030204" pitchFamily="34" charset="0"/>
                <a:cs typeface="Calibri" panose="020F0502020204030204" pitchFamily="34" charset="0"/>
              </a:rPr>
              <a:t>, el dios de las ranas) </a:t>
            </a:r>
          </a:p>
        </p:txBody>
      </p:sp>
      <p:sp>
        <p:nvSpPr>
          <p:cNvPr id="21" name="TextBox 20">
            <a:extLst>
              <a:ext uri="{FF2B5EF4-FFF2-40B4-BE49-F238E27FC236}">
                <a16:creationId xmlns:a16="http://schemas.microsoft.com/office/drawing/2014/main" id="{2D6F2B20-1B06-D975-1DDF-7A5BFC3C5D6A}"/>
              </a:ext>
            </a:extLst>
          </p:cNvPr>
          <p:cNvSpPr txBox="1"/>
          <p:nvPr/>
        </p:nvSpPr>
        <p:spPr>
          <a:xfrm>
            <a:off x="4564873" y="30837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hizo cubrir la tierra de ranas</a:t>
            </a:r>
          </a:p>
        </p:txBody>
      </p:sp>
      <p:sp>
        <p:nvSpPr>
          <p:cNvPr id="23" name="TextBox 22">
            <a:extLst>
              <a:ext uri="{FF2B5EF4-FFF2-40B4-BE49-F238E27FC236}">
                <a16:creationId xmlns:a16="http://schemas.microsoft.com/office/drawing/2014/main" id="{F90E8410-3FEF-B8B8-578B-27AB3EBC3451}"/>
              </a:ext>
            </a:extLst>
          </p:cNvPr>
          <p:cNvSpPr txBox="1"/>
          <p:nvPr/>
        </p:nvSpPr>
        <p:spPr>
          <a:xfrm>
            <a:off x="4579127" y="3643297"/>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hicieron venir ranas sobre la tierra</a:t>
            </a:r>
          </a:p>
        </p:txBody>
      </p:sp>
      <p:sp>
        <p:nvSpPr>
          <p:cNvPr id="8" name="TextBox 7">
            <a:extLst>
              <a:ext uri="{FF2B5EF4-FFF2-40B4-BE49-F238E27FC236}">
                <a16:creationId xmlns:a16="http://schemas.microsoft.com/office/drawing/2014/main" id="{0A0F4098-0E37-01FC-AFAE-B96059CF8076}"/>
              </a:ext>
            </a:extLst>
          </p:cNvPr>
          <p:cNvSpPr txBox="1"/>
          <p:nvPr/>
        </p:nvSpPr>
        <p:spPr>
          <a:xfrm>
            <a:off x="4572000" y="247831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a:t>
            </a:r>
            <a:r>
              <a:rPr lang="es-ES" sz="1900" b="1" dirty="0" err="1">
                <a:solidFill>
                  <a:prstClr val="black"/>
                </a:solidFill>
                <a:latin typeface="Calibri" panose="020F0502020204030204" pitchFamily="34" charset="0"/>
                <a:cs typeface="Calibri" panose="020F0502020204030204" pitchFamily="34" charset="0"/>
              </a:rPr>
              <a:t>Geb</a:t>
            </a:r>
            <a:r>
              <a:rPr lang="es-ES" sz="1900" b="1" dirty="0">
                <a:solidFill>
                  <a:prstClr val="black"/>
                </a:solidFill>
                <a:latin typeface="Calibri" panose="020F0502020204030204" pitchFamily="34" charset="0"/>
                <a:cs typeface="Calibri" panose="020F0502020204030204" pitchFamily="34" charset="0"/>
              </a:rPr>
              <a:t>, el dios de la tierra) </a:t>
            </a:r>
          </a:p>
        </p:txBody>
      </p:sp>
      <p:cxnSp>
        <p:nvCxnSpPr>
          <p:cNvPr id="18" name="Straight Arrow Connector 17">
            <a:extLst>
              <a:ext uri="{FF2B5EF4-FFF2-40B4-BE49-F238E27FC236}">
                <a16:creationId xmlns:a16="http://schemas.microsoft.com/office/drawing/2014/main" id="{45494FEC-4D1E-75EC-D9B5-2BD6ED52E63B}"/>
              </a:ext>
            </a:extLst>
          </p:cNvPr>
          <p:cNvCxnSpPr>
            <a:cxnSpLocks/>
          </p:cNvCxnSpPr>
          <p:nvPr/>
        </p:nvCxnSpPr>
        <p:spPr>
          <a:xfrm>
            <a:off x="1816412" y="1585540"/>
            <a:ext cx="2791084" cy="1051372"/>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D5028E1C-795E-DEBB-B016-424870FD0CBA}"/>
              </a:ext>
            </a:extLst>
          </p:cNvPr>
          <p:cNvSpPr txBox="1"/>
          <p:nvPr/>
        </p:nvSpPr>
        <p:spPr>
          <a:xfrm>
            <a:off x="4554352" y="305185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hizo cubrir el país de Egipto de piojos</a:t>
            </a:r>
          </a:p>
        </p:txBody>
      </p:sp>
      <p:cxnSp>
        <p:nvCxnSpPr>
          <p:cNvPr id="24" name="Straight Arrow Connector 23">
            <a:extLst>
              <a:ext uri="{FF2B5EF4-FFF2-40B4-BE49-F238E27FC236}">
                <a16:creationId xmlns:a16="http://schemas.microsoft.com/office/drawing/2014/main" id="{34493FC6-C2AE-8E45-4285-9275DCAF8348}"/>
              </a:ext>
            </a:extLst>
          </p:cNvPr>
          <p:cNvCxnSpPr>
            <a:cxnSpLocks/>
          </p:cNvCxnSpPr>
          <p:nvPr/>
        </p:nvCxnSpPr>
        <p:spPr>
          <a:xfrm>
            <a:off x="2843808" y="2681843"/>
            <a:ext cx="1944216" cy="674731"/>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0B2A966-5375-9ABA-B537-0D5FC0ECE684}"/>
              </a:ext>
            </a:extLst>
          </p:cNvPr>
          <p:cNvSpPr txBox="1"/>
          <p:nvPr/>
        </p:nvSpPr>
        <p:spPr>
          <a:xfrm>
            <a:off x="4593001" y="365699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no pudieron sacar piojos de la tierra</a:t>
            </a:r>
          </a:p>
        </p:txBody>
      </p:sp>
      <p:cxnSp>
        <p:nvCxnSpPr>
          <p:cNvPr id="13" name="Straight Arrow Connector 12">
            <a:extLst>
              <a:ext uri="{FF2B5EF4-FFF2-40B4-BE49-F238E27FC236}">
                <a16:creationId xmlns:a16="http://schemas.microsoft.com/office/drawing/2014/main" id="{80B54BAB-1C88-04FB-BD9C-52122B8071D8}"/>
              </a:ext>
            </a:extLst>
          </p:cNvPr>
          <p:cNvCxnSpPr>
            <a:cxnSpLocks/>
          </p:cNvCxnSpPr>
          <p:nvPr/>
        </p:nvCxnSpPr>
        <p:spPr>
          <a:xfrm flipV="1">
            <a:off x="3815916" y="4004969"/>
            <a:ext cx="972108" cy="284842"/>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0981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6A4DB-B29C-F4C6-6F99-2D2A6DECD7AE}"/>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DC37300A-6E34-2959-79EC-83DB3BA0D23E}"/>
              </a:ext>
            </a:extLst>
          </p:cNvPr>
          <p:cNvSpPr txBox="1"/>
          <p:nvPr/>
        </p:nvSpPr>
        <p:spPr>
          <a:xfrm>
            <a:off x="4582241" y="421446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Faraón rogo a Moisés que ore a Dios para que quite las ranas</a:t>
            </a:r>
          </a:p>
        </p:txBody>
      </p:sp>
      <p:sp>
        <p:nvSpPr>
          <p:cNvPr id="17" name="TextBox 16">
            <a:extLst>
              <a:ext uri="{FF2B5EF4-FFF2-40B4-BE49-F238E27FC236}">
                <a16:creationId xmlns:a16="http://schemas.microsoft.com/office/drawing/2014/main" id="{C5232895-2E59-4F4A-4C67-F7BF25166ABD}"/>
              </a:ext>
            </a:extLst>
          </p:cNvPr>
          <p:cNvSpPr txBox="1"/>
          <p:nvPr/>
        </p:nvSpPr>
        <p:spPr>
          <a:xfrm>
            <a:off x="4589648" y="479715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resultado: El corazón de Faraón se endureció, no escucho la voz de Dios </a:t>
            </a:r>
          </a:p>
        </p:txBody>
      </p:sp>
      <p:sp>
        <p:nvSpPr>
          <p:cNvPr id="4" name="1 CuadroTexto">
            <a:extLst>
              <a:ext uri="{FF2B5EF4-FFF2-40B4-BE49-F238E27FC236}">
                <a16:creationId xmlns:a16="http://schemas.microsoft.com/office/drawing/2014/main" id="{97753BD7-B37F-5FAD-CD02-25E2D0F5137F}"/>
              </a:ext>
            </a:extLst>
          </p:cNvPr>
          <p:cNvSpPr txBox="1"/>
          <p:nvPr/>
        </p:nvSpPr>
        <p:spPr>
          <a:xfrm>
            <a:off x="179512"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8:16-19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37A81F11-333D-4C80-B75D-8C5D3E2CB7D2}"/>
              </a:ext>
            </a:extLst>
          </p:cNvPr>
          <p:cNvSpPr txBox="1"/>
          <p:nvPr/>
        </p:nvSpPr>
        <p:spPr>
          <a:xfrm>
            <a:off x="0" y="495746"/>
            <a:ext cx="4547225" cy="6027740"/>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Jehová dijo a Moisés: Di a Aarón: Extiende tu vara y golpea el polvo de la tierra, para que se vuelva piojos por todo el país de Egipto.</a:t>
            </a:r>
            <a:r>
              <a:rPr lang="es-ES" sz="2400" dirty="0">
                <a:latin typeface="Calibri"/>
              </a:rPr>
              <a:t> </a:t>
            </a:r>
            <a:r>
              <a:rPr lang="es-ES" sz="2400" dirty="0">
                <a:solidFill>
                  <a:srgbClr val="00B0F0"/>
                </a:solidFill>
                <a:latin typeface="Calibri"/>
              </a:rPr>
              <a:t>Y ellos lo hicieron así; y Aarón extendió su mano con su vara, y golpeó el polvo de la tierra, el cual se volvió piojos, así en los hombres como en las bestias; todo el polvo de la tierra se volvió piojos en todo el país de Egipto. </a:t>
            </a:r>
            <a:r>
              <a:rPr lang="es-ES" sz="2400" dirty="0">
                <a:solidFill>
                  <a:srgbClr val="FFFF00"/>
                </a:solidFill>
                <a:latin typeface="Calibri"/>
              </a:rPr>
              <a:t>Y los hechiceros hicieron así también, para sacar piojos con sus encantamientos; pero no pudieron. </a:t>
            </a:r>
            <a:r>
              <a:rPr lang="es-ES" sz="2400" dirty="0">
                <a:solidFill>
                  <a:srgbClr val="00B0F0"/>
                </a:solidFill>
                <a:latin typeface="Calibri"/>
              </a:rPr>
              <a:t>Y hubo piojos tanto en los hombres como en las bestias. Entonces los hechiceros dijeron a Faraón: </a:t>
            </a:r>
            <a:r>
              <a:rPr lang="es-ES" sz="2400" u="sng" dirty="0">
                <a:solidFill>
                  <a:srgbClr val="00B0F0"/>
                </a:solidFill>
                <a:latin typeface="Calibri"/>
              </a:rPr>
              <a:t>Dedo de Dios es éste</a:t>
            </a:r>
            <a:r>
              <a:rPr lang="es-ES" sz="2400" dirty="0">
                <a:solidFill>
                  <a:srgbClr val="00B0F0"/>
                </a:solidFill>
                <a:latin typeface="Calibri"/>
              </a:rPr>
              <a:t>. </a:t>
            </a:r>
            <a:r>
              <a:rPr lang="es-ES" sz="2400" dirty="0">
                <a:latin typeface="Calibri"/>
              </a:rPr>
              <a:t>Mas el corazón de Faraón se endureció, y no los escuchó, como Jehová lo había dicho. </a:t>
            </a:r>
          </a:p>
        </p:txBody>
      </p:sp>
      <p:sp>
        <p:nvSpPr>
          <p:cNvPr id="3" name="TextBox 2">
            <a:extLst>
              <a:ext uri="{FF2B5EF4-FFF2-40B4-BE49-F238E27FC236}">
                <a16:creationId xmlns:a16="http://schemas.microsoft.com/office/drawing/2014/main" id="{9741D654-796F-4FF1-DF00-701DD17A5316}"/>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CE5501A6-AEA5-E727-4DDA-B315612B96E9}"/>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BEA90D97-BF6A-10BB-01A3-68128C879851}"/>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68E00D9C-7C70-4D4D-5A10-EC842F9730EE}"/>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11" name="TextBox 10">
            <a:extLst>
              <a:ext uri="{FF2B5EF4-FFF2-40B4-BE49-F238E27FC236}">
                <a16:creationId xmlns:a16="http://schemas.microsoft.com/office/drawing/2014/main" id="{34267485-807E-AEC9-C6D1-F5C50AC4A4D7}"/>
              </a:ext>
            </a:extLst>
          </p:cNvPr>
          <p:cNvSpPr txBox="1"/>
          <p:nvPr/>
        </p:nvSpPr>
        <p:spPr>
          <a:xfrm>
            <a:off x="4572000" y="191683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12" name="TextBox 11">
            <a:extLst>
              <a:ext uri="{FF2B5EF4-FFF2-40B4-BE49-F238E27FC236}">
                <a16:creationId xmlns:a16="http://schemas.microsoft.com/office/drawing/2014/main" id="{1EADA10D-33FC-F17C-CB92-548AF78E0DBC}"/>
              </a:ext>
            </a:extLst>
          </p:cNvPr>
          <p:cNvSpPr txBox="1"/>
          <p:nvPr/>
        </p:nvSpPr>
        <p:spPr>
          <a:xfrm>
            <a:off x="4580353" y="134076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dialogo con Faraón va a ser difícil y casi imposible</a:t>
            </a:r>
          </a:p>
        </p:txBody>
      </p:sp>
      <p:sp>
        <p:nvSpPr>
          <p:cNvPr id="6" name="TextBox 5">
            <a:extLst>
              <a:ext uri="{FF2B5EF4-FFF2-40B4-BE49-F238E27FC236}">
                <a16:creationId xmlns:a16="http://schemas.microsoft.com/office/drawing/2014/main" id="{2C2868C3-8323-FDED-EE7B-64D19A5D1A03}"/>
              </a:ext>
            </a:extLst>
          </p:cNvPr>
          <p:cNvSpPr txBox="1"/>
          <p:nvPr/>
        </p:nvSpPr>
        <p:spPr>
          <a:xfrm>
            <a:off x="4580353" y="248586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(Hapi, el dios del Nilo) </a:t>
            </a:r>
          </a:p>
        </p:txBody>
      </p:sp>
      <p:sp>
        <p:nvSpPr>
          <p:cNvPr id="15" name="TextBox 14">
            <a:extLst>
              <a:ext uri="{FF2B5EF4-FFF2-40B4-BE49-F238E27FC236}">
                <a16:creationId xmlns:a16="http://schemas.microsoft.com/office/drawing/2014/main" id="{2CE88BA7-946A-9177-B8D1-A108B8D1E365}"/>
              </a:ext>
            </a:extLst>
          </p:cNvPr>
          <p:cNvSpPr txBox="1"/>
          <p:nvPr/>
        </p:nvSpPr>
        <p:spPr>
          <a:xfrm>
            <a:off x="4572000" y="306896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convirtió el agua en sangre</a:t>
            </a:r>
          </a:p>
        </p:txBody>
      </p:sp>
      <p:sp>
        <p:nvSpPr>
          <p:cNvPr id="16" name="TextBox 15">
            <a:extLst>
              <a:ext uri="{FF2B5EF4-FFF2-40B4-BE49-F238E27FC236}">
                <a16:creationId xmlns:a16="http://schemas.microsoft.com/office/drawing/2014/main" id="{B4B1A739-0F92-2E00-C1A1-D68B8D4A5684}"/>
              </a:ext>
            </a:extLst>
          </p:cNvPr>
          <p:cNvSpPr txBox="1"/>
          <p:nvPr/>
        </p:nvSpPr>
        <p:spPr>
          <a:xfrm>
            <a:off x="4572000" y="363574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convirtieron el agua en sangre</a:t>
            </a:r>
          </a:p>
        </p:txBody>
      </p:sp>
      <p:sp>
        <p:nvSpPr>
          <p:cNvPr id="7" name="TextBox 6">
            <a:extLst>
              <a:ext uri="{FF2B5EF4-FFF2-40B4-BE49-F238E27FC236}">
                <a16:creationId xmlns:a16="http://schemas.microsoft.com/office/drawing/2014/main" id="{EBE99E1C-6075-1AEB-64FD-F94C0FF632A1}"/>
              </a:ext>
            </a:extLst>
          </p:cNvPr>
          <p:cNvSpPr txBox="1"/>
          <p:nvPr/>
        </p:nvSpPr>
        <p:spPr>
          <a:xfrm>
            <a:off x="4589648" y="248360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a:t>
            </a:r>
            <a:r>
              <a:rPr lang="es-ES" sz="1900" b="1" dirty="0" err="1">
                <a:solidFill>
                  <a:prstClr val="black"/>
                </a:solidFill>
                <a:latin typeface="Calibri" panose="020F0502020204030204" pitchFamily="34" charset="0"/>
                <a:cs typeface="Calibri" panose="020F0502020204030204" pitchFamily="34" charset="0"/>
              </a:rPr>
              <a:t>Heket</a:t>
            </a:r>
            <a:r>
              <a:rPr lang="es-ES" sz="1900" b="1" dirty="0">
                <a:solidFill>
                  <a:prstClr val="black"/>
                </a:solidFill>
                <a:latin typeface="Calibri" panose="020F0502020204030204" pitchFamily="34" charset="0"/>
                <a:cs typeface="Calibri" panose="020F0502020204030204" pitchFamily="34" charset="0"/>
              </a:rPr>
              <a:t>, el dios de las ranas) </a:t>
            </a:r>
          </a:p>
        </p:txBody>
      </p:sp>
      <p:sp>
        <p:nvSpPr>
          <p:cNvPr id="21" name="TextBox 20">
            <a:extLst>
              <a:ext uri="{FF2B5EF4-FFF2-40B4-BE49-F238E27FC236}">
                <a16:creationId xmlns:a16="http://schemas.microsoft.com/office/drawing/2014/main" id="{037C0F00-0C61-FFED-EEF9-255BE5315D1D}"/>
              </a:ext>
            </a:extLst>
          </p:cNvPr>
          <p:cNvSpPr txBox="1"/>
          <p:nvPr/>
        </p:nvSpPr>
        <p:spPr>
          <a:xfrm>
            <a:off x="4564873" y="30837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hizo cubrir la tierra de ranas</a:t>
            </a:r>
          </a:p>
        </p:txBody>
      </p:sp>
      <p:sp>
        <p:nvSpPr>
          <p:cNvPr id="23" name="TextBox 22">
            <a:extLst>
              <a:ext uri="{FF2B5EF4-FFF2-40B4-BE49-F238E27FC236}">
                <a16:creationId xmlns:a16="http://schemas.microsoft.com/office/drawing/2014/main" id="{A50B80C4-096E-FC99-A16C-C2B7E7BF7901}"/>
              </a:ext>
            </a:extLst>
          </p:cNvPr>
          <p:cNvSpPr txBox="1"/>
          <p:nvPr/>
        </p:nvSpPr>
        <p:spPr>
          <a:xfrm>
            <a:off x="4579127" y="3643297"/>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hicieron venir ranas sobre la tierra</a:t>
            </a:r>
          </a:p>
        </p:txBody>
      </p:sp>
      <p:sp>
        <p:nvSpPr>
          <p:cNvPr id="8" name="TextBox 7">
            <a:extLst>
              <a:ext uri="{FF2B5EF4-FFF2-40B4-BE49-F238E27FC236}">
                <a16:creationId xmlns:a16="http://schemas.microsoft.com/office/drawing/2014/main" id="{A16989D9-6CC2-8869-E831-ACC613F2EB77}"/>
              </a:ext>
            </a:extLst>
          </p:cNvPr>
          <p:cNvSpPr txBox="1"/>
          <p:nvPr/>
        </p:nvSpPr>
        <p:spPr>
          <a:xfrm>
            <a:off x="4572000" y="247831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a:t>
            </a:r>
            <a:r>
              <a:rPr lang="es-ES" sz="1900" b="1" dirty="0" err="1">
                <a:solidFill>
                  <a:prstClr val="black"/>
                </a:solidFill>
                <a:latin typeface="Calibri" panose="020F0502020204030204" pitchFamily="34" charset="0"/>
                <a:cs typeface="Calibri" panose="020F0502020204030204" pitchFamily="34" charset="0"/>
              </a:rPr>
              <a:t>Geb</a:t>
            </a:r>
            <a:r>
              <a:rPr lang="es-ES" sz="1900" b="1" dirty="0">
                <a:solidFill>
                  <a:prstClr val="black"/>
                </a:solidFill>
                <a:latin typeface="Calibri" panose="020F0502020204030204" pitchFamily="34" charset="0"/>
                <a:cs typeface="Calibri" panose="020F0502020204030204" pitchFamily="34" charset="0"/>
              </a:rPr>
              <a:t>, el dios de la tierra) </a:t>
            </a:r>
          </a:p>
        </p:txBody>
      </p:sp>
      <p:cxnSp>
        <p:nvCxnSpPr>
          <p:cNvPr id="18" name="Straight Arrow Connector 17">
            <a:extLst>
              <a:ext uri="{FF2B5EF4-FFF2-40B4-BE49-F238E27FC236}">
                <a16:creationId xmlns:a16="http://schemas.microsoft.com/office/drawing/2014/main" id="{558524FF-A59F-8979-D4A0-F4CD9D08AF76}"/>
              </a:ext>
            </a:extLst>
          </p:cNvPr>
          <p:cNvCxnSpPr>
            <a:cxnSpLocks/>
          </p:cNvCxnSpPr>
          <p:nvPr/>
        </p:nvCxnSpPr>
        <p:spPr>
          <a:xfrm>
            <a:off x="1816412" y="1585540"/>
            <a:ext cx="2791084" cy="1051372"/>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87CAC4CB-5A9A-5617-0841-13A720C6EAF6}"/>
              </a:ext>
            </a:extLst>
          </p:cNvPr>
          <p:cNvSpPr txBox="1"/>
          <p:nvPr/>
        </p:nvSpPr>
        <p:spPr>
          <a:xfrm>
            <a:off x="4554352" y="305185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hizo cubrir el país de Egipto de piojos</a:t>
            </a:r>
          </a:p>
        </p:txBody>
      </p:sp>
      <p:cxnSp>
        <p:nvCxnSpPr>
          <p:cNvPr id="24" name="Straight Arrow Connector 23">
            <a:extLst>
              <a:ext uri="{FF2B5EF4-FFF2-40B4-BE49-F238E27FC236}">
                <a16:creationId xmlns:a16="http://schemas.microsoft.com/office/drawing/2014/main" id="{C9B29AEE-8F6C-CE6C-F430-4C5355E79150}"/>
              </a:ext>
            </a:extLst>
          </p:cNvPr>
          <p:cNvCxnSpPr>
            <a:cxnSpLocks/>
          </p:cNvCxnSpPr>
          <p:nvPr/>
        </p:nvCxnSpPr>
        <p:spPr>
          <a:xfrm>
            <a:off x="2843808" y="2681843"/>
            <a:ext cx="1944216" cy="674731"/>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476B226-396C-8CF4-A43F-1279B93B8736}"/>
              </a:ext>
            </a:extLst>
          </p:cNvPr>
          <p:cNvSpPr txBox="1"/>
          <p:nvPr/>
        </p:nvSpPr>
        <p:spPr>
          <a:xfrm>
            <a:off x="4593001" y="365699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no pudieron sacar piojos de la tierra</a:t>
            </a:r>
          </a:p>
        </p:txBody>
      </p:sp>
      <p:cxnSp>
        <p:nvCxnSpPr>
          <p:cNvPr id="13" name="Straight Arrow Connector 12">
            <a:extLst>
              <a:ext uri="{FF2B5EF4-FFF2-40B4-BE49-F238E27FC236}">
                <a16:creationId xmlns:a16="http://schemas.microsoft.com/office/drawing/2014/main" id="{F68FFACD-26F9-FFD9-41E7-B9D4C9EE836D}"/>
              </a:ext>
            </a:extLst>
          </p:cNvPr>
          <p:cNvCxnSpPr>
            <a:cxnSpLocks/>
          </p:cNvCxnSpPr>
          <p:nvPr/>
        </p:nvCxnSpPr>
        <p:spPr>
          <a:xfrm flipV="1">
            <a:off x="3815916" y="4004969"/>
            <a:ext cx="972108" cy="284842"/>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685DF269-BD57-E0D5-C143-19BB5F5C9CC5}"/>
              </a:ext>
            </a:extLst>
          </p:cNvPr>
          <p:cNvSpPr txBox="1"/>
          <p:nvPr/>
        </p:nvSpPr>
        <p:spPr>
          <a:xfrm>
            <a:off x="4589648" y="423357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reconocimiento: los hechiceros dijeron a Faraón: Dedo de Dios es éste</a:t>
            </a:r>
          </a:p>
        </p:txBody>
      </p:sp>
      <p:cxnSp>
        <p:nvCxnSpPr>
          <p:cNvPr id="19" name="Straight Arrow Connector 18">
            <a:extLst>
              <a:ext uri="{FF2B5EF4-FFF2-40B4-BE49-F238E27FC236}">
                <a16:creationId xmlns:a16="http://schemas.microsoft.com/office/drawing/2014/main" id="{96A1EA9F-A509-9A57-8C97-C06CD594E791}"/>
              </a:ext>
            </a:extLst>
          </p:cNvPr>
          <p:cNvCxnSpPr>
            <a:cxnSpLocks/>
          </p:cNvCxnSpPr>
          <p:nvPr/>
        </p:nvCxnSpPr>
        <p:spPr>
          <a:xfrm flipV="1">
            <a:off x="3635896" y="4509120"/>
            <a:ext cx="1152128" cy="763340"/>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9609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arn(inVertical)">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207E0-9A85-A476-1246-3088FC90C60B}"/>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D9FC7175-9DCD-A232-A0F0-3B84CF4C3296}"/>
              </a:ext>
            </a:extLst>
          </p:cNvPr>
          <p:cNvSpPr txBox="1"/>
          <p:nvPr/>
        </p:nvSpPr>
        <p:spPr>
          <a:xfrm>
            <a:off x="4582241" y="421446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Faraón rogo a Moisés que ore a Dios para que quite las ranas</a:t>
            </a:r>
          </a:p>
        </p:txBody>
      </p:sp>
      <p:sp>
        <p:nvSpPr>
          <p:cNvPr id="17" name="TextBox 16">
            <a:extLst>
              <a:ext uri="{FF2B5EF4-FFF2-40B4-BE49-F238E27FC236}">
                <a16:creationId xmlns:a16="http://schemas.microsoft.com/office/drawing/2014/main" id="{1CD46ED6-A0F8-EA91-3BD7-4DC672F4F803}"/>
              </a:ext>
            </a:extLst>
          </p:cNvPr>
          <p:cNvSpPr txBox="1"/>
          <p:nvPr/>
        </p:nvSpPr>
        <p:spPr>
          <a:xfrm>
            <a:off x="4589648" y="479715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resultado: El corazón de Faraón se endureció, no escucho la voz de Dios </a:t>
            </a:r>
          </a:p>
        </p:txBody>
      </p:sp>
      <p:sp>
        <p:nvSpPr>
          <p:cNvPr id="4" name="1 CuadroTexto">
            <a:extLst>
              <a:ext uri="{FF2B5EF4-FFF2-40B4-BE49-F238E27FC236}">
                <a16:creationId xmlns:a16="http://schemas.microsoft.com/office/drawing/2014/main" id="{D4FEF6E6-DA9A-C609-8B29-F51CC28B2B90}"/>
              </a:ext>
            </a:extLst>
          </p:cNvPr>
          <p:cNvSpPr txBox="1"/>
          <p:nvPr/>
        </p:nvSpPr>
        <p:spPr>
          <a:xfrm>
            <a:off x="179512"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8:16-19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E4E06247-C30B-BCF2-5855-5608E0B01FBA}"/>
              </a:ext>
            </a:extLst>
          </p:cNvPr>
          <p:cNvSpPr txBox="1"/>
          <p:nvPr/>
        </p:nvSpPr>
        <p:spPr>
          <a:xfrm>
            <a:off x="0" y="495746"/>
            <a:ext cx="4547225" cy="6027740"/>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Jehová dijo a Moisés: Di a Aarón: Extiende tu vara y golpea el polvo de la tierra, para que se vuelva piojos por todo el país de Egipto.</a:t>
            </a:r>
            <a:r>
              <a:rPr lang="es-ES" sz="2400" dirty="0">
                <a:latin typeface="Calibri"/>
              </a:rPr>
              <a:t> </a:t>
            </a:r>
            <a:r>
              <a:rPr lang="es-ES" sz="2400" dirty="0">
                <a:solidFill>
                  <a:srgbClr val="00B0F0"/>
                </a:solidFill>
                <a:latin typeface="Calibri"/>
              </a:rPr>
              <a:t>Y ellos lo hicieron así; y Aarón extendió su mano con su vara, y golpeó el polvo de la tierra, el cual se volvió piojos, así en los hombres como en las bestias; todo el polvo de la tierra se volvió piojos en todo el país de Egipto. </a:t>
            </a:r>
            <a:r>
              <a:rPr lang="es-ES" sz="2400" dirty="0">
                <a:solidFill>
                  <a:srgbClr val="FFFF00"/>
                </a:solidFill>
                <a:latin typeface="Calibri"/>
              </a:rPr>
              <a:t>Y los hechiceros hicieron así también, para sacar piojos con sus encantamientos; pero no pudieron. </a:t>
            </a:r>
            <a:r>
              <a:rPr lang="es-ES" sz="2400" dirty="0">
                <a:solidFill>
                  <a:srgbClr val="00B0F0"/>
                </a:solidFill>
                <a:latin typeface="Calibri"/>
              </a:rPr>
              <a:t>Y hubo piojos tanto en los hombres como en las bestias. Entonces los hechiceros dijeron a Faraón: </a:t>
            </a:r>
            <a:r>
              <a:rPr lang="es-ES" sz="2400" u="sng" dirty="0">
                <a:solidFill>
                  <a:srgbClr val="00B0F0"/>
                </a:solidFill>
                <a:latin typeface="Calibri"/>
              </a:rPr>
              <a:t>Dedo de Dios es éste</a:t>
            </a:r>
            <a:r>
              <a:rPr lang="es-ES" sz="2400" dirty="0">
                <a:solidFill>
                  <a:srgbClr val="00B0F0"/>
                </a:solidFill>
                <a:latin typeface="Calibri"/>
              </a:rPr>
              <a:t>. </a:t>
            </a:r>
            <a:r>
              <a:rPr lang="es-ES" sz="2400" dirty="0">
                <a:solidFill>
                  <a:srgbClr val="FFFF00"/>
                </a:solidFill>
                <a:latin typeface="Calibri"/>
              </a:rPr>
              <a:t>Mas el corazón de Faraón se endureció, y no los escuchó, como Jehová lo había dicho. </a:t>
            </a:r>
          </a:p>
        </p:txBody>
      </p:sp>
      <p:sp>
        <p:nvSpPr>
          <p:cNvPr id="3" name="TextBox 2">
            <a:extLst>
              <a:ext uri="{FF2B5EF4-FFF2-40B4-BE49-F238E27FC236}">
                <a16:creationId xmlns:a16="http://schemas.microsoft.com/office/drawing/2014/main" id="{5F188A22-3EF1-1CC9-3AD0-0A2C3B21C5F6}"/>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C26F1D5D-C1D6-5860-5D3E-3DD02AEED4E7}"/>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64326A0F-D110-CD31-5303-BE3A08D0368E}"/>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8C9B3F75-B72C-6333-1B41-F9187792CD66}"/>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11" name="TextBox 10">
            <a:extLst>
              <a:ext uri="{FF2B5EF4-FFF2-40B4-BE49-F238E27FC236}">
                <a16:creationId xmlns:a16="http://schemas.microsoft.com/office/drawing/2014/main" id="{FA930A39-75CB-1ED4-F9B9-B7035D49CE45}"/>
              </a:ext>
            </a:extLst>
          </p:cNvPr>
          <p:cNvSpPr txBox="1"/>
          <p:nvPr/>
        </p:nvSpPr>
        <p:spPr>
          <a:xfrm>
            <a:off x="4572000" y="191683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12" name="TextBox 11">
            <a:extLst>
              <a:ext uri="{FF2B5EF4-FFF2-40B4-BE49-F238E27FC236}">
                <a16:creationId xmlns:a16="http://schemas.microsoft.com/office/drawing/2014/main" id="{DE6C2293-F060-CE41-20F0-E0DA44A7D24A}"/>
              </a:ext>
            </a:extLst>
          </p:cNvPr>
          <p:cNvSpPr txBox="1"/>
          <p:nvPr/>
        </p:nvSpPr>
        <p:spPr>
          <a:xfrm>
            <a:off x="4580353" y="134076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dialogo con Faraón va a ser difícil y casi imposible</a:t>
            </a:r>
          </a:p>
        </p:txBody>
      </p:sp>
      <p:sp>
        <p:nvSpPr>
          <p:cNvPr id="6" name="TextBox 5">
            <a:extLst>
              <a:ext uri="{FF2B5EF4-FFF2-40B4-BE49-F238E27FC236}">
                <a16:creationId xmlns:a16="http://schemas.microsoft.com/office/drawing/2014/main" id="{068543F4-FBAA-F54E-6908-2448A01CE98F}"/>
              </a:ext>
            </a:extLst>
          </p:cNvPr>
          <p:cNvSpPr txBox="1"/>
          <p:nvPr/>
        </p:nvSpPr>
        <p:spPr>
          <a:xfrm>
            <a:off x="4580353" y="248586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(Hapi, el dios del Nilo) </a:t>
            </a:r>
          </a:p>
        </p:txBody>
      </p:sp>
      <p:sp>
        <p:nvSpPr>
          <p:cNvPr id="15" name="TextBox 14">
            <a:extLst>
              <a:ext uri="{FF2B5EF4-FFF2-40B4-BE49-F238E27FC236}">
                <a16:creationId xmlns:a16="http://schemas.microsoft.com/office/drawing/2014/main" id="{05CC05FC-B1CB-8D23-A528-1056274B9B6B}"/>
              </a:ext>
            </a:extLst>
          </p:cNvPr>
          <p:cNvSpPr txBox="1"/>
          <p:nvPr/>
        </p:nvSpPr>
        <p:spPr>
          <a:xfrm>
            <a:off x="4572000" y="306896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convirtió el agua en sangre</a:t>
            </a:r>
          </a:p>
        </p:txBody>
      </p:sp>
      <p:sp>
        <p:nvSpPr>
          <p:cNvPr id="16" name="TextBox 15">
            <a:extLst>
              <a:ext uri="{FF2B5EF4-FFF2-40B4-BE49-F238E27FC236}">
                <a16:creationId xmlns:a16="http://schemas.microsoft.com/office/drawing/2014/main" id="{38BD202D-02E7-D1F1-EAC2-6381F9F67538}"/>
              </a:ext>
            </a:extLst>
          </p:cNvPr>
          <p:cNvSpPr txBox="1"/>
          <p:nvPr/>
        </p:nvSpPr>
        <p:spPr>
          <a:xfrm>
            <a:off x="4572000" y="363574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convirtieron el agua en sangre</a:t>
            </a:r>
          </a:p>
        </p:txBody>
      </p:sp>
      <p:sp>
        <p:nvSpPr>
          <p:cNvPr id="7" name="TextBox 6">
            <a:extLst>
              <a:ext uri="{FF2B5EF4-FFF2-40B4-BE49-F238E27FC236}">
                <a16:creationId xmlns:a16="http://schemas.microsoft.com/office/drawing/2014/main" id="{7EDB8042-C408-16D7-F75C-447D69F486BB}"/>
              </a:ext>
            </a:extLst>
          </p:cNvPr>
          <p:cNvSpPr txBox="1"/>
          <p:nvPr/>
        </p:nvSpPr>
        <p:spPr>
          <a:xfrm>
            <a:off x="4589648" y="248360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a:t>
            </a:r>
            <a:r>
              <a:rPr lang="es-ES" sz="1900" b="1" dirty="0" err="1">
                <a:solidFill>
                  <a:prstClr val="black"/>
                </a:solidFill>
                <a:latin typeface="Calibri" panose="020F0502020204030204" pitchFamily="34" charset="0"/>
                <a:cs typeface="Calibri" panose="020F0502020204030204" pitchFamily="34" charset="0"/>
              </a:rPr>
              <a:t>Heket</a:t>
            </a:r>
            <a:r>
              <a:rPr lang="es-ES" sz="1900" b="1" dirty="0">
                <a:solidFill>
                  <a:prstClr val="black"/>
                </a:solidFill>
                <a:latin typeface="Calibri" panose="020F0502020204030204" pitchFamily="34" charset="0"/>
                <a:cs typeface="Calibri" panose="020F0502020204030204" pitchFamily="34" charset="0"/>
              </a:rPr>
              <a:t>, el dios de las ranas) </a:t>
            </a:r>
          </a:p>
        </p:txBody>
      </p:sp>
      <p:sp>
        <p:nvSpPr>
          <p:cNvPr id="21" name="TextBox 20">
            <a:extLst>
              <a:ext uri="{FF2B5EF4-FFF2-40B4-BE49-F238E27FC236}">
                <a16:creationId xmlns:a16="http://schemas.microsoft.com/office/drawing/2014/main" id="{ED6D33CF-2564-1D5A-8610-97E433BD7320}"/>
              </a:ext>
            </a:extLst>
          </p:cNvPr>
          <p:cNvSpPr txBox="1"/>
          <p:nvPr/>
        </p:nvSpPr>
        <p:spPr>
          <a:xfrm>
            <a:off x="4564873" y="308377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hizo cubrir la tierra de ranas</a:t>
            </a:r>
          </a:p>
        </p:txBody>
      </p:sp>
      <p:sp>
        <p:nvSpPr>
          <p:cNvPr id="23" name="TextBox 22">
            <a:extLst>
              <a:ext uri="{FF2B5EF4-FFF2-40B4-BE49-F238E27FC236}">
                <a16:creationId xmlns:a16="http://schemas.microsoft.com/office/drawing/2014/main" id="{04782AF6-5A09-EF31-8B82-3D986FA23177}"/>
              </a:ext>
            </a:extLst>
          </p:cNvPr>
          <p:cNvSpPr txBox="1"/>
          <p:nvPr/>
        </p:nvSpPr>
        <p:spPr>
          <a:xfrm>
            <a:off x="4579127" y="3643297"/>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hicieron venir ranas sobre la tierra</a:t>
            </a:r>
          </a:p>
        </p:txBody>
      </p:sp>
      <p:sp>
        <p:nvSpPr>
          <p:cNvPr id="8" name="TextBox 7">
            <a:extLst>
              <a:ext uri="{FF2B5EF4-FFF2-40B4-BE49-F238E27FC236}">
                <a16:creationId xmlns:a16="http://schemas.microsoft.com/office/drawing/2014/main" id="{F4F9F5B5-AF70-56A9-C14E-E40B398C77BD}"/>
              </a:ext>
            </a:extLst>
          </p:cNvPr>
          <p:cNvSpPr txBox="1"/>
          <p:nvPr/>
        </p:nvSpPr>
        <p:spPr>
          <a:xfrm>
            <a:off x="4572000" y="247831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al dios falso (</a:t>
            </a:r>
            <a:r>
              <a:rPr lang="es-ES" sz="1900" b="1" dirty="0" err="1">
                <a:solidFill>
                  <a:prstClr val="black"/>
                </a:solidFill>
                <a:latin typeface="Calibri" panose="020F0502020204030204" pitchFamily="34" charset="0"/>
                <a:cs typeface="Calibri" panose="020F0502020204030204" pitchFamily="34" charset="0"/>
              </a:rPr>
              <a:t>Geb</a:t>
            </a:r>
            <a:r>
              <a:rPr lang="es-ES" sz="1900" b="1" dirty="0">
                <a:solidFill>
                  <a:prstClr val="black"/>
                </a:solidFill>
                <a:latin typeface="Calibri" panose="020F0502020204030204" pitchFamily="34" charset="0"/>
                <a:cs typeface="Calibri" panose="020F0502020204030204" pitchFamily="34" charset="0"/>
              </a:rPr>
              <a:t>, el dios de la tierra) </a:t>
            </a:r>
          </a:p>
        </p:txBody>
      </p:sp>
      <p:cxnSp>
        <p:nvCxnSpPr>
          <p:cNvPr id="18" name="Straight Arrow Connector 17">
            <a:extLst>
              <a:ext uri="{FF2B5EF4-FFF2-40B4-BE49-F238E27FC236}">
                <a16:creationId xmlns:a16="http://schemas.microsoft.com/office/drawing/2014/main" id="{A5F10B75-2E18-1064-BFFA-414B8D2375D3}"/>
              </a:ext>
            </a:extLst>
          </p:cNvPr>
          <p:cNvCxnSpPr>
            <a:cxnSpLocks/>
          </p:cNvCxnSpPr>
          <p:nvPr/>
        </p:nvCxnSpPr>
        <p:spPr>
          <a:xfrm>
            <a:off x="1816412" y="1585540"/>
            <a:ext cx="2791084" cy="1051372"/>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C3281825-4043-139B-E03B-A04EFFA8F94C}"/>
              </a:ext>
            </a:extLst>
          </p:cNvPr>
          <p:cNvSpPr txBox="1"/>
          <p:nvPr/>
        </p:nvSpPr>
        <p:spPr>
          <a:xfrm>
            <a:off x="4554352" y="305185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Dios vivo hizo cubrir el país de Egipto de piojos</a:t>
            </a:r>
          </a:p>
        </p:txBody>
      </p:sp>
      <p:cxnSp>
        <p:nvCxnSpPr>
          <p:cNvPr id="24" name="Straight Arrow Connector 23">
            <a:extLst>
              <a:ext uri="{FF2B5EF4-FFF2-40B4-BE49-F238E27FC236}">
                <a16:creationId xmlns:a16="http://schemas.microsoft.com/office/drawing/2014/main" id="{DAC91A25-43A9-C0AD-0E60-98C64F912403}"/>
              </a:ext>
            </a:extLst>
          </p:cNvPr>
          <p:cNvCxnSpPr>
            <a:cxnSpLocks/>
          </p:cNvCxnSpPr>
          <p:nvPr/>
        </p:nvCxnSpPr>
        <p:spPr>
          <a:xfrm>
            <a:off x="2843808" y="2681843"/>
            <a:ext cx="1944216" cy="674731"/>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81DE15F-A651-3065-0210-7166E2C38423}"/>
              </a:ext>
            </a:extLst>
          </p:cNvPr>
          <p:cNvSpPr txBox="1"/>
          <p:nvPr/>
        </p:nvSpPr>
        <p:spPr>
          <a:xfrm>
            <a:off x="4593001" y="365699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imitación: los dioses falsos no pudieron sacar piojos de la tierra</a:t>
            </a:r>
          </a:p>
        </p:txBody>
      </p:sp>
      <p:cxnSp>
        <p:nvCxnSpPr>
          <p:cNvPr id="13" name="Straight Arrow Connector 12">
            <a:extLst>
              <a:ext uri="{FF2B5EF4-FFF2-40B4-BE49-F238E27FC236}">
                <a16:creationId xmlns:a16="http://schemas.microsoft.com/office/drawing/2014/main" id="{BE89A338-E0D0-6A61-6FF4-50E12E2CB19E}"/>
              </a:ext>
            </a:extLst>
          </p:cNvPr>
          <p:cNvCxnSpPr>
            <a:cxnSpLocks/>
          </p:cNvCxnSpPr>
          <p:nvPr/>
        </p:nvCxnSpPr>
        <p:spPr>
          <a:xfrm flipV="1">
            <a:off x="3815916" y="4004969"/>
            <a:ext cx="972108" cy="284842"/>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C5A09E4B-9E9E-356B-D365-F29B6B65797C}"/>
              </a:ext>
            </a:extLst>
          </p:cNvPr>
          <p:cNvSpPr txBox="1"/>
          <p:nvPr/>
        </p:nvSpPr>
        <p:spPr>
          <a:xfrm>
            <a:off x="4589648" y="423357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reconocimiento: los hechiceros dijeron a Faraón: Dedo de Dios es éste</a:t>
            </a:r>
          </a:p>
        </p:txBody>
      </p:sp>
      <p:cxnSp>
        <p:nvCxnSpPr>
          <p:cNvPr id="19" name="Straight Arrow Connector 18">
            <a:extLst>
              <a:ext uri="{FF2B5EF4-FFF2-40B4-BE49-F238E27FC236}">
                <a16:creationId xmlns:a16="http://schemas.microsoft.com/office/drawing/2014/main" id="{DBED8560-54B2-C852-E229-0C28E1C557F8}"/>
              </a:ext>
            </a:extLst>
          </p:cNvPr>
          <p:cNvCxnSpPr>
            <a:cxnSpLocks/>
          </p:cNvCxnSpPr>
          <p:nvPr/>
        </p:nvCxnSpPr>
        <p:spPr>
          <a:xfrm flipV="1">
            <a:off x="3635896" y="4509120"/>
            <a:ext cx="1152128" cy="763340"/>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C89ADB62-144D-DAF3-335E-076A7CF3DDFE}"/>
              </a:ext>
            </a:extLst>
          </p:cNvPr>
          <p:cNvCxnSpPr>
            <a:cxnSpLocks/>
          </p:cNvCxnSpPr>
          <p:nvPr/>
        </p:nvCxnSpPr>
        <p:spPr>
          <a:xfrm flipV="1">
            <a:off x="4219367" y="5272460"/>
            <a:ext cx="1432753" cy="381670"/>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0842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7A46E-F8C5-73C6-22B4-A47309BBE59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0C644C4-52F1-A835-35D9-E640968D87F6}"/>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8:20-22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B30775E9-E04B-0DBC-D7E3-15B1A343BA39}"/>
              </a:ext>
            </a:extLst>
          </p:cNvPr>
          <p:cNvSpPr txBox="1"/>
          <p:nvPr/>
        </p:nvSpPr>
        <p:spPr>
          <a:xfrm>
            <a:off x="10721" y="495746"/>
            <a:ext cx="4536504" cy="5181355"/>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Jehová dijo a Moisés: Levántate de mañana y ponte delante de Faraón, he aquí él sale al río; y dile: Jehová ha dicho así: Deja ir a mi pueblo, para que me sirva. Porque si no dejas ir a mi pueblo, he aquí yo enviaré sobre ti, sobre tus siervos, sobre tu pueblo y sobre tus casas toda clase de moscas; y las casas de los egipcios se llenarán de toda clase de moscas, y asimismo la tierra donde ellos estén. Y aquel día yo apartaré la tierra de </a:t>
            </a:r>
            <a:r>
              <a:rPr lang="es-ES" sz="2400" dirty="0" err="1">
                <a:latin typeface="Calibri"/>
              </a:rPr>
              <a:t>Gosén</a:t>
            </a:r>
            <a:r>
              <a:rPr lang="es-ES" sz="2400" dirty="0">
                <a:latin typeface="Calibri"/>
              </a:rPr>
              <a:t>, en la cual habita mi pueblo, para que ninguna clase de moscas haya en ella, a fin de que sepas que yo soy Jehová en medio de la tierra. </a:t>
            </a:r>
          </a:p>
        </p:txBody>
      </p:sp>
      <p:sp>
        <p:nvSpPr>
          <p:cNvPr id="3" name="TextBox 2">
            <a:extLst>
              <a:ext uri="{FF2B5EF4-FFF2-40B4-BE49-F238E27FC236}">
                <a16:creationId xmlns:a16="http://schemas.microsoft.com/office/drawing/2014/main" id="{DF90938D-03BF-5C3C-88B3-15AF07798425}"/>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5B7CF31A-84CE-BBBE-8791-615FBD9563E6}"/>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A57D3529-DD2C-F746-8016-2C1F40590CF9}"/>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44E66417-DD81-B027-CEF1-485202B3B9BB}"/>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FA19FAEE-C1D0-788D-1576-7A46ED57115D}"/>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Tree>
    <p:extLst>
      <p:ext uri="{BB962C8B-B14F-4D97-AF65-F5344CB8AC3E}">
        <p14:creationId xmlns:p14="http://schemas.microsoft.com/office/powerpoint/2010/main" val="4130140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6"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C0A47-0E1C-A9EE-903A-5BB99E668C6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262AC907-82E4-0C4B-9468-DB29514FA811}"/>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8:20-22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2A76EC77-BA5A-A82F-4085-86BB177BA770}"/>
              </a:ext>
            </a:extLst>
          </p:cNvPr>
          <p:cNvSpPr txBox="1"/>
          <p:nvPr/>
        </p:nvSpPr>
        <p:spPr>
          <a:xfrm>
            <a:off x="10721" y="495746"/>
            <a:ext cx="4536504" cy="5181355"/>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Jehová dijo a Moisés: Levántate de mañana y ponte delante de Faraón, he aquí él sale al río; y dile: Jehová ha dicho así: </a:t>
            </a:r>
            <a:r>
              <a:rPr lang="es-ES" sz="2400" u="sng" dirty="0">
                <a:solidFill>
                  <a:srgbClr val="FFFF00"/>
                </a:solidFill>
                <a:latin typeface="Calibri"/>
              </a:rPr>
              <a:t>Deja ir a mi pueblo, para que me sirva</a:t>
            </a:r>
            <a:r>
              <a:rPr lang="es-ES" sz="2400" dirty="0">
                <a:solidFill>
                  <a:srgbClr val="FFFF00"/>
                </a:solidFill>
                <a:latin typeface="Calibri"/>
              </a:rPr>
              <a:t>.</a:t>
            </a:r>
            <a:r>
              <a:rPr lang="es-ES" sz="2400" dirty="0">
                <a:latin typeface="Calibri"/>
              </a:rPr>
              <a:t> Porque si no dejas ir a mi pueblo, he aquí yo enviaré sobre ti, sobre tus siervos, sobre tu pueblo y sobre tus casas toda clase de moscas; y las casas de los egipcios se llenarán de toda clase de moscas, y asimismo la tierra donde ellos estén. Y aquel día yo apartaré la tierra de </a:t>
            </a:r>
            <a:r>
              <a:rPr lang="es-ES" sz="2400" dirty="0" err="1">
                <a:latin typeface="Calibri"/>
              </a:rPr>
              <a:t>Gosén</a:t>
            </a:r>
            <a:r>
              <a:rPr lang="es-ES" sz="2400" dirty="0">
                <a:latin typeface="Calibri"/>
              </a:rPr>
              <a:t>, en la cual habita mi pueblo, para que ninguna clase de moscas haya en ella, a fin de que sepas que yo soy Jehová en medio de la tierra. </a:t>
            </a:r>
          </a:p>
        </p:txBody>
      </p:sp>
      <p:sp>
        <p:nvSpPr>
          <p:cNvPr id="3" name="TextBox 2">
            <a:extLst>
              <a:ext uri="{FF2B5EF4-FFF2-40B4-BE49-F238E27FC236}">
                <a16:creationId xmlns:a16="http://schemas.microsoft.com/office/drawing/2014/main" id="{E7702FB7-33A4-F37B-69A9-9B965AA4750E}"/>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E749FCFB-85C8-025A-527A-8D0A9E146CB5}"/>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63E9AF31-1562-0B74-7EC5-DEDE93BBDF01}"/>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7BA4DB4F-FA39-F46A-63AD-E6E1FAFF3EB6}"/>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A2291800-1B01-9111-A255-6CE5633032BA}"/>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6" name="TextBox 5">
            <a:extLst>
              <a:ext uri="{FF2B5EF4-FFF2-40B4-BE49-F238E27FC236}">
                <a16:creationId xmlns:a16="http://schemas.microsoft.com/office/drawing/2014/main" id="{74A9D382-8C3C-503A-9B5C-6EEA7F8BBE63}"/>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Tree>
    <p:extLst>
      <p:ext uri="{BB962C8B-B14F-4D97-AF65-F5344CB8AC3E}">
        <p14:creationId xmlns:p14="http://schemas.microsoft.com/office/powerpoint/2010/main" val="3705707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F4283-BB2D-F731-AC40-20D16CA0452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2683CB5E-0948-15C7-74C2-4CE766A11B78}"/>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8:20-22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EC9B9CB5-3FE6-76F8-4A71-F4CC3884C3F2}"/>
              </a:ext>
            </a:extLst>
          </p:cNvPr>
          <p:cNvSpPr txBox="1"/>
          <p:nvPr/>
        </p:nvSpPr>
        <p:spPr>
          <a:xfrm>
            <a:off x="10721" y="495746"/>
            <a:ext cx="4536504" cy="5181355"/>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Jehová dijo a Moisés: Levántate de mañana y ponte delante de Faraón, he aquí él sale al río; y dile: Jehová ha dicho así: </a:t>
            </a:r>
            <a:r>
              <a:rPr lang="es-ES" sz="2400" u="sng" dirty="0">
                <a:solidFill>
                  <a:srgbClr val="FFFF00"/>
                </a:solidFill>
                <a:latin typeface="Calibri"/>
              </a:rPr>
              <a:t>Deja ir a mi pueblo, para que me sirva</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Porque si no dejas ir a mi pueblo, he aquí yo enviaré sobre ti, sobre tus siervos, sobre tu pueblo y sobre tus casas </a:t>
            </a:r>
            <a:r>
              <a:rPr lang="es-ES" sz="2400" u="sng" dirty="0">
                <a:solidFill>
                  <a:srgbClr val="00B0F0"/>
                </a:solidFill>
                <a:latin typeface="Calibri"/>
              </a:rPr>
              <a:t>toda clase de moscas</a:t>
            </a:r>
            <a:r>
              <a:rPr lang="es-ES" sz="2400" dirty="0">
                <a:solidFill>
                  <a:srgbClr val="00B0F0"/>
                </a:solidFill>
                <a:latin typeface="Calibri"/>
              </a:rPr>
              <a:t>; y las casas de los egipcios se llenarán de toda clase de moscas, y asimismo la tierra donde ellos estén.</a:t>
            </a:r>
            <a:r>
              <a:rPr lang="es-ES" sz="2400" dirty="0">
                <a:latin typeface="Calibri"/>
              </a:rPr>
              <a:t> Y aquel día yo apartaré la tierra de </a:t>
            </a:r>
            <a:r>
              <a:rPr lang="es-ES" sz="2400" dirty="0" err="1">
                <a:latin typeface="Calibri"/>
              </a:rPr>
              <a:t>Gosén</a:t>
            </a:r>
            <a:r>
              <a:rPr lang="es-ES" sz="2400" dirty="0">
                <a:latin typeface="Calibri"/>
              </a:rPr>
              <a:t>, en la cual habita mi pueblo, para que ninguna clase de moscas haya en ella, </a:t>
            </a:r>
            <a:r>
              <a:rPr lang="es-ES" sz="2400" dirty="0">
                <a:solidFill>
                  <a:srgbClr val="00B0F0"/>
                </a:solidFill>
                <a:latin typeface="Calibri"/>
              </a:rPr>
              <a:t>a fin de que sepas que yo soy Jehová en medio de la tierra. </a:t>
            </a:r>
          </a:p>
        </p:txBody>
      </p:sp>
      <p:sp>
        <p:nvSpPr>
          <p:cNvPr id="3" name="TextBox 2">
            <a:extLst>
              <a:ext uri="{FF2B5EF4-FFF2-40B4-BE49-F238E27FC236}">
                <a16:creationId xmlns:a16="http://schemas.microsoft.com/office/drawing/2014/main" id="{80EE2EA5-9A24-7C29-BC43-A9EBC0BD7B0C}"/>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0C80A8D7-3751-0379-E98D-B37F3ED02D90}"/>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A110B014-F902-FBDC-A298-29504386D738}"/>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D49B45A0-CDC8-9466-6DB7-767D32A36385}"/>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CC74323E-7183-93E0-37A7-D4F686C90FF5}"/>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6" name="TextBox 5">
            <a:extLst>
              <a:ext uri="{FF2B5EF4-FFF2-40B4-BE49-F238E27FC236}">
                <a16:creationId xmlns:a16="http://schemas.microsoft.com/office/drawing/2014/main" id="{2FBDF8B0-5D29-D9EA-FD55-07EE985E7565}"/>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7" name="TextBox 6">
            <a:extLst>
              <a:ext uri="{FF2B5EF4-FFF2-40B4-BE49-F238E27FC236}">
                <a16:creationId xmlns:a16="http://schemas.microsoft.com/office/drawing/2014/main" id="{B6990804-491A-CF29-0631-164B4BFF4765}"/>
              </a:ext>
            </a:extLst>
          </p:cNvPr>
          <p:cNvSpPr txBox="1"/>
          <p:nvPr/>
        </p:nvSpPr>
        <p:spPr>
          <a:xfrm>
            <a:off x="4572000" y="227687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la diosa falsa (Wadjet) y el dios falso (Jepri)</a:t>
            </a:r>
          </a:p>
        </p:txBody>
      </p:sp>
      <p:sp>
        <p:nvSpPr>
          <p:cNvPr id="8" name="TextBox 7">
            <a:extLst>
              <a:ext uri="{FF2B5EF4-FFF2-40B4-BE49-F238E27FC236}">
                <a16:creationId xmlns:a16="http://schemas.microsoft.com/office/drawing/2014/main" id="{D0E5BBB5-43B1-B243-6AA9-6C6B8FD51985}"/>
              </a:ext>
            </a:extLst>
          </p:cNvPr>
          <p:cNvSpPr txBox="1"/>
          <p:nvPr/>
        </p:nvSpPr>
        <p:spPr>
          <a:xfrm>
            <a:off x="4564924" y="28589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Moscas llenaron la tierra de Egipto</a:t>
            </a:r>
          </a:p>
        </p:txBody>
      </p:sp>
      <p:sp>
        <p:nvSpPr>
          <p:cNvPr id="9" name="2 CuadroTexto">
            <a:extLst>
              <a:ext uri="{FF2B5EF4-FFF2-40B4-BE49-F238E27FC236}">
                <a16:creationId xmlns:a16="http://schemas.microsoft.com/office/drawing/2014/main" id="{37D7E85F-4ADB-9B86-1D55-64C181A9F011}"/>
              </a:ext>
            </a:extLst>
          </p:cNvPr>
          <p:cNvSpPr txBox="1"/>
          <p:nvPr/>
        </p:nvSpPr>
        <p:spPr>
          <a:xfrm>
            <a:off x="4563537" y="3644338"/>
            <a:ext cx="4536504" cy="1789080"/>
          </a:xfrm>
          <a:prstGeom prst="rect">
            <a:avLst/>
          </a:prstGeom>
          <a:solidFill>
            <a:schemeClr val="bg1">
              <a:lumMod val="50000"/>
            </a:schemeClr>
          </a:solidFill>
          <a:ln>
            <a:solidFill>
              <a:schemeClr val="tx1"/>
            </a:solidFill>
          </a:ln>
        </p:spPr>
        <p:txBody>
          <a:bodyPr wrap="square" rtlCol="0">
            <a:spAutoFit/>
          </a:bodyPr>
          <a:lstStyle/>
          <a:p>
            <a:pPr algn="ctr" fontAlgn="auto">
              <a:lnSpc>
                <a:spcPts val="2200"/>
              </a:lnSpc>
              <a:spcBef>
                <a:spcPts val="0"/>
              </a:spcBef>
              <a:spcAft>
                <a:spcPts val="0"/>
              </a:spcAft>
            </a:pPr>
            <a:r>
              <a:rPr lang="es-ES" sz="2200" dirty="0">
                <a:latin typeface="Calibri"/>
              </a:rPr>
              <a:t>“</a:t>
            </a:r>
            <a:r>
              <a:rPr lang="es-ES" sz="2200" dirty="0">
                <a:solidFill>
                  <a:srgbClr val="FFFF00"/>
                </a:solidFill>
                <a:latin typeface="Calibri"/>
              </a:rPr>
              <a:t>Wadjet</a:t>
            </a:r>
            <a:r>
              <a:rPr lang="es-ES" sz="2200" dirty="0">
                <a:latin typeface="Calibri"/>
              </a:rPr>
              <a:t> era la diosa egipcia de las moscas y los pantanos. A su vez, el dios </a:t>
            </a:r>
            <a:r>
              <a:rPr lang="es-ES" sz="2200" dirty="0" err="1">
                <a:solidFill>
                  <a:srgbClr val="FFFF00"/>
                </a:solidFill>
                <a:latin typeface="Calibri"/>
              </a:rPr>
              <a:t>Jepri</a:t>
            </a:r>
            <a:r>
              <a:rPr lang="es-ES" sz="2200" dirty="0">
                <a:latin typeface="Calibri"/>
              </a:rPr>
              <a:t> (la deidad del sol naciente, la creación y el renacimiento) era representado </a:t>
            </a:r>
            <a:r>
              <a:rPr lang="es-ES" sz="2200" dirty="0" err="1">
                <a:latin typeface="Calibri"/>
              </a:rPr>
              <a:t>conla</a:t>
            </a:r>
            <a:r>
              <a:rPr lang="es-ES" sz="2200" dirty="0">
                <a:latin typeface="Calibri"/>
              </a:rPr>
              <a:t> cabeza de una mosca” (LES 3T 2025 P 42)</a:t>
            </a:r>
            <a:endParaRPr lang="es-ES" sz="2200" dirty="0">
              <a:solidFill>
                <a:srgbClr val="FFFF00"/>
              </a:solidFill>
              <a:latin typeface="Calibri"/>
            </a:endParaRPr>
          </a:p>
        </p:txBody>
      </p:sp>
    </p:spTree>
    <p:extLst>
      <p:ext uri="{BB962C8B-B14F-4D97-AF65-F5344CB8AC3E}">
        <p14:creationId xmlns:p14="http://schemas.microsoft.com/office/powerpoint/2010/main" val="2697956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DD68A-BEE6-D132-080A-A851D1612D2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15905DC-7902-AAED-85DF-E5FBB218CA84}"/>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8:20-22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DEF4AE41-A178-62BA-D3F6-757B22A65971}"/>
              </a:ext>
            </a:extLst>
          </p:cNvPr>
          <p:cNvSpPr txBox="1"/>
          <p:nvPr/>
        </p:nvSpPr>
        <p:spPr>
          <a:xfrm>
            <a:off x="10721" y="495746"/>
            <a:ext cx="4536504" cy="5181355"/>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Jehová dijo a Moisés: Levántate de mañana y ponte delante de Faraón, he aquí él sale al río; y dile: Jehová ha dicho así: </a:t>
            </a:r>
            <a:r>
              <a:rPr lang="es-ES" sz="2400" u="sng" dirty="0">
                <a:solidFill>
                  <a:srgbClr val="FFFF00"/>
                </a:solidFill>
                <a:latin typeface="Calibri"/>
              </a:rPr>
              <a:t>Deja ir a mi pueblo, para que me sirva</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Porque si no dejas ir a mi pueblo, he aquí yo enviaré sobre ti, sobre tus siervos, sobre tu pueblo y sobre tus casas </a:t>
            </a:r>
            <a:r>
              <a:rPr lang="es-ES" sz="2400" u="sng" dirty="0">
                <a:solidFill>
                  <a:srgbClr val="00B0F0"/>
                </a:solidFill>
                <a:latin typeface="Calibri"/>
              </a:rPr>
              <a:t>toda clase de moscas</a:t>
            </a:r>
            <a:r>
              <a:rPr lang="es-ES" sz="2400" dirty="0">
                <a:solidFill>
                  <a:srgbClr val="00B0F0"/>
                </a:solidFill>
                <a:latin typeface="Calibri"/>
              </a:rPr>
              <a:t>; y las casas de los egipcios se llenarán de toda clase de moscas, y asimismo la tierra donde ellos estén.</a:t>
            </a:r>
            <a:r>
              <a:rPr lang="es-ES" sz="2400" dirty="0">
                <a:latin typeface="Calibri"/>
              </a:rPr>
              <a:t> </a:t>
            </a:r>
            <a:r>
              <a:rPr lang="es-ES" sz="2400" dirty="0">
                <a:solidFill>
                  <a:srgbClr val="FFFF00"/>
                </a:solidFill>
                <a:latin typeface="Calibri"/>
              </a:rPr>
              <a:t>Y aquel día yo apartaré la tierra de </a:t>
            </a:r>
            <a:r>
              <a:rPr lang="es-ES" sz="2400" dirty="0" err="1">
                <a:solidFill>
                  <a:srgbClr val="FFFF00"/>
                </a:solidFill>
                <a:latin typeface="Calibri"/>
              </a:rPr>
              <a:t>Gosén</a:t>
            </a:r>
            <a:r>
              <a:rPr lang="es-ES" sz="2400" dirty="0">
                <a:solidFill>
                  <a:srgbClr val="FFFF00"/>
                </a:solidFill>
                <a:latin typeface="Calibri"/>
              </a:rPr>
              <a:t>, en la cual habita mi pueblo, para que ninguna clase de moscas haya en ella, </a:t>
            </a:r>
            <a:r>
              <a:rPr lang="es-ES" sz="2400" dirty="0">
                <a:solidFill>
                  <a:srgbClr val="00B0F0"/>
                </a:solidFill>
                <a:latin typeface="Calibri"/>
              </a:rPr>
              <a:t>a fin de que sepas que yo soy Jehová en medio de la tierra. </a:t>
            </a:r>
          </a:p>
        </p:txBody>
      </p:sp>
      <p:sp>
        <p:nvSpPr>
          <p:cNvPr id="3" name="TextBox 2">
            <a:extLst>
              <a:ext uri="{FF2B5EF4-FFF2-40B4-BE49-F238E27FC236}">
                <a16:creationId xmlns:a16="http://schemas.microsoft.com/office/drawing/2014/main" id="{37EF7D7A-3CB4-3449-3620-C10B8571B96A}"/>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BE04265C-6BA1-7600-64BD-D569ADC1377A}"/>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BCF8733C-8F36-A567-1EDD-A0952BC2A51C}"/>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2E0381B0-3CFE-8B69-AF70-6F7F31D11C53}"/>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129634D3-43E6-0BA0-A936-AB9A9932F7A6}"/>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6" name="TextBox 5">
            <a:extLst>
              <a:ext uri="{FF2B5EF4-FFF2-40B4-BE49-F238E27FC236}">
                <a16:creationId xmlns:a16="http://schemas.microsoft.com/office/drawing/2014/main" id="{003D05F5-8A8E-7222-6B6B-90CEF2BDD4E3}"/>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7" name="TextBox 6">
            <a:extLst>
              <a:ext uri="{FF2B5EF4-FFF2-40B4-BE49-F238E27FC236}">
                <a16:creationId xmlns:a16="http://schemas.microsoft.com/office/drawing/2014/main" id="{900B890F-FBAF-9D94-FDF3-A120B1F6850B}"/>
              </a:ext>
            </a:extLst>
          </p:cNvPr>
          <p:cNvSpPr txBox="1"/>
          <p:nvPr/>
        </p:nvSpPr>
        <p:spPr>
          <a:xfrm>
            <a:off x="4572000" y="227687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la diosa falsa (Wadjet) y el dios falso (Jepri)</a:t>
            </a:r>
          </a:p>
        </p:txBody>
      </p:sp>
      <p:sp>
        <p:nvSpPr>
          <p:cNvPr id="8" name="TextBox 7">
            <a:extLst>
              <a:ext uri="{FF2B5EF4-FFF2-40B4-BE49-F238E27FC236}">
                <a16:creationId xmlns:a16="http://schemas.microsoft.com/office/drawing/2014/main" id="{552FE16B-78F7-43AC-CC0F-CB526F9589F4}"/>
              </a:ext>
            </a:extLst>
          </p:cNvPr>
          <p:cNvSpPr txBox="1"/>
          <p:nvPr/>
        </p:nvSpPr>
        <p:spPr>
          <a:xfrm>
            <a:off x="4564924" y="28589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Moscas llenaron la tierra de Egipto</a:t>
            </a:r>
          </a:p>
        </p:txBody>
      </p:sp>
      <p:sp>
        <p:nvSpPr>
          <p:cNvPr id="9" name="TextBox 8">
            <a:extLst>
              <a:ext uri="{FF2B5EF4-FFF2-40B4-BE49-F238E27FC236}">
                <a16:creationId xmlns:a16="http://schemas.microsoft.com/office/drawing/2014/main" id="{8A7C7B95-26F1-7A9A-CB80-E4B80BBB32D4}"/>
              </a:ext>
            </a:extLst>
          </p:cNvPr>
          <p:cNvSpPr txBox="1"/>
          <p:nvPr/>
        </p:nvSpPr>
        <p:spPr>
          <a:xfrm>
            <a:off x="4564924" y="347472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promesa: La plaga no afectara al pueblo de Israel</a:t>
            </a:r>
          </a:p>
        </p:txBody>
      </p:sp>
      <p:sp>
        <p:nvSpPr>
          <p:cNvPr id="11" name="1 CuadroTexto">
            <a:extLst>
              <a:ext uri="{FF2B5EF4-FFF2-40B4-BE49-F238E27FC236}">
                <a16:creationId xmlns:a16="http://schemas.microsoft.com/office/drawing/2014/main" id="{B4C78771-0BF2-D872-DE4E-3D15A8046392}"/>
              </a:ext>
            </a:extLst>
          </p:cNvPr>
          <p:cNvSpPr txBox="1"/>
          <p:nvPr/>
        </p:nvSpPr>
        <p:spPr>
          <a:xfrm>
            <a:off x="4932040" y="50172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8:25</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DCC13C0-96E3-80A6-7EB2-4428A949E81A}"/>
              </a:ext>
            </a:extLst>
          </p:cNvPr>
          <p:cNvSpPr txBox="1"/>
          <p:nvPr/>
        </p:nvSpPr>
        <p:spPr>
          <a:xfrm>
            <a:off x="4932040" y="5517232"/>
            <a:ext cx="4032449"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Entonces Faraón llamó a Moisés y a Aarón, y les dijo: Andad, ofreced sacrificio a vuestro Dios en la tierra. </a:t>
            </a:r>
          </a:p>
        </p:txBody>
      </p:sp>
    </p:spTree>
    <p:extLst>
      <p:ext uri="{BB962C8B-B14F-4D97-AF65-F5344CB8AC3E}">
        <p14:creationId xmlns:p14="http://schemas.microsoft.com/office/powerpoint/2010/main" val="3997875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51567-C292-8714-D9D5-8E279D6F7BD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2CFC445-A6F8-B7D9-8C48-AE00429235D7}"/>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8:20-22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0BC364C6-FC55-E8EC-4B78-C88C9F8594A2}"/>
              </a:ext>
            </a:extLst>
          </p:cNvPr>
          <p:cNvSpPr txBox="1"/>
          <p:nvPr/>
        </p:nvSpPr>
        <p:spPr>
          <a:xfrm>
            <a:off x="10721" y="495746"/>
            <a:ext cx="4536504" cy="5181355"/>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Jehová dijo a Moisés: Levántate de mañana y ponte delante de Faraón, he aquí él sale al río; y dile: Jehová ha dicho así: </a:t>
            </a:r>
            <a:r>
              <a:rPr lang="es-ES" sz="2400" u="sng" dirty="0">
                <a:solidFill>
                  <a:srgbClr val="FFFF00"/>
                </a:solidFill>
                <a:latin typeface="Calibri"/>
              </a:rPr>
              <a:t>Deja ir a mi pueblo, para que me sirva</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Porque si no dejas ir a mi pueblo, he aquí yo enviaré sobre ti, sobre tus siervos, sobre tu pueblo y sobre tus casas </a:t>
            </a:r>
            <a:r>
              <a:rPr lang="es-ES" sz="2400" u="sng" dirty="0">
                <a:solidFill>
                  <a:srgbClr val="00B0F0"/>
                </a:solidFill>
                <a:latin typeface="Calibri"/>
              </a:rPr>
              <a:t>toda clase de moscas</a:t>
            </a:r>
            <a:r>
              <a:rPr lang="es-ES" sz="2400" dirty="0">
                <a:solidFill>
                  <a:srgbClr val="00B0F0"/>
                </a:solidFill>
                <a:latin typeface="Calibri"/>
              </a:rPr>
              <a:t>; y las casas de los egipcios se llenarán de toda clase de moscas, y asimismo la tierra donde ellos estén.</a:t>
            </a:r>
            <a:r>
              <a:rPr lang="es-ES" sz="2400" dirty="0">
                <a:latin typeface="Calibri"/>
              </a:rPr>
              <a:t> </a:t>
            </a:r>
            <a:r>
              <a:rPr lang="es-ES" sz="2400" dirty="0">
                <a:solidFill>
                  <a:srgbClr val="FFFF00"/>
                </a:solidFill>
                <a:latin typeface="Calibri"/>
              </a:rPr>
              <a:t>Y aquel día yo apartaré la tierra de </a:t>
            </a:r>
            <a:r>
              <a:rPr lang="es-ES" sz="2400" dirty="0" err="1">
                <a:solidFill>
                  <a:srgbClr val="FFFF00"/>
                </a:solidFill>
                <a:latin typeface="Calibri"/>
              </a:rPr>
              <a:t>Gosén</a:t>
            </a:r>
            <a:r>
              <a:rPr lang="es-ES" sz="2400" dirty="0">
                <a:solidFill>
                  <a:srgbClr val="FFFF00"/>
                </a:solidFill>
                <a:latin typeface="Calibri"/>
              </a:rPr>
              <a:t>, en la cual habita mi pueblo, para que ninguna clase de moscas haya en ella, </a:t>
            </a:r>
            <a:r>
              <a:rPr lang="es-ES" sz="2400" dirty="0">
                <a:solidFill>
                  <a:srgbClr val="00B0F0"/>
                </a:solidFill>
                <a:latin typeface="Calibri"/>
              </a:rPr>
              <a:t>a fin de que sepas que yo soy Jehová en medio de la tierra. </a:t>
            </a:r>
          </a:p>
        </p:txBody>
      </p:sp>
      <p:sp>
        <p:nvSpPr>
          <p:cNvPr id="3" name="TextBox 2">
            <a:extLst>
              <a:ext uri="{FF2B5EF4-FFF2-40B4-BE49-F238E27FC236}">
                <a16:creationId xmlns:a16="http://schemas.microsoft.com/office/drawing/2014/main" id="{B0FDF3E3-BFC7-E876-ADA1-6CECF1B8E954}"/>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3980B454-843B-8B4F-9881-C7EBAAB9305B}"/>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93D9B70F-A2F8-19A7-C607-CE3094E696D7}"/>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F59B8CDE-D255-2E93-CF41-0A4ABF120990}"/>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82E8AD71-4BD4-0A0E-BF62-A6972CD7DC39}"/>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6" name="TextBox 5">
            <a:extLst>
              <a:ext uri="{FF2B5EF4-FFF2-40B4-BE49-F238E27FC236}">
                <a16:creationId xmlns:a16="http://schemas.microsoft.com/office/drawing/2014/main" id="{F78ACF7A-D823-BE7F-4340-EA8E1BBCD5BF}"/>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7" name="TextBox 6">
            <a:extLst>
              <a:ext uri="{FF2B5EF4-FFF2-40B4-BE49-F238E27FC236}">
                <a16:creationId xmlns:a16="http://schemas.microsoft.com/office/drawing/2014/main" id="{9908CE53-7EDA-7728-3C38-C3DB300EFC74}"/>
              </a:ext>
            </a:extLst>
          </p:cNvPr>
          <p:cNvSpPr txBox="1"/>
          <p:nvPr/>
        </p:nvSpPr>
        <p:spPr>
          <a:xfrm>
            <a:off x="4572000" y="227687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la diosa falsa (Wadjet) y el dios falso (Jepri)</a:t>
            </a:r>
          </a:p>
        </p:txBody>
      </p:sp>
      <p:sp>
        <p:nvSpPr>
          <p:cNvPr id="8" name="TextBox 7">
            <a:extLst>
              <a:ext uri="{FF2B5EF4-FFF2-40B4-BE49-F238E27FC236}">
                <a16:creationId xmlns:a16="http://schemas.microsoft.com/office/drawing/2014/main" id="{C28D77E1-7FF0-7914-E218-7A855B8A2C68}"/>
              </a:ext>
            </a:extLst>
          </p:cNvPr>
          <p:cNvSpPr txBox="1"/>
          <p:nvPr/>
        </p:nvSpPr>
        <p:spPr>
          <a:xfrm>
            <a:off x="4564924" y="28589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Moscas llenaron la tierra de Egipto</a:t>
            </a:r>
          </a:p>
        </p:txBody>
      </p:sp>
      <p:sp>
        <p:nvSpPr>
          <p:cNvPr id="9" name="TextBox 8">
            <a:extLst>
              <a:ext uri="{FF2B5EF4-FFF2-40B4-BE49-F238E27FC236}">
                <a16:creationId xmlns:a16="http://schemas.microsoft.com/office/drawing/2014/main" id="{A935D606-F0B1-ED21-4C4B-9090F688FCEC}"/>
              </a:ext>
            </a:extLst>
          </p:cNvPr>
          <p:cNvSpPr txBox="1"/>
          <p:nvPr/>
        </p:nvSpPr>
        <p:spPr>
          <a:xfrm>
            <a:off x="4564924" y="347472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promesa: La plaga no afectara al pueblo de Israel</a:t>
            </a:r>
          </a:p>
        </p:txBody>
      </p:sp>
      <p:sp>
        <p:nvSpPr>
          <p:cNvPr id="11" name="1 CuadroTexto">
            <a:extLst>
              <a:ext uri="{FF2B5EF4-FFF2-40B4-BE49-F238E27FC236}">
                <a16:creationId xmlns:a16="http://schemas.microsoft.com/office/drawing/2014/main" id="{1BFE5603-C55C-7D8D-16C8-E4F0757CF296}"/>
              </a:ext>
            </a:extLst>
          </p:cNvPr>
          <p:cNvSpPr txBox="1"/>
          <p:nvPr/>
        </p:nvSpPr>
        <p:spPr>
          <a:xfrm>
            <a:off x="4932040" y="50172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8:25</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CBF87AE2-B285-E146-D96C-B1F669B8826B}"/>
              </a:ext>
            </a:extLst>
          </p:cNvPr>
          <p:cNvSpPr txBox="1"/>
          <p:nvPr/>
        </p:nvSpPr>
        <p:spPr>
          <a:xfrm>
            <a:off x="4932040" y="5517232"/>
            <a:ext cx="4032449"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Faraón llamó a Moisés y a Aarón, y les dijo: </a:t>
            </a:r>
            <a:r>
              <a:rPr lang="es-ES" sz="2400" dirty="0">
                <a:latin typeface="Calibri"/>
              </a:rPr>
              <a:t>Andad, ofreced sacrificio a vuestro Dios en la tierra. </a:t>
            </a:r>
          </a:p>
        </p:txBody>
      </p:sp>
    </p:spTree>
    <p:extLst>
      <p:ext uri="{BB962C8B-B14F-4D97-AF65-F5344CB8AC3E}">
        <p14:creationId xmlns:p14="http://schemas.microsoft.com/office/powerpoint/2010/main" val="18881896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1342F-DF25-D491-AB7C-41AFE19630E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C6B1D115-6AC0-E93C-6CD4-6979333AFD44}"/>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8:20-22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EC256CFA-FDAD-457C-9F20-FAC3229CE274}"/>
              </a:ext>
            </a:extLst>
          </p:cNvPr>
          <p:cNvSpPr txBox="1"/>
          <p:nvPr/>
        </p:nvSpPr>
        <p:spPr>
          <a:xfrm>
            <a:off x="10721" y="495746"/>
            <a:ext cx="4536504" cy="5181355"/>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Jehová dijo a Moisés: Levántate de mañana y ponte delante de Faraón, he aquí él sale al río; y dile: Jehová ha dicho así: </a:t>
            </a:r>
            <a:r>
              <a:rPr lang="es-ES" sz="2400" u="sng" dirty="0">
                <a:solidFill>
                  <a:srgbClr val="FFFF00"/>
                </a:solidFill>
                <a:latin typeface="Calibri"/>
              </a:rPr>
              <a:t>Deja ir a mi pueblo, para que me sirva</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Porque si no dejas ir a mi pueblo, he aquí yo enviaré sobre ti, sobre tus siervos, sobre tu pueblo y sobre tus casas </a:t>
            </a:r>
            <a:r>
              <a:rPr lang="es-ES" sz="2400" u="sng" dirty="0">
                <a:solidFill>
                  <a:srgbClr val="00B0F0"/>
                </a:solidFill>
                <a:latin typeface="Calibri"/>
              </a:rPr>
              <a:t>toda clase de moscas</a:t>
            </a:r>
            <a:r>
              <a:rPr lang="es-ES" sz="2400" dirty="0">
                <a:solidFill>
                  <a:srgbClr val="00B0F0"/>
                </a:solidFill>
                <a:latin typeface="Calibri"/>
              </a:rPr>
              <a:t>; y las casas de los egipcios se llenarán de toda clase de moscas, y asimismo la tierra donde ellos estén.</a:t>
            </a:r>
            <a:r>
              <a:rPr lang="es-ES" sz="2400" dirty="0">
                <a:latin typeface="Calibri"/>
              </a:rPr>
              <a:t> </a:t>
            </a:r>
            <a:r>
              <a:rPr lang="es-ES" sz="2400" dirty="0">
                <a:solidFill>
                  <a:srgbClr val="FFFF00"/>
                </a:solidFill>
                <a:latin typeface="Calibri"/>
              </a:rPr>
              <a:t>Y aquel día yo apartaré la tierra de </a:t>
            </a:r>
            <a:r>
              <a:rPr lang="es-ES" sz="2400" dirty="0" err="1">
                <a:solidFill>
                  <a:srgbClr val="FFFF00"/>
                </a:solidFill>
                <a:latin typeface="Calibri"/>
              </a:rPr>
              <a:t>Gosén</a:t>
            </a:r>
            <a:r>
              <a:rPr lang="es-ES" sz="2400" dirty="0">
                <a:solidFill>
                  <a:srgbClr val="FFFF00"/>
                </a:solidFill>
                <a:latin typeface="Calibri"/>
              </a:rPr>
              <a:t>, en la cual habita mi pueblo, para que ninguna clase de moscas haya en ella, </a:t>
            </a:r>
            <a:r>
              <a:rPr lang="es-ES" sz="2400" dirty="0">
                <a:solidFill>
                  <a:srgbClr val="00B0F0"/>
                </a:solidFill>
                <a:latin typeface="Calibri"/>
              </a:rPr>
              <a:t>a fin de que sepas que yo soy Jehová en medio de la tierra. </a:t>
            </a:r>
          </a:p>
        </p:txBody>
      </p:sp>
      <p:sp>
        <p:nvSpPr>
          <p:cNvPr id="3" name="TextBox 2">
            <a:extLst>
              <a:ext uri="{FF2B5EF4-FFF2-40B4-BE49-F238E27FC236}">
                <a16:creationId xmlns:a16="http://schemas.microsoft.com/office/drawing/2014/main" id="{6F944D29-8C12-CF58-91C5-94B757AB5B80}"/>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03282E7B-3DD1-249A-2C67-66800B7AB025}"/>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C0110506-1F2E-5EDE-87ED-702660465DE2}"/>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FD6428DD-F758-C927-DB0A-6CEEE7EB11A7}"/>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9C50A292-2D53-3461-2721-50A9B400E4DC}"/>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6" name="TextBox 5">
            <a:extLst>
              <a:ext uri="{FF2B5EF4-FFF2-40B4-BE49-F238E27FC236}">
                <a16:creationId xmlns:a16="http://schemas.microsoft.com/office/drawing/2014/main" id="{00BDBFDE-02BA-BA63-80E6-B445358CF89E}"/>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7" name="TextBox 6">
            <a:extLst>
              <a:ext uri="{FF2B5EF4-FFF2-40B4-BE49-F238E27FC236}">
                <a16:creationId xmlns:a16="http://schemas.microsoft.com/office/drawing/2014/main" id="{0B4BD575-0301-846C-06CE-BE080282F3D7}"/>
              </a:ext>
            </a:extLst>
          </p:cNvPr>
          <p:cNvSpPr txBox="1"/>
          <p:nvPr/>
        </p:nvSpPr>
        <p:spPr>
          <a:xfrm>
            <a:off x="4572000" y="227687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la diosa falsa (Wadjet) y el dios falso (Jepri)</a:t>
            </a:r>
          </a:p>
        </p:txBody>
      </p:sp>
      <p:sp>
        <p:nvSpPr>
          <p:cNvPr id="8" name="TextBox 7">
            <a:extLst>
              <a:ext uri="{FF2B5EF4-FFF2-40B4-BE49-F238E27FC236}">
                <a16:creationId xmlns:a16="http://schemas.microsoft.com/office/drawing/2014/main" id="{E95B2E21-41A2-3209-9B78-2710BD7E6E36}"/>
              </a:ext>
            </a:extLst>
          </p:cNvPr>
          <p:cNvSpPr txBox="1"/>
          <p:nvPr/>
        </p:nvSpPr>
        <p:spPr>
          <a:xfrm>
            <a:off x="4564924" y="28589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Moscas llenaron la tierra de Egipto</a:t>
            </a:r>
          </a:p>
        </p:txBody>
      </p:sp>
      <p:sp>
        <p:nvSpPr>
          <p:cNvPr id="9" name="TextBox 8">
            <a:extLst>
              <a:ext uri="{FF2B5EF4-FFF2-40B4-BE49-F238E27FC236}">
                <a16:creationId xmlns:a16="http://schemas.microsoft.com/office/drawing/2014/main" id="{ACBBF585-7017-F4A5-CCDA-3D35AAC1F56B}"/>
              </a:ext>
            </a:extLst>
          </p:cNvPr>
          <p:cNvSpPr txBox="1"/>
          <p:nvPr/>
        </p:nvSpPr>
        <p:spPr>
          <a:xfrm>
            <a:off x="4564924" y="347472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promesa: La plaga no afectara al pueblo de Israel</a:t>
            </a:r>
          </a:p>
        </p:txBody>
      </p:sp>
      <p:sp>
        <p:nvSpPr>
          <p:cNvPr id="11" name="1 CuadroTexto">
            <a:extLst>
              <a:ext uri="{FF2B5EF4-FFF2-40B4-BE49-F238E27FC236}">
                <a16:creationId xmlns:a16="http://schemas.microsoft.com/office/drawing/2014/main" id="{3DFF4DF4-F66B-6171-A1E7-7822E512C2F6}"/>
              </a:ext>
            </a:extLst>
          </p:cNvPr>
          <p:cNvSpPr txBox="1"/>
          <p:nvPr/>
        </p:nvSpPr>
        <p:spPr>
          <a:xfrm>
            <a:off x="4932040" y="50172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8:25</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C2EF825-416E-A8BD-1DE4-3DF442D22550}"/>
              </a:ext>
            </a:extLst>
          </p:cNvPr>
          <p:cNvSpPr txBox="1"/>
          <p:nvPr/>
        </p:nvSpPr>
        <p:spPr>
          <a:xfrm>
            <a:off x="4932040" y="5517232"/>
            <a:ext cx="4032449"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Faraón llamó a Moisés y a Aarón, y les dijo: </a:t>
            </a:r>
            <a:r>
              <a:rPr lang="es-ES" sz="2400" dirty="0">
                <a:solidFill>
                  <a:srgbClr val="00B0F0"/>
                </a:solidFill>
                <a:latin typeface="Calibri"/>
              </a:rPr>
              <a:t>Andad, ofreced sacrificio a vuestro Dios en la tierra. </a:t>
            </a:r>
          </a:p>
        </p:txBody>
      </p:sp>
    </p:spTree>
    <p:extLst>
      <p:ext uri="{BB962C8B-B14F-4D97-AF65-F5344CB8AC3E}">
        <p14:creationId xmlns:p14="http://schemas.microsoft.com/office/powerpoint/2010/main" val="31732040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03E2F-AB3C-7F6C-D412-073EE863AEF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5C61FB1-1CBA-161D-C56F-2F3223CED193}"/>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8:26-28</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1DA11F06-96AD-B162-6B6D-F3EE9EF09000}"/>
              </a:ext>
            </a:extLst>
          </p:cNvPr>
          <p:cNvSpPr txBox="1"/>
          <p:nvPr/>
        </p:nvSpPr>
        <p:spPr>
          <a:xfrm>
            <a:off x="-36511" y="495746"/>
            <a:ext cx="4680520" cy="4334969"/>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 Moisés respondió: No conviene que hagamos así, porque ofreceríamos a Jehová nuestro Dios la abominación de los egipcios. He aquí, si sacrificáramos la abominación de los egipcios delante de ellos, ¿no nos apedrearían? Camino de tres días iremos por el desierto, y ofreceremos sacrificios a Jehová nuestro Dios, como él nos dirá. Dijo Faraón: Yo os dejaré ir para que ofrezcáis sacrificios a Jehová vuestro Dios en el desierto, con tal que no vayáis más lejos; orad por mí. </a:t>
            </a:r>
          </a:p>
        </p:txBody>
      </p:sp>
      <p:sp>
        <p:nvSpPr>
          <p:cNvPr id="3" name="TextBox 2">
            <a:extLst>
              <a:ext uri="{FF2B5EF4-FFF2-40B4-BE49-F238E27FC236}">
                <a16:creationId xmlns:a16="http://schemas.microsoft.com/office/drawing/2014/main" id="{DAA5B368-5E3B-D000-39D6-E9CD18F5777B}"/>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A7E1B6C7-0294-4900-3A45-4062285134CF}"/>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211D37D7-609E-71A7-77CF-34DF615F5982}"/>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FE1CE330-254F-D4BE-D205-A628AB986769}"/>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88CD4A69-2F21-E431-B552-77CCD72C96AE}"/>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6" name="TextBox 5">
            <a:extLst>
              <a:ext uri="{FF2B5EF4-FFF2-40B4-BE49-F238E27FC236}">
                <a16:creationId xmlns:a16="http://schemas.microsoft.com/office/drawing/2014/main" id="{FD126E17-3D6E-F62F-8165-84329226CE44}"/>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7" name="TextBox 6">
            <a:extLst>
              <a:ext uri="{FF2B5EF4-FFF2-40B4-BE49-F238E27FC236}">
                <a16:creationId xmlns:a16="http://schemas.microsoft.com/office/drawing/2014/main" id="{0FC796CB-134B-2776-934E-DC7A3E2C1735}"/>
              </a:ext>
            </a:extLst>
          </p:cNvPr>
          <p:cNvSpPr txBox="1"/>
          <p:nvPr/>
        </p:nvSpPr>
        <p:spPr>
          <a:xfrm>
            <a:off x="4572000" y="227687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la diosa falsa (Wadjet) y el dios falso (Jepri)</a:t>
            </a:r>
          </a:p>
        </p:txBody>
      </p:sp>
      <p:sp>
        <p:nvSpPr>
          <p:cNvPr id="8" name="TextBox 7">
            <a:extLst>
              <a:ext uri="{FF2B5EF4-FFF2-40B4-BE49-F238E27FC236}">
                <a16:creationId xmlns:a16="http://schemas.microsoft.com/office/drawing/2014/main" id="{7E4B9FC4-0EA0-B941-0ADA-9F95872F54FF}"/>
              </a:ext>
            </a:extLst>
          </p:cNvPr>
          <p:cNvSpPr txBox="1"/>
          <p:nvPr/>
        </p:nvSpPr>
        <p:spPr>
          <a:xfrm>
            <a:off x="4564924" y="28589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Moscas llenaron la tierra de Egipto</a:t>
            </a:r>
          </a:p>
        </p:txBody>
      </p:sp>
      <p:sp>
        <p:nvSpPr>
          <p:cNvPr id="9" name="TextBox 8">
            <a:extLst>
              <a:ext uri="{FF2B5EF4-FFF2-40B4-BE49-F238E27FC236}">
                <a16:creationId xmlns:a16="http://schemas.microsoft.com/office/drawing/2014/main" id="{F24E969A-68FA-CF88-C5CE-BF28C2F0D470}"/>
              </a:ext>
            </a:extLst>
          </p:cNvPr>
          <p:cNvSpPr txBox="1"/>
          <p:nvPr/>
        </p:nvSpPr>
        <p:spPr>
          <a:xfrm>
            <a:off x="4564924" y="347472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promesa: La plaga no afectara al pueblo de Israel</a:t>
            </a:r>
          </a:p>
        </p:txBody>
      </p:sp>
      <p:sp>
        <p:nvSpPr>
          <p:cNvPr id="11" name="1 CuadroTexto">
            <a:extLst>
              <a:ext uri="{FF2B5EF4-FFF2-40B4-BE49-F238E27FC236}">
                <a16:creationId xmlns:a16="http://schemas.microsoft.com/office/drawing/2014/main" id="{C281816C-6CFA-2338-8756-DA532556748D}"/>
              </a:ext>
            </a:extLst>
          </p:cNvPr>
          <p:cNvSpPr txBox="1"/>
          <p:nvPr/>
        </p:nvSpPr>
        <p:spPr>
          <a:xfrm>
            <a:off x="4932040" y="50172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8:25</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0B178B0D-BAD3-5567-29BF-57B22A2E9455}"/>
              </a:ext>
            </a:extLst>
          </p:cNvPr>
          <p:cNvSpPr txBox="1"/>
          <p:nvPr/>
        </p:nvSpPr>
        <p:spPr>
          <a:xfrm>
            <a:off x="4932040" y="5517232"/>
            <a:ext cx="4032449"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Faraón llamó a Moisés y a Aarón, y les dijo: </a:t>
            </a:r>
            <a:r>
              <a:rPr lang="es-ES" sz="2400" dirty="0">
                <a:solidFill>
                  <a:srgbClr val="00B0F0"/>
                </a:solidFill>
                <a:latin typeface="Calibri"/>
              </a:rPr>
              <a:t>Andad, ofreced sacrificio a vuestro Dios en la tierra. </a:t>
            </a:r>
          </a:p>
        </p:txBody>
      </p:sp>
    </p:spTree>
    <p:extLst>
      <p:ext uri="{BB962C8B-B14F-4D97-AF65-F5344CB8AC3E}">
        <p14:creationId xmlns:p14="http://schemas.microsoft.com/office/powerpoint/2010/main" val="1962865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DC690-B38E-BBCD-D2A6-57BBB1B55D8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DBC3A95-CA05-4284-10BD-B737763EA207}"/>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8:26-28</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69C3AE37-C18F-8658-EBB9-87ECCB91EB61}"/>
              </a:ext>
            </a:extLst>
          </p:cNvPr>
          <p:cNvSpPr txBox="1"/>
          <p:nvPr/>
        </p:nvSpPr>
        <p:spPr>
          <a:xfrm>
            <a:off x="-36511" y="495746"/>
            <a:ext cx="4680520" cy="433496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Moisés respondió: No conviene que hagamos así, porque ofreceríamos a Jehová nuestro Dios la abominación de los egipcios. He aquí, si sacrificáramos la abominación de los egipcios delante de ellos, ¿no nos apedrearían?</a:t>
            </a:r>
            <a:r>
              <a:rPr lang="es-ES" sz="2400" dirty="0">
                <a:latin typeface="Calibri"/>
              </a:rPr>
              <a:t> Camino de tres días iremos por el desierto, y ofreceremos sacrificios a Jehová nuestro Dios, como él nos dirá. Dijo Faraón: Yo os dejaré ir para que ofrezcáis sacrificios a Jehová vuestro Dios en el desierto, con tal que no vayáis más lejos; orad por mí. </a:t>
            </a:r>
          </a:p>
        </p:txBody>
      </p:sp>
      <p:sp>
        <p:nvSpPr>
          <p:cNvPr id="3" name="TextBox 2">
            <a:extLst>
              <a:ext uri="{FF2B5EF4-FFF2-40B4-BE49-F238E27FC236}">
                <a16:creationId xmlns:a16="http://schemas.microsoft.com/office/drawing/2014/main" id="{717E23D8-D1B2-3644-7038-34E5BECCD570}"/>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EBD2DCC7-15A8-72E4-2B25-2F88CF73CADA}"/>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4383A352-F9C7-6B86-D17A-F709BEAF97C4}"/>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C81CB0A2-3C82-F784-00DE-9E1495016A32}"/>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0B91E4E2-1EB6-DEEE-6627-FABA227B03DE}"/>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6" name="TextBox 5">
            <a:extLst>
              <a:ext uri="{FF2B5EF4-FFF2-40B4-BE49-F238E27FC236}">
                <a16:creationId xmlns:a16="http://schemas.microsoft.com/office/drawing/2014/main" id="{0A319244-B3F5-5CA2-0FC4-D16BFE6D7088}"/>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7" name="TextBox 6">
            <a:extLst>
              <a:ext uri="{FF2B5EF4-FFF2-40B4-BE49-F238E27FC236}">
                <a16:creationId xmlns:a16="http://schemas.microsoft.com/office/drawing/2014/main" id="{646A4D29-8619-A3B9-7E87-268CEEAB14DC}"/>
              </a:ext>
            </a:extLst>
          </p:cNvPr>
          <p:cNvSpPr txBox="1"/>
          <p:nvPr/>
        </p:nvSpPr>
        <p:spPr>
          <a:xfrm>
            <a:off x="4572000" y="227687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la diosa falsa (Wadjet) y el dios falso (Jepri)</a:t>
            </a:r>
          </a:p>
        </p:txBody>
      </p:sp>
      <p:sp>
        <p:nvSpPr>
          <p:cNvPr id="8" name="TextBox 7">
            <a:extLst>
              <a:ext uri="{FF2B5EF4-FFF2-40B4-BE49-F238E27FC236}">
                <a16:creationId xmlns:a16="http://schemas.microsoft.com/office/drawing/2014/main" id="{655B482A-62D3-A82D-7CDA-D09CC22B5988}"/>
              </a:ext>
            </a:extLst>
          </p:cNvPr>
          <p:cNvSpPr txBox="1"/>
          <p:nvPr/>
        </p:nvSpPr>
        <p:spPr>
          <a:xfrm>
            <a:off x="4564924" y="28589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Moscas llenaron la tierra de Egipto</a:t>
            </a:r>
          </a:p>
        </p:txBody>
      </p:sp>
      <p:sp>
        <p:nvSpPr>
          <p:cNvPr id="9" name="TextBox 8">
            <a:extLst>
              <a:ext uri="{FF2B5EF4-FFF2-40B4-BE49-F238E27FC236}">
                <a16:creationId xmlns:a16="http://schemas.microsoft.com/office/drawing/2014/main" id="{9F062A90-6D97-1B98-9CAE-FA1718E26B53}"/>
              </a:ext>
            </a:extLst>
          </p:cNvPr>
          <p:cNvSpPr txBox="1"/>
          <p:nvPr/>
        </p:nvSpPr>
        <p:spPr>
          <a:xfrm>
            <a:off x="4564924" y="347472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promesa: La plaga no afectara al pueblo de Israel</a:t>
            </a:r>
          </a:p>
        </p:txBody>
      </p:sp>
      <p:sp>
        <p:nvSpPr>
          <p:cNvPr id="11" name="1 CuadroTexto">
            <a:extLst>
              <a:ext uri="{FF2B5EF4-FFF2-40B4-BE49-F238E27FC236}">
                <a16:creationId xmlns:a16="http://schemas.microsoft.com/office/drawing/2014/main" id="{B7755E5D-81F8-0A6A-6C5A-D69E3BD4ACB3}"/>
              </a:ext>
            </a:extLst>
          </p:cNvPr>
          <p:cNvSpPr txBox="1"/>
          <p:nvPr/>
        </p:nvSpPr>
        <p:spPr>
          <a:xfrm>
            <a:off x="4932040" y="50172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8:25</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92D9D99-7FAC-ACA5-1937-E735F81FEF38}"/>
              </a:ext>
            </a:extLst>
          </p:cNvPr>
          <p:cNvSpPr txBox="1"/>
          <p:nvPr/>
        </p:nvSpPr>
        <p:spPr>
          <a:xfrm>
            <a:off x="4932040" y="5517232"/>
            <a:ext cx="4032449"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Faraón llamó a Moisés y a Aarón, y les dijo: </a:t>
            </a:r>
            <a:r>
              <a:rPr lang="es-ES" sz="2400" dirty="0">
                <a:solidFill>
                  <a:srgbClr val="00B0F0"/>
                </a:solidFill>
                <a:latin typeface="Calibri"/>
              </a:rPr>
              <a:t>Andad, ofreced sacrificio a vuestro Dios en la tierra. </a:t>
            </a:r>
          </a:p>
        </p:txBody>
      </p:sp>
    </p:spTree>
    <p:extLst>
      <p:ext uri="{BB962C8B-B14F-4D97-AF65-F5344CB8AC3E}">
        <p14:creationId xmlns:p14="http://schemas.microsoft.com/office/powerpoint/2010/main" val="277520308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363C5-DC19-CFDE-E31A-07A27B568FD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CB101F5C-E909-448B-910B-A748AC0A80B7}"/>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8:26-28</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C8A6D486-07C2-DFF7-A471-555DBBDA7264}"/>
              </a:ext>
            </a:extLst>
          </p:cNvPr>
          <p:cNvSpPr txBox="1"/>
          <p:nvPr/>
        </p:nvSpPr>
        <p:spPr>
          <a:xfrm>
            <a:off x="-36511" y="495746"/>
            <a:ext cx="4680520" cy="433496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Moisés respondió: No conviene que hagamos así, porque ofreceríamos a Jehová nuestro Dios la abominación de los egipcios. He aquí, si sacrificáramos la abominación de los egipcios delante de ellos, ¿no nos apedrearían?</a:t>
            </a:r>
            <a:r>
              <a:rPr lang="es-ES" sz="2400" dirty="0">
                <a:latin typeface="Calibri"/>
              </a:rPr>
              <a:t> </a:t>
            </a:r>
            <a:r>
              <a:rPr lang="es-ES" sz="2400" dirty="0">
                <a:solidFill>
                  <a:srgbClr val="00B0F0"/>
                </a:solidFill>
                <a:latin typeface="Calibri"/>
              </a:rPr>
              <a:t>Camino de tres días iremos por el desierto, y ofreceremos sacrificios a Jehová nuestro Dios, como él nos dirá.</a:t>
            </a:r>
            <a:r>
              <a:rPr lang="es-ES" sz="2400" dirty="0">
                <a:latin typeface="Calibri"/>
              </a:rPr>
              <a:t> Dijo Faraón: Yo os dejaré ir para que ofrezcáis sacrificios a Jehová vuestro Dios en el desierto, con tal que no vayáis más lejos; orad por mí. </a:t>
            </a:r>
          </a:p>
        </p:txBody>
      </p:sp>
      <p:sp>
        <p:nvSpPr>
          <p:cNvPr id="3" name="TextBox 2">
            <a:extLst>
              <a:ext uri="{FF2B5EF4-FFF2-40B4-BE49-F238E27FC236}">
                <a16:creationId xmlns:a16="http://schemas.microsoft.com/office/drawing/2014/main" id="{D55FF906-2236-9C79-0D22-2F3B266A2AC4}"/>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F599EA5E-771C-CD24-E1D1-A88131CE3B5C}"/>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F19211F2-FE37-6A7A-041D-BFF1C6B034AB}"/>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F337A466-F528-71CD-77C8-8C1A551263CC}"/>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45BC56BC-2F10-E76A-1C13-C4927078CA0A}"/>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6" name="TextBox 5">
            <a:extLst>
              <a:ext uri="{FF2B5EF4-FFF2-40B4-BE49-F238E27FC236}">
                <a16:creationId xmlns:a16="http://schemas.microsoft.com/office/drawing/2014/main" id="{7B05C708-A234-AEB0-AADC-B21CCF436BA2}"/>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7" name="TextBox 6">
            <a:extLst>
              <a:ext uri="{FF2B5EF4-FFF2-40B4-BE49-F238E27FC236}">
                <a16:creationId xmlns:a16="http://schemas.microsoft.com/office/drawing/2014/main" id="{55BA2D04-D27A-2F63-30EA-E316AF0BFB59}"/>
              </a:ext>
            </a:extLst>
          </p:cNvPr>
          <p:cNvSpPr txBox="1"/>
          <p:nvPr/>
        </p:nvSpPr>
        <p:spPr>
          <a:xfrm>
            <a:off x="4572000" y="227687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la diosa falsa (Wadjet) y el dios falso (Jepri)</a:t>
            </a:r>
          </a:p>
        </p:txBody>
      </p:sp>
      <p:sp>
        <p:nvSpPr>
          <p:cNvPr id="8" name="TextBox 7">
            <a:extLst>
              <a:ext uri="{FF2B5EF4-FFF2-40B4-BE49-F238E27FC236}">
                <a16:creationId xmlns:a16="http://schemas.microsoft.com/office/drawing/2014/main" id="{A178CEEB-AB0C-8143-10C7-9E0B6D52D490}"/>
              </a:ext>
            </a:extLst>
          </p:cNvPr>
          <p:cNvSpPr txBox="1"/>
          <p:nvPr/>
        </p:nvSpPr>
        <p:spPr>
          <a:xfrm>
            <a:off x="4564924" y="28589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Moscas llenaron la tierra de Egipto</a:t>
            </a:r>
          </a:p>
        </p:txBody>
      </p:sp>
      <p:sp>
        <p:nvSpPr>
          <p:cNvPr id="9" name="TextBox 8">
            <a:extLst>
              <a:ext uri="{FF2B5EF4-FFF2-40B4-BE49-F238E27FC236}">
                <a16:creationId xmlns:a16="http://schemas.microsoft.com/office/drawing/2014/main" id="{31133671-1AE1-A9D9-9453-B462BC251554}"/>
              </a:ext>
            </a:extLst>
          </p:cNvPr>
          <p:cNvSpPr txBox="1"/>
          <p:nvPr/>
        </p:nvSpPr>
        <p:spPr>
          <a:xfrm>
            <a:off x="4564924" y="347472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promesa: La plaga no afectara al pueblo de Israel</a:t>
            </a:r>
          </a:p>
        </p:txBody>
      </p:sp>
      <p:sp>
        <p:nvSpPr>
          <p:cNvPr id="11" name="1 CuadroTexto">
            <a:extLst>
              <a:ext uri="{FF2B5EF4-FFF2-40B4-BE49-F238E27FC236}">
                <a16:creationId xmlns:a16="http://schemas.microsoft.com/office/drawing/2014/main" id="{95083CEC-8AE6-6EC6-914E-CC6F7AB95675}"/>
              </a:ext>
            </a:extLst>
          </p:cNvPr>
          <p:cNvSpPr txBox="1"/>
          <p:nvPr/>
        </p:nvSpPr>
        <p:spPr>
          <a:xfrm>
            <a:off x="4932040" y="50172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8:25</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D69B96ED-EEC8-3841-4441-1BBFAD7FF026}"/>
              </a:ext>
            </a:extLst>
          </p:cNvPr>
          <p:cNvSpPr txBox="1"/>
          <p:nvPr/>
        </p:nvSpPr>
        <p:spPr>
          <a:xfrm>
            <a:off x="4932040" y="5517232"/>
            <a:ext cx="4032449"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Faraón llamó a Moisés y a Aarón, y les dijo: </a:t>
            </a:r>
            <a:r>
              <a:rPr lang="es-ES" sz="2400" dirty="0">
                <a:solidFill>
                  <a:srgbClr val="00B0F0"/>
                </a:solidFill>
                <a:latin typeface="Calibri"/>
              </a:rPr>
              <a:t>Andad, ofreced sacrificio a vuestro Dios en la tierra. </a:t>
            </a:r>
          </a:p>
        </p:txBody>
      </p:sp>
    </p:spTree>
    <p:extLst>
      <p:ext uri="{BB962C8B-B14F-4D97-AF65-F5344CB8AC3E}">
        <p14:creationId xmlns:p14="http://schemas.microsoft.com/office/powerpoint/2010/main" val="283779329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4A484-770E-38F1-9A9D-938D7073823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C8337F6-A9C4-3966-6D0B-35D9BB138B9E}"/>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8:26-28</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34CF8946-3340-9CCF-4A54-8F2C30244794}"/>
              </a:ext>
            </a:extLst>
          </p:cNvPr>
          <p:cNvSpPr txBox="1"/>
          <p:nvPr/>
        </p:nvSpPr>
        <p:spPr>
          <a:xfrm>
            <a:off x="-36511" y="495746"/>
            <a:ext cx="4680520" cy="433496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Moisés respondió: No conviene que hagamos así, porque ofreceríamos a Jehová nuestro Dios la abominación de los egipcios. He aquí, si sacrificáramos la abominación de los egipcios delante de ellos, ¿no nos apedrearían?</a:t>
            </a:r>
            <a:r>
              <a:rPr lang="es-ES" sz="2400" dirty="0">
                <a:latin typeface="Calibri"/>
              </a:rPr>
              <a:t> </a:t>
            </a:r>
            <a:r>
              <a:rPr lang="es-ES" sz="2400" dirty="0">
                <a:solidFill>
                  <a:srgbClr val="00B0F0"/>
                </a:solidFill>
                <a:latin typeface="Calibri"/>
              </a:rPr>
              <a:t>Camino de tres días iremos por el desierto, y ofreceremos sacrificios a Jehová nuestro Dios, como él nos dirá.</a:t>
            </a:r>
            <a:r>
              <a:rPr lang="es-ES" sz="2400" dirty="0">
                <a:latin typeface="Calibri"/>
              </a:rPr>
              <a:t> </a:t>
            </a:r>
            <a:r>
              <a:rPr lang="es-ES" sz="2400" dirty="0">
                <a:solidFill>
                  <a:srgbClr val="FFFF00"/>
                </a:solidFill>
                <a:latin typeface="Calibri"/>
              </a:rPr>
              <a:t>Dijo Faraón: Yo os dejaré ir para que ofrezcáis sacrificios a Jehová vuestro Dios en el desierto, con tal que no vayáis más lejos; orad por mí. </a:t>
            </a:r>
          </a:p>
        </p:txBody>
      </p:sp>
      <p:sp>
        <p:nvSpPr>
          <p:cNvPr id="3" name="TextBox 2">
            <a:extLst>
              <a:ext uri="{FF2B5EF4-FFF2-40B4-BE49-F238E27FC236}">
                <a16:creationId xmlns:a16="http://schemas.microsoft.com/office/drawing/2014/main" id="{6A16D783-A576-D42F-E411-FEBB2715CFCA}"/>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A0B9E8D2-6D27-A965-8EE9-91E5903FA567}"/>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38A7AD9E-462D-D88E-01C7-F1FD130FE048}"/>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4EF2AB6B-2445-A72C-AAD7-F434C53D3761}"/>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492E7202-C53F-CF20-9C78-60251510C3D0}"/>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6" name="TextBox 5">
            <a:extLst>
              <a:ext uri="{FF2B5EF4-FFF2-40B4-BE49-F238E27FC236}">
                <a16:creationId xmlns:a16="http://schemas.microsoft.com/office/drawing/2014/main" id="{C38743A3-9ECE-9B93-B284-6A008870FF33}"/>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7" name="TextBox 6">
            <a:extLst>
              <a:ext uri="{FF2B5EF4-FFF2-40B4-BE49-F238E27FC236}">
                <a16:creationId xmlns:a16="http://schemas.microsoft.com/office/drawing/2014/main" id="{8460FF88-46F3-5CFB-AEB2-18CF3312FD3B}"/>
              </a:ext>
            </a:extLst>
          </p:cNvPr>
          <p:cNvSpPr txBox="1"/>
          <p:nvPr/>
        </p:nvSpPr>
        <p:spPr>
          <a:xfrm>
            <a:off x="4572000" y="227687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la diosa falsa (Wadjet) y el dios falso (Jepri)</a:t>
            </a:r>
          </a:p>
        </p:txBody>
      </p:sp>
      <p:sp>
        <p:nvSpPr>
          <p:cNvPr id="8" name="TextBox 7">
            <a:extLst>
              <a:ext uri="{FF2B5EF4-FFF2-40B4-BE49-F238E27FC236}">
                <a16:creationId xmlns:a16="http://schemas.microsoft.com/office/drawing/2014/main" id="{6439643C-4D0B-E018-0E7B-B5886C143292}"/>
              </a:ext>
            </a:extLst>
          </p:cNvPr>
          <p:cNvSpPr txBox="1"/>
          <p:nvPr/>
        </p:nvSpPr>
        <p:spPr>
          <a:xfrm>
            <a:off x="4564924" y="28589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Moscas llenaron la tierra de Egipto</a:t>
            </a:r>
          </a:p>
        </p:txBody>
      </p:sp>
      <p:sp>
        <p:nvSpPr>
          <p:cNvPr id="9" name="TextBox 8">
            <a:extLst>
              <a:ext uri="{FF2B5EF4-FFF2-40B4-BE49-F238E27FC236}">
                <a16:creationId xmlns:a16="http://schemas.microsoft.com/office/drawing/2014/main" id="{5911474D-5D55-B6FE-9201-D2EAF0C4CB88}"/>
              </a:ext>
            </a:extLst>
          </p:cNvPr>
          <p:cNvSpPr txBox="1"/>
          <p:nvPr/>
        </p:nvSpPr>
        <p:spPr>
          <a:xfrm>
            <a:off x="4564924" y="347472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promesa: La plaga no afectara al pueblo de Israel</a:t>
            </a:r>
          </a:p>
        </p:txBody>
      </p:sp>
      <p:sp>
        <p:nvSpPr>
          <p:cNvPr id="11" name="1 CuadroTexto">
            <a:extLst>
              <a:ext uri="{FF2B5EF4-FFF2-40B4-BE49-F238E27FC236}">
                <a16:creationId xmlns:a16="http://schemas.microsoft.com/office/drawing/2014/main" id="{BF6B541E-EB80-0394-36F5-1DADA17A03CF}"/>
              </a:ext>
            </a:extLst>
          </p:cNvPr>
          <p:cNvSpPr txBox="1"/>
          <p:nvPr/>
        </p:nvSpPr>
        <p:spPr>
          <a:xfrm>
            <a:off x="4932040" y="50172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8:25</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F8962E9F-18ED-85DC-70B8-E5168F2D0484}"/>
              </a:ext>
            </a:extLst>
          </p:cNvPr>
          <p:cNvSpPr txBox="1"/>
          <p:nvPr/>
        </p:nvSpPr>
        <p:spPr>
          <a:xfrm>
            <a:off x="4932040" y="5517232"/>
            <a:ext cx="4032449"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Faraón llamó a Moisés y a Aarón, y les dijo: </a:t>
            </a:r>
            <a:r>
              <a:rPr lang="es-ES" sz="2400" dirty="0">
                <a:solidFill>
                  <a:srgbClr val="00B0F0"/>
                </a:solidFill>
                <a:latin typeface="Calibri"/>
              </a:rPr>
              <a:t>Andad, ofreced sacrificio a vuestro Dios en la tierra. </a:t>
            </a:r>
          </a:p>
        </p:txBody>
      </p:sp>
      <p:sp>
        <p:nvSpPr>
          <p:cNvPr id="13" name="TextBox 12">
            <a:extLst>
              <a:ext uri="{FF2B5EF4-FFF2-40B4-BE49-F238E27FC236}">
                <a16:creationId xmlns:a16="http://schemas.microsoft.com/office/drawing/2014/main" id="{07BB1EB1-3116-F83C-125E-3460B3C76EB7}"/>
              </a:ext>
            </a:extLst>
          </p:cNvPr>
          <p:cNvSpPr txBox="1"/>
          <p:nvPr/>
        </p:nvSpPr>
        <p:spPr>
          <a:xfrm>
            <a:off x="4580353" y="407447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compromiso: Faraón dijo que dejara ir al pueblo y pidió a Moisés una oración por él</a:t>
            </a:r>
          </a:p>
        </p:txBody>
      </p:sp>
    </p:spTree>
    <p:extLst>
      <p:ext uri="{BB962C8B-B14F-4D97-AF65-F5344CB8AC3E}">
        <p14:creationId xmlns:p14="http://schemas.microsoft.com/office/powerpoint/2010/main" val="1650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12234-BC9E-A560-0685-D864DCBD118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0C9ACE4-8435-4CE9-09A8-9F397D718F44}"/>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8:26-28</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1CB9D738-1F27-732A-0E38-C3DECB72ABA5}"/>
              </a:ext>
            </a:extLst>
          </p:cNvPr>
          <p:cNvSpPr txBox="1"/>
          <p:nvPr/>
        </p:nvSpPr>
        <p:spPr>
          <a:xfrm>
            <a:off x="-36511" y="495746"/>
            <a:ext cx="4680520" cy="433496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Moisés respondió: No conviene que hagamos así, porque ofreceríamos a Jehová nuestro Dios la abominación de los egipcios. He aquí, si sacrificáramos la abominación de los egipcios delante de ellos, ¿no nos apedrearían?</a:t>
            </a:r>
            <a:r>
              <a:rPr lang="es-ES" sz="2400" dirty="0">
                <a:latin typeface="Calibri"/>
              </a:rPr>
              <a:t> </a:t>
            </a:r>
            <a:r>
              <a:rPr lang="es-ES" sz="2400" dirty="0">
                <a:solidFill>
                  <a:srgbClr val="00B0F0"/>
                </a:solidFill>
                <a:latin typeface="Calibri"/>
              </a:rPr>
              <a:t>Camino de tres días iremos por el desierto, y ofreceremos sacrificios a Jehová nuestro Dios, como él nos dirá.</a:t>
            </a:r>
            <a:r>
              <a:rPr lang="es-ES" sz="2400" dirty="0">
                <a:latin typeface="Calibri"/>
              </a:rPr>
              <a:t> </a:t>
            </a:r>
            <a:r>
              <a:rPr lang="es-ES" sz="2400" dirty="0">
                <a:solidFill>
                  <a:srgbClr val="FFFF00"/>
                </a:solidFill>
                <a:latin typeface="Calibri"/>
              </a:rPr>
              <a:t>Dijo Faraón: Yo os dejaré ir para que ofrezcáis sacrificios a Jehová vuestro Dios en el desierto, con tal que no vayáis más lejos; orad por mí. </a:t>
            </a:r>
          </a:p>
        </p:txBody>
      </p:sp>
      <p:sp>
        <p:nvSpPr>
          <p:cNvPr id="3" name="TextBox 2">
            <a:extLst>
              <a:ext uri="{FF2B5EF4-FFF2-40B4-BE49-F238E27FC236}">
                <a16:creationId xmlns:a16="http://schemas.microsoft.com/office/drawing/2014/main" id="{60068A0F-A319-2BCB-FDDB-44FD1641EE67}"/>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A47CDD82-4B9C-4F65-6BD2-D0C0607FAE16}"/>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3E7CBFCF-AA55-8729-4B24-1D9B277C5037}"/>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F10D5916-6A5E-2EE9-AD8B-66AABAB682A4}"/>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24748991-D4B9-5B22-04BF-180394DB3A12}"/>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6" name="TextBox 5">
            <a:extLst>
              <a:ext uri="{FF2B5EF4-FFF2-40B4-BE49-F238E27FC236}">
                <a16:creationId xmlns:a16="http://schemas.microsoft.com/office/drawing/2014/main" id="{8EA240C9-5EE8-EAE8-8D6C-AF49960073F7}"/>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7" name="TextBox 6">
            <a:extLst>
              <a:ext uri="{FF2B5EF4-FFF2-40B4-BE49-F238E27FC236}">
                <a16:creationId xmlns:a16="http://schemas.microsoft.com/office/drawing/2014/main" id="{F5ECC981-95C1-B70E-CE59-F3A525F84508}"/>
              </a:ext>
            </a:extLst>
          </p:cNvPr>
          <p:cNvSpPr txBox="1"/>
          <p:nvPr/>
        </p:nvSpPr>
        <p:spPr>
          <a:xfrm>
            <a:off x="4572000" y="227687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la diosa falsa (Wadjet) y el dios falso (Jepri)</a:t>
            </a:r>
          </a:p>
        </p:txBody>
      </p:sp>
      <p:sp>
        <p:nvSpPr>
          <p:cNvPr id="8" name="TextBox 7">
            <a:extLst>
              <a:ext uri="{FF2B5EF4-FFF2-40B4-BE49-F238E27FC236}">
                <a16:creationId xmlns:a16="http://schemas.microsoft.com/office/drawing/2014/main" id="{A406A254-664A-E171-9779-AA561F9BA63C}"/>
              </a:ext>
            </a:extLst>
          </p:cNvPr>
          <p:cNvSpPr txBox="1"/>
          <p:nvPr/>
        </p:nvSpPr>
        <p:spPr>
          <a:xfrm>
            <a:off x="4564924" y="28589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Moscas llenaron la tierra de Egipto</a:t>
            </a:r>
          </a:p>
        </p:txBody>
      </p:sp>
      <p:sp>
        <p:nvSpPr>
          <p:cNvPr id="9" name="TextBox 8">
            <a:extLst>
              <a:ext uri="{FF2B5EF4-FFF2-40B4-BE49-F238E27FC236}">
                <a16:creationId xmlns:a16="http://schemas.microsoft.com/office/drawing/2014/main" id="{751C402E-2D96-3913-0D79-511BDDC924F7}"/>
              </a:ext>
            </a:extLst>
          </p:cNvPr>
          <p:cNvSpPr txBox="1"/>
          <p:nvPr/>
        </p:nvSpPr>
        <p:spPr>
          <a:xfrm>
            <a:off x="4564924" y="347472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promesa: La plaga no afectara al pueblo de Israel</a:t>
            </a:r>
          </a:p>
        </p:txBody>
      </p:sp>
      <p:sp>
        <p:nvSpPr>
          <p:cNvPr id="11" name="1 CuadroTexto">
            <a:extLst>
              <a:ext uri="{FF2B5EF4-FFF2-40B4-BE49-F238E27FC236}">
                <a16:creationId xmlns:a16="http://schemas.microsoft.com/office/drawing/2014/main" id="{E842C843-1573-81E1-3EEC-2C6C85DFB5C4}"/>
              </a:ext>
            </a:extLst>
          </p:cNvPr>
          <p:cNvSpPr txBox="1"/>
          <p:nvPr/>
        </p:nvSpPr>
        <p:spPr>
          <a:xfrm>
            <a:off x="2534490" y="540573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8:31, 32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D7E87A8D-F776-0E51-71D6-C0A4D03C5E9C}"/>
              </a:ext>
            </a:extLst>
          </p:cNvPr>
          <p:cNvSpPr txBox="1"/>
          <p:nvPr/>
        </p:nvSpPr>
        <p:spPr>
          <a:xfrm>
            <a:off x="0" y="5877272"/>
            <a:ext cx="9101428"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 Jehová hizo conforme a la palabra de Moisés, y quitó todas aquellas moscas de Faraón, de sus siervos y de su pueblo, sin que quedara una. </a:t>
            </a:r>
          </a:p>
          <a:p>
            <a:pPr algn="ctr" fontAlgn="auto">
              <a:lnSpc>
                <a:spcPts val="2200"/>
              </a:lnSpc>
              <a:spcBef>
                <a:spcPts val="0"/>
              </a:spcBef>
              <a:spcAft>
                <a:spcPts val="0"/>
              </a:spcAft>
            </a:pPr>
            <a:r>
              <a:rPr lang="es-ES" sz="2400" dirty="0">
                <a:latin typeface="Calibri"/>
              </a:rPr>
              <a:t>Mas Faraón endureció aun esta vez su corazón, y no dejó ir al pueblo.</a:t>
            </a:r>
          </a:p>
        </p:txBody>
      </p:sp>
      <p:sp>
        <p:nvSpPr>
          <p:cNvPr id="13" name="TextBox 12">
            <a:extLst>
              <a:ext uri="{FF2B5EF4-FFF2-40B4-BE49-F238E27FC236}">
                <a16:creationId xmlns:a16="http://schemas.microsoft.com/office/drawing/2014/main" id="{613B08C6-A554-CE02-6C0D-EB16520BEF68}"/>
              </a:ext>
            </a:extLst>
          </p:cNvPr>
          <p:cNvSpPr txBox="1"/>
          <p:nvPr/>
        </p:nvSpPr>
        <p:spPr>
          <a:xfrm>
            <a:off x="4580353" y="407447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compromiso: Faraón dijo que dejara ir al pueblo y pidió a Moisés una oración por él</a:t>
            </a:r>
          </a:p>
        </p:txBody>
      </p:sp>
    </p:spTree>
    <p:extLst>
      <p:ext uri="{BB962C8B-B14F-4D97-AF65-F5344CB8AC3E}">
        <p14:creationId xmlns:p14="http://schemas.microsoft.com/office/powerpoint/2010/main" val="3015299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679E3-1341-C710-817A-1B3A0E8FC88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C8EE4C8-D33F-D10C-E9D6-01988439A968}"/>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8:26-28</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56F9FA6E-678F-8967-3030-83EC4404BFFC}"/>
              </a:ext>
            </a:extLst>
          </p:cNvPr>
          <p:cNvSpPr txBox="1"/>
          <p:nvPr/>
        </p:nvSpPr>
        <p:spPr>
          <a:xfrm>
            <a:off x="-36511" y="495746"/>
            <a:ext cx="4680520" cy="433496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Moisés respondió: No conviene que hagamos así, porque ofreceríamos a Jehová nuestro Dios la abominación de los egipcios. He aquí, si sacrificáramos la abominación de los egipcios delante de ellos, ¿no nos apedrearían?</a:t>
            </a:r>
            <a:r>
              <a:rPr lang="es-ES" sz="2400" dirty="0">
                <a:latin typeface="Calibri"/>
              </a:rPr>
              <a:t> </a:t>
            </a:r>
            <a:r>
              <a:rPr lang="es-ES" sz="2400" dirty="0">
                <a:solidFill>
                  <a:srgbClr val="00B0F0"/>
                </a:solidFill>
                <a:latin typeface="Calibri"/>
              </a:rPr>
              <a:t>Camino de tres días iremos por el desierto, y ofreceremos sacrificios a Jehová nuestro Dios, como él nos dirá.</a:t>
            </a:r>
            <a:r>
              <a:rPr lang="es-ES" sz="2400" dirty="0">
                <a:latin typeface="Calibri"/>
              </a:rPr>
              <a:t> </a:t>
            </a:r>
            <a:r>
              <a:rPr lang="es-ES" sz="2400" dirty="0">
                <a:solidFill>
                  <a:srgbClr val="FFFF00"/>
                </a:solidFill>
                <a:latin typeface="Calibri"/>
              </a:rPr>
              <a:t>Dijo Faraón: Yo os dejaré ir para que ofrezcáis sacrificios a Jehová vuestro Dios en el desierto, con tal que no vayáis más lejos; orad por mí. </a:t>
            </a:r>
          </a:p>
        </p:txBody>
      </p:sp>
      <p:sp>
        <p:nvSpPr>
          <p:cNvPr id="3" name="TextBox 2">
            <a:extLst>
              <a:ext uri="{FF2B5EF4-FFF2-40B4-BE49-F238E27FC236}">
                <a16:creationId xmlns:a16="http://schemas.microsoft.com/office/drawing/2014/main" id="{3068BB80-3CB5-4298-3CEB-DBD75C3B02D4}"/>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0B9C3A73-55D7-D842-DB41-076BFA8D9E89}"/>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582AEA3F-5694-E650-2004-95873DEB3B16}"/>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45395E83-B3E0-9838-CB03-D1D1E672F958}"/>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0C113FE7-834D-6D36-0B38-521DDA9BAF33}"/>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6" name="TextBox 5">
            <a:extLst>
              <a:ext uri="{FF2B5EF4-FFF2-40B4-BE49-F238E27FC236}">
                <a16:creationId xmlns:a16="http://schemas.microsoft.com/office/drawing/2014/main" id="{D1C48F27-B3DE-0CAD-ADA7-154EDA18345C}"/>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7" name="TextBox 6">
            <a:extLst>
              <a:ext uri="{FF2B5EF4-FFF2-40B4-BE49-F238E27FC236}">
                <a16:creationId xmlns:a16="http://schemas.microsoft.com/office/drawing/2014/main" id="{DF474DDE-3DA5-1F85-1AB0-AF4B8B12874B}"/>
              </a:ext>
            </a:extLst>
          </p:cNvPr>
          <p:cNvSpPr txBox="1"/>
          <p:nvPr/>
        </p:nvSpPr>
        <p:spPr>
          <a:xfrm>
            <a:off x="4572000" y="227687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la diosa falsa (Wadjet) y el dios falso (Jepri)</a:t>
            </a:r>
          </a:p>
        </p:txBody>
      </p:sp>
      <p:sp>
        <p:nvSpPr>
          <p:cNvPr id="8" name="TextBox 7">
            <a:extLst>
              <a:ext uri="{FF2B5EF4-FFF2-40B4-BE49-F238E27FC236}">
                <a16:creationId xmlns:a16="http://schemas.microsoft.com/office/drawing/2014/main" id="{E349DAC3-CFDB-972B-FE8E-35DBA4F32B92}"/>
              </a:ext>
            </a:extLst>
          </p:cNvPr>
          <p:cNvSpPr txBox="1"/>
          <p:nvPr/>
        </p:nvSpPr>
        <p:spPr>
          <a:xfrm>
            <a:off x="4564924" y="28589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Moscas llenaron la tierra de Egipto</a:t>
            </a:r>
          </a:p>
        </p:txBody>
      </p:sp>
      <p:sp>
        <p:nvSpPr>
          <p:cNvPr id="9" name="TextBox 8">
            <a:extLst>
              <a:ext uri="{FF2B5EF4-FFF2-40B4-BE49-F238E27FC236}">
                <a16:creationId xmlns:a16="http://schemas.microsoft.com/office/drawing/2014/main" id="{4B4568DD-FC6B-1810-94FB-97119865746C}"/>
              </a:ext>
            </a:extLst>
          </p:cNvPr>
          <p:cNvSpPr txBox="1"/>
          <p:nvPr/>
        </p:nvSpPr>
        <p:spPr>
          <a:xfrm>
            <a:off x="4564924" y="347472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promesa: La plaga no afectara al pueblo de Israel</a:t>
            </a:r>
          </a:p>
        </p:txBody>
      </p:sp>
      <p:sp>
        <p:nvSpPr>
          <p:cNvPr id="11" name="1 CuadroTexto">
            <a:extLst>
              <a:ext uri="{FF2B5EF4-FFF2-40B4-BE49-F238E27FC236}">
                <a16:creationId xmlns:a16="http://schemas.microsoft.com/office/drawing/2014/main" id="{22DA80FF-E7C1-92AE-77C0-DF0045736794}"/>
              </a:ext>
            </a:extLst>
          </p:cNvPr>
          <p:cNvSpPr txBox="1"/>
          <p:nvPr/>
        </p:nvSpPr>
        <p:spPr>
          <a:xfrm>
            <a:off x="2534490" y="540573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8:31, 32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D44B32BC-0E71-5390-2C0D-BAA931C991B6}"/>
              </a:ext>
            </a:extLst>
          </p:cNvPr>
          <p:cNvSpPr txBox="1"/>
          <p:nvPr/>
        </p:nvSpPr>
        <p:spPr>
          <a:xfrm>
            <a:off x="0" y="5877272"/>
            <a:ext cx="9101428"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Jehová hizo conforme a la palabra de Moisés, y quitó todas aquellas moscas de Faraón, de sus siervos y de su pueblo, sin que quedara una. </a:t>
            </a:r>
          </a:p>
          <a:p>
            <a:pPr algn="ctr" fontAlgn="auto">
              <a:lnSpc>
                <a:spcPts val="2200"/>
              </a:lnSpc>
              <a:spcBef>
                <a:spcPts val="0"/>
              </a:spcBef>
              <a:spcAft>
                <a:spcPts val="0"/>
              </a:spcAft>
            </a:pPr>
            <a:r>
              <a:rPr lang="es-ES" sz="2400" dirty="0">
                <a:latin typeface="Calibri"/>
              </a:rPr>
              <a:t>Mas Faraón endureció aun esta vez su corazón, y no dejó ir al pueblo.</a:t>
            </a:r>
          </a:p>
        </p:txBody>
      </p:sp>
      <p:sp>
        <p:nvSpPr>
          <p:cNvPr id="13" name="TextBox 12">
            <a:extLst>
              <a:ext uri="{FF2B5EF4-FFF2-40B4-BE49-F238E27FC236}">
                <a16:creationId xmlns:a16="http://schemas.microsoft.com/office/drawing/2014/main" id="{D4630AD3-B717-8847-9FC1-CAA52FA73CB0}"/>
              </a:ext>
            </a:extLst>
          </p:cNvPr>
          <p:cNvSpPr txBox="1"/>
          <p:nvPr/>
        </p:nvSpPr>
        <p:spPr>
          <a:xfrm>
            <a:off x="4580353" y="407447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compromiso: Faraón dijo que dejara ir al pueblo y pidió a Moisés una oración por él</a:t>
            </a:r>
          </a:p>
        </p:txBody>
      </p:sp>
    </p:spTree>
    <p:extLst>
      <p:ext uri="{BB962C8B-B14F-4D97-AF65-F5344CB8AC3E}">
        <p14:creationId xmlns:p14="http://schemas.microsoft.com/office/powerpoint/2010/main" val="38692392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3D939-24B8-B3B2-5863-7F2ACFD8AA96}"/>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1A7E4F7-1CD0-51C7-6632-5A30550D8358}"/>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8:26-28</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8FD17255-9F25-39E9-800D-DBEC157FCA8A}"/>
              </a:ext>
            </a:extLst>
          </p:cNvPr>
          <p:cNvSpPr txBox="1"/>
          <p:nvPr/>
        </p:nvSpPr>
        <p:spPr>
          <a:xfrm>
            <a:off x="-36511" y="495746"/>
            <a:ext cx="4680520" cy="433496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Moisés respondió: No conviene que hagamos así, porque ofreceríamos a Jehová nuestro Dios la abominación de los egipcios. He aquí, si sacrificáramos la abominación de los egipcios delante de ellos, ¿no nos apedrearían?</a:t>
            </a:r>
            <a:r>
              <a:rPr lang="es-ES" sz="2400" dirty="0">
                <a:latin typeface="Calibri"/>
              </a:rPr>
              <a:t> </a:t>
            </a:r>
            <a:r>
              <a:rPr lang="es-ES" sz="2400" dirty="0">
                <a:solidFill>
                  <a:srgbClr val="00B0F0"/>
                </a:solidFill>
                <a:latin typeface="Calibri"/>
              </a:rPr>
              <a:t>Camino de tres días iremos por el desierto, y ofreceremos sacrificios a Jehová nuestro Dios, como él nos dirá.</a:t>
            </a:r>
            <a:r>
              <a:rPr lang="es-ES" sz="2400" dirty="0">
                <a:latin typeface="Calibri"/>
              </a:rPr>
              <a:t> </a:t>
            </a:r>
            <a:r>
              <a:rPr lang="es-ES" sz="2400" dirty="0">
                <a:solidFill>
                  <a:srgbClr val="FFFF00"/>
                </a:solidFill>
                <a:latin typeface="Calibri"/>
              </a:rPr>
              <a:t>Dijo Faraón: Yo os dejaré ir para que ofrezcáis sacrificios a Jehová vuestro Dios en el desierto, con tal que no vayáis más lejos; orad por mí. </a:t>
            </a:r>
          </a:p>
        </p:txBody>
      </p:sp>
      <p:sp>
        <p:nvSpPr>
          <p:cNvPr id="3" name="TextBox 2">
            <a:extLst>
              <a:ext uri="{FF2B5EF4-FFF2-40B4-BE49-F238E27FC236}">
                <a16:creationId xmlns:a16="http://schemas.microsoft.com/office/drawing/2014/main" id="{FE46B94A-B814-7ECA-A5EE-085C407240C1}"/>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C6D0FB6C-0D15-DE73-8C31-28809AA41112}"/>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EC594DEF-E07D-976B-C067-33CFF506B652}"/>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88FFD900-84A9-3495-3A08-EA7693EAE537}"/>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AC292701-A87D-1317-10DB-0FE554B36779}"/>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6" name="TextBox 5">
            <a:extLst>
              <a:ext uri="{FF2B5EF4-FFF2-40B4-BE49-F238E27FC236}">
                <a16:creationId xmlns:a16="http://schemas.microsoft.com/office/drawing/2014/main" id="{EFB636B4-3B4F-C9C9-C5BF-CE2577731E4C}"/>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7" name="TextBox 6">
            <a:extLst>
              <a:ext uri="{FF2B5EF4-FFF2-40B4-BE49-F238E27FC236}">
                <a16:creationId xmlns:a16="http://schemas.microsoft.com/office/drawing/2014/main" id="{E57788BE-EE81-53EC-D52D-ECA25C39616C}"/>
              </a:ext>
            </a:extLst>
          </p:cNvPr>
          <p:cNvSpPr txBox="1"/>
          <p:nvPr/>
        </p:nvSpPr>
        <p:spPr>
          <a:xfrm>
            <a:off x="4572000" y="227687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la diosa falsa (Wadjet) y el dios falso (Jepri)</a:t>
            </a:r>
          </a:p>
        </p:txBody>
      </p:sp>
      <p:sp>
        <p:nvSpPr>
          <p:cNvPr id="8" name="TextBox 7">
            <a:extLst>
              <a:ext uri="{FF2B5EF4-FFF2-40B4-BE49-F238E27FC236}">
                <a16:creationId xmlns:a16="http://schemas.microsoft.com/office/drawing/2014/main" id="{8B38FBAE-B761-8A4B-ABE4-04623EE4AD39}"/>
              </a:ext>
            </a:extLst>
          </p:cNvPr>
          <p:cNvSpPr txBox="1"/>
          <p:nvPr/>
        </p:nvSpPr>
        <p:spPr>
          <a:xfrm>
            <a:off x="4564924" y="28589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Moscas llenaron la tierra de Egipto</a:t>
            </a:r>
          </a:p>
        </p:txBody>
      </p:sp>
      <p:sp>
        <p:nvSpPr>
          <p:cNvPr id="9" name="TextBox 8">
            <a:extLst>
              <a:ext uri="{FF2B5EF4-FFF2-40B4-BE49-F238E27FC236}">
                <a16:creationId xmlns:a16="http://schemas.microsoft.com/office/drawing/2014/main" id="{3676F174-351C-F0E9-0C9E-B9A3FB0869F1}"/>
              </a:ext>
            </a:extLst>
          </p:cNvPr>
          <p:cNvSpPr txBox="1"/>
          <p:nvPr/>
        </p:nvSpPr>
        <p:spPr>
          <a:xfrm>
            <a:off x="4564924" y="347472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promesa: La plaga no afectara al pueblo de Israel</a:t>
            </a:r>
          </a:p>
        </p:txBody>
      </p:sp>
      <p:sp>
        <p:nvSpPr>
          <p:cNvPr id="11" name="1 CuadroTexto">
            <a:extLst>
              <a:ext uri="{FF2B5EF4-FFF2-40B4-BE49-F238E27FC236}">
                <a16:creationId xmlns:a16="http://schemas.microsoft.com/office/drawing/2014/main" id="{E5960589-C46C-A71E-8B78-05B35F674B50}"/>
              </a:ext>
            </a:extLst>
          </p:cNvPr>
          <p:cNvSpPr txBox="1"/>
          <p:nvPr/>
        </p:nvSpPr>
        <p:spPr>
          <a:xfrm>
            <a:off x="2534490" y="540573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8:31, 32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0B7F323A-D73E-0F58-86D6-63E79F9BEB6E}"/>
              </a:ext>
            </a:extLst>
          </p:cNvPr>
          <p:cNvSpPr txBox="1"/>
          <p:nvPr/>
        </p:nvSpPr>
        <p:spPr>
          <a:xfrm>
            <a:off x="0" y="5877272"/>
            <a:ext cx="9101428"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Jehová hizo conforme a la palabra de Moisés, y quitó todas aquellas moscas de Faraón, de sus siervos y de su pueblo, sin que quedara una. </a:t>
            </a:r>
          </a:p>
          <a:p>
            <a:pPr algn="ctr" fontAlgn="auto">
              <a:lnSpc>
                <a:spcPts val="2200"/>
              </a:lnSpc>
              <a:spcBef>
                <a:spcPts val="0"/>
              </a:spcBef>
              <a:spcAft>
                <a:spcPts val="0"/>
              </a:spcAft>
            </a:pPr>
            <a:r>
              <a:rPr lang="es-ES" sz="2400" dirty="0">
                <a:solidFill>
                  <a:srgbClr val="00B0F0"/>
                </a:solidFill>
                <a:latin typeface="Calibri"/>
              </a:rPr>
              <a:t>Mas Faraón endureció aun esta vez su corazón, y no dejó ir al pueblo.</a:t>
            </a:r>
          </a:p>
        </p:txBody>
      </p:sp>
      <p:sp>
        <p:nvSpPr>
          <p:cNvPr id="13" name="TextBox 12">
            <a:extLst>
              <a:ext uri="{FF2B5EF4-FFF2-40B4-BE49-F238E27FC236}">
                <a16:creationId xmlns:a16="http://schemas.microsoft.com/office/drawing/2014/main" id="{66A72197-FDFD-7229-EF8D-5EBDE474F84E}"/>
              </a:ext>
            </a:extLst>
          </p:cNvPr>
          <p:cNvSpPr txBox="1"/>
          <p:nvPr/>
        </p:nvSpPr>
        <p:spPr>
          <a:xfrm>
            <a:off x="4580353" y="407447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compromiso: Faraón dijo que dejara ir al pueblo y pidió a Moisés una oración por él</a:t>
            </a:r>
          </a:p>
        </p:txBody>
      </p:sp>
      <p:sp>
        <p:nvSpPr>
          <p:cNvPr id="15" name="TextBox 14">
            <a:extLst>
              <a:ext uri="{FF2B5EF4-FFF2-40B4-BE49-F238E27FC236}">
                <a16:creationId xmlns:a16="http://schemas.microsoft.com/office/drawing/2014/main" id="{C6544961-8339-6AB8-4A59-6FCC389E2584}"/>
              </a:ext>
            </a:extLst>
          </p:cNvPr>
          <p:cNvSpPr txBox="1"/>
          <p:nvPr/>
        </p:nvSpPr>
        <p:spPr>
          <a:xfrm>
            <a:off x="4589648" y="465313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resultado: El corazón de Faraón se endureció, no escucho la voz de Dios </a:t>
            </a:r>
          </a:p>
        </p:txBody>
      </p:sp>
    </p:spTree>
    <p:extLst>
      <p:ext uri="{BB962C8B-B14F-4D97-AF65-F5344CB8AC3E}">
        <p14:creationId xmlns:p14="http://schemas.microsoft.com/office/powerpoint/2010/main" val="3125605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6215C-BCD0-08EC-5B33-E3B1928A87F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31E2932-C0B3-980D-B747-84EA17DD273E}"/>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9:3</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2A5B4A16-E0B0-B901-6111-D38D7F092A26}"/>
              </a:ext>
            </a:extLst>
          </p:cNvPr>
          <p:cNvSpPr txBox="1"/>
          <p:nvPr/>
        </p:nvSpPr>
        <p:spPr>
          <a:xfrm>
            <a:off x="35496" y="567680"/>
            <a:ext cx="4680520"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He aquí la mano de Jehová estará sobre tus ganados que están en el campo, caballos, asnos, camellos, vacas y ovejas, con plaga gravísima.</a:t>
            </a:r>
          </a:p>
        </p:txBody>
      </p:sp>
      <p:sp>
        <p:nvSpPr>
          <p:cNvPr id="3" name="TextBox 2">
            <a:extLst>
              <a:ext uri="{FF2B5EF4-FFF2-40B4-BE49-F238E27FC236}">
                <a16:creationId xmlns:a16="http://schemas.microsoft.com/office/drawing/2014/main" id="{5C65654E-6B4C-20D4-7134-78D0C78FFEF5}"/>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706E961B-DD7C-A1E8-8696-BCEF98A15B3D}"/>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CA068F8B-3E14-5D93-B80E-0BCB6A1C3A1B}"/>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34321D0E-06B9-75D6-192F-9EEDB518C8D6}"/>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E8728349-3508-5059-F7F5-772F59A3989B}"/>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6" name="TextBox 5">
            <a:extLst>
              <a:ext uri="{FF2B5EF4-FFF2-40B4-BE49-F238E27FC236}">
                <a16:creationId xmlns:a16="http://schemas.microsoft.com/office/drawing/2014/main" id="{60904AEC-5597-59BC-D2C8-44E88A73D7E9}"/>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Tree>
    <p:extLst>
      <p:ext uri="{BB962C8B-B14F-4D97-AF65-F5344CB8AC3E}">
        <p14:creationId xmlns:p14="http://schemas.microsoft.com/office/powerpoint/2010/main" val="4285926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C1A2E-399F-4F8F-53E3-542E9443536B}"/>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136FA24B-F7CF-B7B8-23CC-E57B4B4AE30B}"/>
              </a:ext>
            </a:extLst>
          </p:cNvPr>
          <p:cNvSpPr txBox="1"/>
          <p:nvPr/>
        </p:nvSpPr>
        <p:spPr>
          <a:xfrm>
            <a:off x="4572000" y="2267018"/>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la diosa falsa (Hathor) y el dios falso (Apis)</a:t>
            </a:r>
          </a:p>
        </p:txBody>
      </p:sp>
      <p:sp>
        <p:nvSpPr>
          <p:cNvPr id="4" name="1 CuadroTexto">
            <a:extLst>
              <a:ext uri="{FF2B5EF4-FFF2-40B4-BE49-F238E27FC236}">
                <a16:creationId xmlns:a16="http://schemas.microsoft.com/office/drawing/2014/main" id="{1723A961-C0C4-F4F4-CF5B-053E6906F237}"/>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9:3</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4C8633D1-4764-888C-04DF-F95304F370F5}"/>
              </a:ext>
            </a:extLst>
          </p:cNvPr>
          <p:cNvSpPr txBox="1"/>
          <p:nvPr/>
        </p:nvSpPr>
        <p:spPr>
          <a:xfrm>
            <a:off x="35496" y="567680"/>
            <a:ext cx="4680520"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He aquí la mano de Jehová estará sobre </a:t>
            </a:r>
            <a:r>
              <a:rPr lang="es-ES" sz="2400" u="sng" dirty="0">
                <a:solidFill>
                  <a:srgbClr val="FFFF00"/>
                </a:solidFill>
                <a:latin typeface="Calibri"/>
              </a:rPr>
              <a:t>tus ganados</a:t>
            </a:r>
            <a:r>
              <a:rPr lang="es-ES" sz="2400" dirty="0">
                <a:solidFill>
                  <a:srgbClr val="FFFF00"/>
                </a:solidFill>
                <a:latin typeface="Calibri"/>
              </a:rPr>
              <a:t> que están en el campo, caballos, asnos, camellos, vacas y ovejas, con plaga gravísima.</a:t>
            </a:r>
          </a:p>
        </p:txBody>
      </p:sp>
      <p:sp>
        <p:nvSpPr>
          <p:cNvPr id="3" name="TextBox 2">
            <a:extLst>
              <a:ext uri="{FF2B5EF4-FFF2-40B4-BE49-F238E27FC236}">
                <a16:creationId xmlns:a16="http://schemas.microsoft.com/office/drawing/2014/main" id="{93231C65-DB10-81FF-234B-E107CB0523DF}"/>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B69D9253-5787-29DE-6BA9-04ACAA6B0972}"/>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DE2ECBB9-813A-4C3D-73E7-8E00857A2D52}"/>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551A1615-4DBC-C4B4-3110-3B52815C9636}"/>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39A8C7E8-FD53-0796-47F9-AA0AE3D0B1F6}"/>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6" name="TextBox 5">
            <a:extLst>
              <a:ext uri="{FF2B5EF4-FFF2-40B4-BE49-F238E27FC236}">
                <a16:creationId xmlns:a16="http://schemas.microsoft.com/office/drawing/2014/main" id="{BE234278-8EEC-8695-608D-1C6050524F52}"/>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8" name="TextBox 7">
            <a:extLst>
              <a:ext uri="{FF2B5EF4-FFF2-40B4-BE49-F238E27FC236}">
                <a16:creationId xmlns:a16="http://schemas.microsoft.com/office/drawing/2014/main" id="{A640AE0B-BC93-E0F4-D794-52BD2493FD7B}"/>
              </a:ext>
            </a:extLst>
          </p:cNvPr>
          <p:cNvSpPr txBox="1"/>
          <p:nvPr/>
        </p:nvSpPr>
        <p:spPr>
          <a:xfrm>
            <a:off x="4564924" y="28589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El ganado murió en la tierra de Egipto</a:t>
            </a:r>
          </a:p>
        </p:txBody>
      </p:sp>
      <p:sp>
        <p:nvSpPr>
          <p:cNvPr id="9" name="TextBox 8">
            <a:extLst>
              <a:ext uri="{FF2B5EF4-FFF2-40B4-BE49-F238E27FC236}">
                <a16:creationId xmlns:a16="http://schemas.microsoft.com/office/drawing/2014/main" id="{AE1EE47E-789D-34BC-592C-A46F944C822B}"/>
              </a:ext>
            </a:extLst>
          </p:cNvPr>
          <p:cNvSpPr txBox="1"/>
          <p:nvPr/>
        </p:nvSpPr>
        <p:spPr>
          <a:xfrm>
            <a:off x="4564924" y="3474723"/>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promesa: La plaga no afectara al pueblo de Israel</a:t>
            </a:r>
          </a:p>
        </p:txBody>
      </p:sp>
      <p:sp>
        <p:nvSpPr>
          <p:cNvPr id="15" name="TextBox 14">
            <a:extLst>
              <a:ext uri="{FF2B5EF4-FFF2-40B4-BE49-F238E27FC236}">
                <a16:creationId xmlns:a16="http://schemas.microsoft.com/office/drawing/2014/main" id="{44130F71-AD66-2FB6-2D22-1F0B4121829E}"/>
              </a:ext>
            </a:extLst>
          </p:cNvPr>
          <p:cNvSpPr txBox="1"/>
          <p:nvPr/>
        </p:nvSpPr>
        <p:spPr>
          <a:xfrm>
            <a:off x="4589648" y="4077072"/>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resultado: El corazón de Faraón se endureció, no escucho la voz de Dios </a:t>
            </a:r>
          </a:p>
        </p:txBody>
      </p:sp>
      <p:sp>
        <p:nvSpPr>
          <p:cNvPr id="12" name="2 CuadroTexto">
            <a:extLst>
              <a:ext uri="{FF2B5EF4-FFF2-40B4-BE49-F238E27FC236}">
                <a16:creationId xmlns:a16="http://schemas.microsoft.com/office/drawing/2014/main" id="{875B8769-D39D-47C0-C5E6-345C2B78C5E3}"/>
              </a:ext>
            </a:extLst>
          </p:cNvPr>
          <p:cNvSpPr txBox="1"/>
          <p:nvPr/>
        </p:nvSpPr>
        <p:spPr>
          <a:xfrm>
            <a:off x="251520" y="3933056"/>
            <a:ext cx="4032448" cy="1789080"/>
          </a:xfrm>
          <a:prstGeom prst="rect">
            <a:avLst/>
          </a:prstGeom>
          <a:solidFill>
            <a:schemeClr val="bg1">
              <a:lumMod val="50000"/>
            </a:schemeClr>
          </a:solidFill>
          <a:ln>
            <a:solidFill>
              <a:schemeClr val="tx1"/>
            </a:solidFill>
          </a:ln>
        </p:spPr>
        <p:txBody>
          <a:bodyPr wrap="square" rtlCol="0">
            <a:spAutoFit/>
          </a:bodyPr>
          <a:lstStyle/>
          <a:p>
            <a:pPr algn="ctr" fontAlgn="auto">
              <a:lnSpc>
                <a:spcPts val="2200"/>
              </a:lnSpc>
              <a:spcBef>
                <a:spcPts val="0"/>
              </a:spcBef>
              <a:spcAft>
                <a:spcPts val="0"/>
              </a:spcAft>
            </a:pPr>
            <a:r>
              <a:rPr lang="es-ES" sz="2200" dirty="0">
                <a:latin typeface="Calibri"/>
              </a:rPr>
              <a:t>“</a:t>
            </a:r>
            <a:r>
              <a:rPr lang="es-ES" sz="2200" dirty="0">
                <a:solidFill>
                  <a:srgbClr val="FFFF00"/>
                </a:solidFill>
                <a:latin typeface="Calibri"/>
              </a:rPr>
              <a:t>Hathor</a:t>
            </a:r>
            <a:r>
              <a:rPr lang="es-ES" sz="2200" dirty="0">
                <a:latin typeface="Calibri"/>
              </a:rPr>
              <a:t>, la diosa egipcia del amor y la protección, era representada con cabeza de vaca. </a:t>
            </a:r>
            <a:r>
              <a:rPr lang="es-ES" sz="2200" dirty="0">
                <a:solidFill>
                  <a:srgbClr val="FFFF00"/>
                </a:solidFill>
                <a:latin typeface="Calibri"/>
              </a:rPr>
              <a:t>El dios toro Apis</a:t>
            </a:r>
            <a:r>
              <a:rPr lang="es-ES" sz="2200" dirty="0">
                <a:latin typeface="Calibri"/>
              </a:rPr>
              <a:t> también era muy popular y apreciado en el antiguo Egipto” (LES 3T 2025 P 42)</a:t>
            </a:r>
            <a:endParaRPr lang="es-ES" sz="2200" dirty="0">
              <a:solidFill>
                <a:srgbClr val="FFFF00"/>
              </a:solidFill>
              <a:latin typeface="Calibri"/>
            </a:endParaRPr>
          </a:p>
        </p:txBody>
      </p:sp>
    </p:spTree>
    <p:extLst>
      <p:ext uri="{BB962C8B-B14F-4D97-AF65-F5344CB8AC3E}">
        <p14:creationId xmlns:p14="http://schemas.microsoft.com/office/powerpoint/2010/main" val="197189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animBg="1"/>
      <p:bldP spid="9" grpId="0" animBg="1"/>
      <p:bldP spid="15" grpId="0" animBg="1"/>
      <p:bldP spid="12"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58471-E97E-30DF-54D0-D749E18CEA2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E329B8F-4202-6EC7-2CAE-A45FAFE0F8DC}"/>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92D138D2-7505-06CE-DCCF-FB3696A3BC4F}"/>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07D7F2B3-E304-6DE7-A8AB-753A613EB2AF}"/>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BEAF23E8-D52A-97EF-238B-96219E8F5EA0}"/>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3AA85AA9-2862-AE2A-92DB-0A02683D8409}"/>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6" name="TextBox 5">
            <a:extLst>
              <a:ext uri="{FF2B5EF4-FFF2-40B4-BE49-F238E27FC236}">
                <a16:creationId xmlns:a16="http://schemas.microsoft.com/office/drawing/2014/main" id="{66A47E2F-5A0F-760B-5D06-9512E4D3C952}"/>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8" name="1 CuadroTexto">
            <a:extLst>
              <a:ext uri="{FF2B5EF4-FFF2-40B4-BE49-F238E27FC236}">
                <a16:creationId xmlns:a16="http://schemas.microsoft.com/office/drawing/2014/main" id="{C88CD12E-41FD-F43C-4C96-155C99DF80D0}"/>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9:10-12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C9016837-9E63-7D9F-33A8-5FA6434F2497}"/>
              </a:ext>
            </a:extLst>
          </p:cNvPr>
          <p:cNvSpPr txBox="1"/>
          <p:nvPr/>
        </p:nvSpPr>
        <p:spPr>
          <a:xfrm>
            <a:off x="35496" y="567680"/>
            <a:ext cx="4554152"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 tomaron ceniza del horno, y se pusieron delante de Faraón, y la esparció Moisés hacia el cielo; y hubo sarpullido que produjo úlceras tanto en los hombres como en las bestias. Y los hechiceros no podían estar delante de Moisés a causa del sarpullido, porque hubo sarpullido en los hechiceros y en todos los egipcios. Pero Jehová endureció el corazón de Faraón, y no los oyó, como Jehová lo había dicho a Moisés. </a:t>
            </a:r>
          </a:p>
        </p:txBody>
      </p:sp>
    </p:spTree>
    <p:extLst>
      <p:ext uri="{BB962C8B-B14F-4D97-AF65-F5344CB8AC3E}">
        <p14:creationId xmlns:p14="http://schemas.microsoft.com/office/powerpoint/2010/main" val="11134703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4D29A-FAE5-93B5-F448-2EC814D2AC9F}"/>
            </a:ext>
          </a:extLst>
        </p:cNvPr>
        <p:cNvGrpSpPr/>
        <p:nvPr/>
      </p:nvGrpSpPr>
      <p:grpSpPr>
        <a:xfrm>
          <a:off x="0" y="0"/>
          <a:ext cx="0" cy="0"/>
          <a:chOff x="0" y="0"/>
          <a:chExt cx="0" cy="0"/>
        </a:xfrm>
      </p:grpSpPr>
      <p:sp>
        <p:nvSpPr>
          <p:cNvPr id="18" name="TextBox 17">
            <a:extLst>
              <a:ext uri="{FF2B5EF4-FFF2-40B4-BE49-F238E27FC236}">
                <a16:creationId xmlns:a16="http://schemas.microsoft.com/office/drawing/2014/main" id="{96F0DDE5-F659-686B-1B24-8B6D6BE8B0DD}"/>
              </a:ext>
            </a:extLst>
          </p:cNvPr>
          <p:cNvSpPr txBox="1"/>
          <p:nvPr/>
        </p:nvSpPr>
        <p:spPr>
          <a:xfrm>
            <a:off x="4554354" y="2268041"/>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los dioses falsos (Isis, </a:t>
            </a:r>
            <a:r>
              <a:rPr lang="es-ES" sz="1900" b="1" dirty="0" err="1">
                <a:solidFill>
                  <a:prstClr val="black"/>
                </a:solidFill>
                <a:latin typeface="Calibri" panose="020F0502020204030204" pitchFamily="34" charset="0"/>
                <a:cs typeface="Calibri" panose="020F0502020204030204" pitchFamily="34" charset="0"/>
              </a:rPr>
              <a:t>Sejmet</a:t>
            </a:r>
            <a:r>
              <a:rPr lang="es-ES" sz="1900" b="1" dirty="0">
                <a:solidFill>
                  <a:prstClr val="black"/>
                </a:solidFill>
                <a:latin typeface="Calibri" panose="020F0502020204030204" pitchFamily="34" charset="0"/>
                <a:cs typeface="Calibri" panose="020F0502020204030204" pitchFamily="34" charset="0"/>
              </a:rPr>
              <a:t> e Imhotep)</a:t>
            </a:r>
          </a:p>
        </p:txBody>
      </p:sp>
      <p:sp>
        <p:nvSpPr>
          <p:cNvPr id="3" name="TextBox 2">
            <a:extLst>
              <a:ext uri="{FF2B5EF4-FFF2-40B4-BE49-F238E27FC236}">
                <a16:creationId xmlns:a16="http://schemas.microsoft.com/office/drawing/2014/main" id="{01BEDB2B-E8FD-3895-D55A-7B9E3B209A22}"/>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65B76409-598B-0CD6-AE41-C94BEC26873D}"/>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87D06E47-1C19-2E88-A0C6-7AC33DAAD256}"/>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7B16BFF6-62DE-1BB4-6D04-59966065E91D}"/>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89D2A82D-58FC-FFC9-88CD-B3B6C3F2FD82}"/>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6" name="TextBox 5">
            <a:extLst>
              <a:ext uri="{FF2B5EF4-FFF2-40B4-BE49-F238E27FC236}">
                <a16:creationId xmlns:a16="http://schemas.microsoft.com/office/drawing/2014/main" id="{24070842-4B24-888A-83F5-6B315766AF8A}"/>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7" name="2 CuadroTexto">
            <a:extLst>
              <a:ext uri="{FF2B5EF4-FFF2-40B4-BE49-F238E27FC236}">
                <a16:creationId xmlns:a16="http://schemas.microsoft.com/office/drawing/2014/main" id="{9AC81FC0-E3AF-DA24-1413-07CC08B6BD47}"/>
              </a:ext>
            </a:extLst>
          </p:cNvPr>
          <p:cNvSpPr txBox="1"/>
          <p:nvPr/>
        </p:nvSpPr>
        <p:spPr>
          <a:xfrm>
            <a:off x="251520" y="4521996"/>
            <a:ext cx="4032448" cy="2071208"/>
          </a:xfrm>
          <a:prstGeom prst="rect">
            <a:avLst/>
          </a:prstGeom>
          <a:solidFill>
            <a:schemeClr val="bg1">
              <a:lumMod val="50000"/>
            </a:schemeClr>
          </a:solidFill>
          <a:ln>
            <a:solidFill>
              <a:schemeClr val="tx1"/>
            </a:solidFill>
          </a:ln>
        </p:spPr>
        <p:txBody>
          <a:bodyPr wrap="square" rtlCol="0">
            <a:spAutoFit/>
          </a:bodyPr>
          <a:lstStyle/>
          <a:p>
            <a:pPr algn="ctr" fontAlgn="auto">
              <a:lnSpc>
                <a:spcPts val="2200"/>
              </a:lnSpc>
              <a:spcBef>
                <a:spcPts val="0"/>
              </a:spcBef>
              <a:spcAft>
                <a:spcPts val="0"/>
              </a:spcAft>
            </a:pPr>
            <a:r>
              <a:rPr lang="es-ES" sz="2200" dirty="0">
                <a:latin typeface="Calibri"/>
              </a:rPr>
              <a:t>“</a:t>
            </a:r>
            <a:r>
              <a:rPr lang="es-ES" sz="2200" dirty="0">
                <a:solidFill>
                  <a:srgbClr val="FFFF00"/>
                </a:solidFill>
                <a:latin typeface="Calibri"/>
              </a:rPr>
              <a:t>Isis</a:t>
            </a:r>
            <a:r>
              <a:rPr lang="es-ES" sz="2200" dirty="0">
                <a:latin typeface="Calibri"/>
              </a:rPr>
              <a:t>, la diosa de la medicina, la magia y la sabiduría. También vemos la derrota de deidades como </a:t>
            </a:r>
            <a:r>
              <a:rPr lang="es-ES" sz="2200" dirty="0" err="1">
                <a:solidFill>
                  <a:srgbClr val="FFFF00"/>
                </a:solidFill>
                <a:latin typeface="Calibri"/>
              </a:rPr>
              <a:t>Sejmet</a:t>
            </a:r>
            <a:r>
              <a:rPr lang="es-ES" sz="2200" dirty="0">
                <a:latin typeface="Calibri"/>
              </a:rPr>
              <a:t> (diosa de la guerra y las epidemias) e </a:t>
            </a:r>
            <a:r>
              <a:rPr lang="es-ES" sz="2200" dirty="0">
                <a:solidFill>
                  <a:srgbClr val="FFFF00"/>
                </a:solidFill>
                <a:latin typeface="Calibri"/>
              </a:rPr>
              <a:t>Imhotep</a:t>
            </a:r>
            <a:r>
              <a:rPr lang="es-ES" sz="2200" dirty="0">
                <a:latin typeface="Calibri"/>
              </a:rPr>
              <a:t> (dios de</a:t>
            </a:r>
          </a:p>
          <a:p>
            <a:pPr algn="ctr" fontAlgn="auto">
              <a:lnSpc>
                <a:spcPts val="2200"/>
              </a:lnSpc>
              <a:spcBef>
                <a:spcPts val="0"/>
              </a:spcBef>
              <a:spcAft>
                <a:spcPts val="0"/>
              </a:spcAft>
            </a:pPr>
            <a:r>
              <a:rPr lang="es-ES" sz="2200" dirty="0">
                <a:latin typeface="Calibri"/>
              </a:rPr>
              <a:t>la medicina y la curación)” (LES 3T 2025 P 42)</a:t>
            </a:r>
            <a:endParaRPr lang="es-ES" sz="2200" dirty="0">
              <a:solidFill>
                <a:srgbClr val="FFFF00"/>
              </a:solidFill>
              <a:latin typeface="Calibri"/>
            </a:endParaRPr>
          </a:p>
        </p:txBody>
      </p:sp>
      <p:sp>
        <p:nvSpPr>
          <p:cNvPr id="11" name="1 CuadroTexto">
            <a:extLst>
              <a:ext uri="{FF2B5EF4-FFF2-40B4-BE49-F238E27FC236}">
                <a16:creationId xmlns:a16="http://schemas.microsoft.com/office/drawing/2014/main" id="{B083ACAE-301F-E674-0996-E531DB500C4C}"/>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9:10-12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B86C6754-2A98-C3DF-CBE6-B0F31D457403}"/>
              </a:ext>
            </a:extLst>
          </p:cNvPr>
          <p:cNvSpPr txBox="1"/>
          <p:nvPr/>
        </p:nvSpPr>
        <p:spPr>
          <a:xfrm>
            <a:off x="35496" y="567680"/>
            <a:ext cx="4554152"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tomaron ceniza del horno, y se pusieron delante de Faraón, y la esparció Moisés hacia el cielo; y hubo sarpullido que </a:t>
            </a:r>
            <a:r>
              <a:rPr lang="es-ES" sz="2400" u="sng" dirty="0">
                <a:solidFill>
                  <a:srgbClr val="FFFF00"/>
                </a:solidFill>
                <a:latin typeface="Calibri"/>
              </a:rPr>
              <a:t>produjo úlceras</a:t>
            </a:r>
            <a:r>
              <a:rPr lang="es-ES" sz="2400" dirty="0">
                <a:solidFill>
                  <a:srgbClr val="FFFF00"/>
                </a:solidFill>
                <a:latin typeface="Calibri"/>
              </a:rPr>
              <a:t> tanto en los hombres como en las bestias.</a:t>
            </a:r>
            <a:r>
              <a:rPr lang="es-ES" sz="2400" dirty="0">
                <a:latin typeface="Calibri"/>
              </a:rPr>
              <a:t> Y los hechiceros no podían estar delante de Moisés a causa del sarpullido, porque hubo sarpullido en los hechiceros y en todos los egipcios. Pero Jehová endureció el corazón de Faraón, y no los oyó, como Jehová lo había dicho a Moisés. </a:t>
            </a:r>
          </a:p>
        </p:txBody>
      </p:sp>
    </p:spTree>
    <p:extLst>
      <p:ext uri="{BB962C8B-B14F-4D97-AF65-F5344CB8AC3E}">
        <p14:creationId xmlns:p14="http://schemas.microsoft.com/office/powerpoint/2010/main" val="988410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7"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9AF68-4F02-8419-1ADA-B93B82CB3B4A}"/>
            </a:ext>
          </a:extLst>
        </p:cNvPr>
        <p:cNvGrpSpPr/>
        <p:nvPr/>
      </p:nvGrpSpPr>
      <p:grpSpPr>
        <a:xfrm>
          <a:off x="0" y="0"/>
          <a:ext cx="0" cy="0"/>
          <a:chOff x="0" y="0"/>
          <a:chExt cx="0" cy="0"/>
        </a:xfrm>
      </p:grpSpPr>
      <p:sp>
        <p:nvSpPr>
          <p:cNvPr id="18" name="TextBox 17">
            <a:extLst>
              <a:ext uri="{FF2B5EF4-FFF2-40B4-BE49-F238E27FC236}">
                <a16:creationId xmlns:a16="http://schemas.microsoft.com/office/drawing/2014/main" id="{D51A7691-CB6D-D8DA-00CB-94C065D1E566}"/>
              </a:ext>
            </a:extLst>
          </p:cNvPr>
          <p:cNvSpPr txBox="1"/>
          <p:nvPr/>
        </p:nvSpPr>
        <p:spPr>
          <a:xfrm>
            <a:off x="4554354" y="2268041"/>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los dioses falsos (Isis, </a:t>
            </a:r>
            <a:r>
              <a:rPr lang="es-ES" sz="1900" b="1" dirty="0" err="1">
                <a:solidFill>
                  <a:prstClr val="black"/>
                </a:solidFill>
                <a:latin typeface="Calibri" panose="020F0502020204030204" pitchFamily="34" charset="0"/>
                <a:cs typeface="Calibri" panose="020F0502020204030204" pitchFamily="34" charset="0"/>
              </a:rPr>
              <a:t>Sejmet</a:t>
            </a:r>
            <a:r>
              <a:rPr lang="es-ES" sz="1900" b="1" dirty="0">
                <a:solidFill>
                  <a:prstClr val="black"/>
                </a:solidFill>
                <a:latin typeface="Calibri" panose="020F0502020204030204" pitchFamily="34" charset="0"/>
                <a:cs typeface="Calibri" panose="020F0502020204030204" pitchFamily="34" charset="0"/>
              </a:rPr>
              <a:t> e Imhotep)</a:t>
            </a:r>
          </a:p>
        </p:txBody>
      </p:sp>
      <p:sp>
        <p:nvSpPr>
          <p:cNvPr id="4" name="1 CuadroTexto">
            <a:extLst>
              <a:ext uri="{FF2B5EF4-FFF2-40B4-BE49-F238E27FC236}">
                <a16:creationId xmlns:a16="http://schemas.microsoft.com/office/drawing/2014/main" id="{C1B5649E-F664-1DB9-73BA-09F773856788}"/>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9:10-12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C542131D-E719-24D2-32C5-0EA34658ACC8}"/>
              </a:ext>
            </a:extLst>
          </p:cNvPr>
          <p:cNvSpPr txBox="1"/>
          <p:nvPr/>
        </p:nvSpPr>
        <p:spPr>
          <a:xfrm>
            <a:off x="35496" y="567680"/>
            <a:ext cx="4554152"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tomaron ceniza del horno, y se pusieron delante de Faraón, y la esparció Moisés hacia el cielo; y hubo sarpullido que </a:t>
            </a:r>
            <a:r>
              <a:rPr lang="es-ES" sz="2400" u="sng" dirty="0">
                <a:solidFill>
                  <a:srgbClr val="FFFF00"/>
                </a:solidFill>
                <a:latin typeface="Calibri"/>
              </a:rPr>
              <a:t>produjo úlceras</a:t>
            </a:r>
            <a:r>
              <a:rPr lang="es-ES" sz="2400" dirty="0">
                <a:solidFill>
                  <a:srgbClr val="FFFF00"/>
                </a:solidFill>
                <a:latin typeface="Calibri"/>
              </a:rPr>
              <a:t> tanto en los hombres como en las bestias.</a:t>
            </a:r>
            <a:r>
              <a:rPr lang="es-ES" sz="2400" dirty="0">
                <a:latin typeface="Calibri"/>
              </a:rPr>
              <a:t> </a:t>
            </a:r>
            <a:r>
              <a:rPr lang="es-ES" sz="2400" dirty="0">
                <a:solidFill>
                  <a:srgbClr val="00B0F0"/>
                </a:solidFill>
                <a:latin typeface="Calibri"/>
              </a:rPr>
              <a:t>Y los hechiceros no podían estar delante de Moisés a causa del sarpullido, porque hubo sarpullido en los hechiceros y en todos los egipcios. </a:t>
            </a:r>
            <a:r>
              <a:rPr lang="es-ES" sz="2400" dirty="0">
                <a:latin typeface="Calibri"/>
              </a:rPr>
              <a:t>Pero Jehová endureció el corazón de Faraón, y no los oyó, como Jehová lo había dicho a Moisés. </a:t>
            </a:r>
          </a:p>
        </p:txBody>
      </p:sp>
      <p:sp>
        <p:nvSpPr>
          <p:cNvPr id="3" name="TextBox 2">
            <a:extLst>
              <a:ext uri="{FF2B5EF4-FFF2-40B4-BE49-F238E27FC236}">
                <a16:creationId xmlns:a16="http://schemas.microsoft.com/office/drawing/2014/main" id="{8F97270F-3692-6FD3-6D7E-A4A80E62A244}"/>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F33E74E0-E7C8-852F-1391-5E171EE92E13}"/>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532BBEF1-2E75-D9EE-E4D8-CDBFD6F33099}"/>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165C899E-DFA9-8416-4954-C2026109A2E8}"/>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EA91D129-0721-793A-A31F-92A4E79D8AA4}"/>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6" name="TextBox 5">
            <a:extLst>
              <a:ext uri="{FF2B5EF4-FFF2-40B4-BE49-F238E27FC236}">
                <a16:creationId xmlns:a16="http://schemas.microsoft.com/office/drawing/2014/main" id="{78570820-FEA8-18ED-E571-5F4581275F75}"/>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7" name="TextBox 6">
            <a:extLst>
              <a:ext uri="{FF2B5EF4-FFF2-40B4-BE49-F238E27FC236}">
                <a16:creationId xmlns:a16="http://schemas.microsoft.com/office/drawing/2014/main" id="{2779CFA0-A286-4567-9839-ED955782F78A}"/>
              </a:ext>
            </a:extLst>
          </p:cNvPr>
          <p:cNvSpPr txBox="1"/>
          <p:nvPr/>
        </p:nvSpPr>
        <p:spPr>
          <a:xfrm>
            <a:off x="4572000" y="28529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Úlceras se produjeron en los hombres y el ganado de la tierra de Egipto</a:t>
            </a:r>
          </a:p>
        </p:txBody>
      </p:sp>
    </p:spTree>
    <p:extLst>
      <p:ext uri="{BB962C8B-B14F-4D97-AF65-F5344CB8AC3E}">
        <p14:creationId xmlns:p14="http://schemas.microsoft.com/office/powerpoint/2010/main" val="1430951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E4AA4-1BC8-7661-312F-36E4F7C96C01}"/>
            </a:ext>
          </a:extLst>
        </p:cNvPr>
        <p:cNvGrpSpPr/>
        <p:nvPr/>
      </p:nvGrpSpPr>
      <p:grpSpPr>
        <a:xfrm>
          <a:off x="0" y="0"/>
          <a:ext cx="0" cy="0"/>
          <a:chOff x="0" y="0"/>
          <a:chExt cx="0" cy="0"/>
        </a:xfrm>
      </p:grpSpPr>
      <p:sp>
        <p:nvSpPr>
          <p:cNvPr id="18" name="TextBox 17">
            <a:extLst>
              <a:ext uri="{FF2B5EF4-FFF2-40B4-BE49-F238E27FC236}">
                <a16:creationId xmlns:a16="http://schemas.microsoft.com/office/drawing/2014/main" id="{E1533A91-AFFB-5678-F611-99EFF19D284B}"/>
              </a:ext>
            </a:extLst>
          </p:cNvPr>
          <p:cNvSpPr txBox="1"/>
          <p:nvPr/>
        </p:nvSpPr>
        <p:spPr>
          <a:xfrm>
            <a:off x="4554354" y="2268041"/>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los dioses falsos (Isis, </a:t>
            </a:r>
            <a:r>
              <a:rPr lang="es-ES" sz="1900" b="1" dirty="0" err="1">
                <a:solidFill>
                  <a:prstClr val="black"/>
                </a:solidFill>
                <a:latin typeface="Calibri" panose="020F0502020204030204" pitchFamily="34" charset="0"/>
                <a:cs typeface="Calibri" panose="020F0502020204030204" pitchFamily="34" charset="0"/>
              </a:rPr>
              <a:t>Sejmet</a:t>
            </a:r>
            <a:r>
              <a:rPr lang="es-ES" sz="1900" b="1" dirty="0">
                <a:solidFill>
                  <a:prstClr val="black"/>
                </a:solidFill>
                <a:latin typeface="Calibri" panose="020F0502020204030204" pitchFamily="34" charset="0"/>
                <a:cs typeface="Calibri" panose="020F0502020204030204" pitchFamily="34" charset="0"/>
              </a:rPr>
              <a:t> e Imhotep)</a:t>
            </a:r>
          </a:p>
        </p:txBody>
      </p:sp>
      <p:sp>
        <p:nvSpPr>
          <p:cNvPr id="4" name="1 CuadroTexto">
            <a:extLst>
              <a:ext uri="{FF2B5EF4-FFF2-40B4-BE49-F238E27FC236}">
                <a16:creationId xmlns:a16="http://schemas.microsoft.com/office/drawing/2014/main" id="{6E5012EB-0DFA-F2C7-F192-DF7E0723AC53}"/>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9:10-12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6930F2BA-ECF2-4AC6-835F-B0D6748F7EB1}"/>
              </a:ext>
            </a:extLst>
          </p:cNvPr>
          <p:cNvSpPr txBox="1"/>
          <p:nvPr/>
        </p:nvSpPr>
        <p:spPr>
          <a:xfrm>
            <a:off x="35496" y="567680"/>
            <a:ext cx="4554152" cy="3770712"/>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tomaron ceniza del horno, y se pusieron delante de Faraón, y la esparció Moisés hacia el cielo; y hubo sarpullido que </a:t>
            </a:r>
            <a:r>
              <a:rPr lang="es-ES" sz="2400" u="sng" dirty="0">
                <a:solidFill>
                  <a:srgbClr val="FFFF00"/>
                </a:solidFill>
                <a:latin typeface="Calibri"/>
              </a:rPr>
              <a:t>produjo úlceras</a:t>
            </a:r>
            <a:r>
              <a:rPr lang="es-ES" sz="2400" dirty="0">
                <a:solidFill>
                  <a:srgbClr val="FFFF00"/>
                </a:solidFill>
                <a:latin typeface="Calibri"/>
              </a:rPr>
              <a:t> tanto en los hombres como en las bestias.</a:t>
            </a:r>
            <a:r>
              <a:rPr lang="es-ES" sz="2400" dirty="0">
                <a:latin typeface="Calibri"/>
              </a:rPr>
              <a:t> </a:t>
            </a:r>
            <a:r>
              <a:rPr lang="es-ES" sz="2400" dirty="0">
                <a:solidFill>
                  <a:srgbClr val="00B0F0"/>
                </a:solidFill>
                <a:latin typeface="Calibri"/>
              </a:rPr>
              <a:t>Y los hechiceros no podían estar delante de Moisés a causa del sarpullido, porque hubo sarpullido en los hechiceros y en todos los egipcios. </a:t>
            </a:r>
            <a:r>
              <a:rPr lang="es-ES" sz="2400" dirty="0">
                <a:solidFill>
                  <a:srgbClr val="FFFF00"/>
                </a:solidFill>
                <a:latin typeface="Calibri"/>
              </a:rPr>
              <a:t>Pero Jehová endureció el corazón de Faraón, y no los oyó, como Jehová lo había dicho a Moisés. </a:t>
            </a:r>
          </a:p>
        </p:txBody>
      </p:sp>
      <p:sp>
        <p:nvSpPr>
          <p:cNvPr id="3" name="TextBox 2">
            <a:extLst>
              <a:ext uri="{FF2B5EF4-FFF2-40B4-BE49-F238E27FC236}">
                <a16:creationId xmlns:a16="http://schemas.microsoft.com/office/drawing/2014/main" id="{018F148D-47DD-7C57-188B-F021950420D1}"/>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6BF717EA-D20B-2EBA-5B0E-2D1BAE75DE07}"/>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00638721-3A6B-3CB5-0B7A-81BDEF0F5F73}"/>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9E48C2CB-90F6-CED8-349C-23E76F6BC96B}"/>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9E1CFC7F-23C1-6A69-8A65-4A9A586F34D2}"/>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6" name="TextBox 5">
            <a:extLst>
              <a:ext uri="{FF2B5EF4-FFF2-40B4-BE49-F238E27FC236}">
                <a16:creationId xmlns:a16="http://schemas.microsoft.com/office/drawing/2014/main" id="{04C4277E-FC7A-EE7F-70CD-C1D99F3561CE}"/>
              </a:ext>
            </a:extLst>
          </p:cNvPr>
          <p:cNvSpPr txBox="1"/>
          <p:nvPr/>
        </p:nvSpPr>
        <p:spPr>
          <a:xfrm>
            <a:off x="4572000" y="17008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 en el desierto </a:t>
            </a:r>
          </a:p>
        </p:txBody>
      </p:sp>
      <p:sp>
        <p:nvSpPr>
          <p:cNvPr id="7" name="TextBox 6">
            <a:extLst>
              <a:ext uri="{FF2B5EF4-FFF2-40B4-BE49-F238E27FC236}">
                <a16:creationId xmlns:a16="http://schemas.microsoft.com/office/drawing/2014/main" id="{75C3A374-4FF5-5F29-3942-6E1464C1AC1A}"/>
              </a:ext>
            </a:extLst>
          </p:cNvPr>
          <p:cNvSpPr txBox="1"/>
          <p:nvPr/>
        </p:nvSpPr>
        <p:spPr>
          <a:xfrm>
            <a:off x="4572000" y="285293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Úlceras se produjeron en los hombres y el ganado de la tierra de Egipto</a:t>
            </a:r>
          </a:p>
        </p:txBody>
      </p:sp>
      <p:sp>
        <p:nvSpPr>
          <p:cNvPr id="8" name="TextBox 7">
            <a:extLst>
              <a:ext uri="{FF2B5EF4-FFF2-40B4-BE49-F238E27FC236}">
                <a16:creationId xmlns:a16="http://schemas.microsoft.com/office/drawing/2014/main" id="{9F6A28AC-145B-034B-9042-F84E058DEC51}"/>
              </a:ext>
            </a:extLst>
          </p:cNvPr>
          <p:cNvSpPr txBox="1"/>
          <p:nvPr/>
        </p:nvSpPr>
        <p:spPr>
          <a:xfrm>
            <a:off x="4570387" y="33944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resultado: El corazón de Faraón se endureció, no escucho la voz de Dios </a:t>
            </a:r>
          </a:p>
        </p:txBody>
      </p:sp>
    </p:spTree>
    <p:extLst>
      <p:ext uri="{BB962C8B-B14F-4D97-AF65-F5344CB8AC3E}">
        <p14:creationId xmlns:p14="http://schemas.microsoft.com/office/powerpoint/2010/main" val="3098711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BFBB3-542D-96BC-76E4-7C5D64F4055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2385A9F-8F16-FA5E-93FB-48E13AC8F28B}"/>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9:18-21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15B8DF5E-7FE8-D1CD-325F-EE4A97F99595}"/>
              </a:ext>
            </a:extLst>
          </p:cNvPr>
          <p:cNvSpPr txBox="1"/>
          <p:nvPr/>
        </p:nvSpPr>
        <p:spPr>
          <a:xfrm>
            <a:off x="35496" y="476672"/>
            <a:ext cx="4554152" cy="4617098"/>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He aquí que mañana a estas horas yo haré llover granizo muy pesado, cual nunca hubo en Egipto, desde el día que se fundó hasta ahora.  Envía, pues, a recoger tu ganado, y todo lo que tienes en el campo; porque todo hombre o animal que se halle en el campo, y no sea recogido a casa, el granizo caerá sobre él, y morirá. De los siervos de Faraón, el que tuvo temor de la palabra de Jehová hizo huir sus criados y su ganado a casa; </a:t>
            </a:r>
          </a:p>
          <a:p>
            <a:pPr algn="ctr" fontAlgn="auto">
              <a:lnSpc>
                <a:spcPts val="2200"/>
              </a:lnSpc>
              <a:spcBef>
                <a:spcPts val="0"/>
              </a:spcBef>
              <a:spcAft>
                <a:spcPts val="0"/>
              </a:spcAft>
            </a:pPr>
            <a:r>
              <a:rPr lang="es-ES" sz="2400" dirty="0">
                <a:latin typeface="Calibri"/>
              </a:rPr>
              <a:t> mas el que no puso en su corazón la palabra de Jehová, dejó sus criados y sus ganados en el campo. </a:t>
            </a:r>
          </a:p>
        </p:txBody>
      </p:sp>
      <p:sp>
        <p:nvSpPr>
          <p:cNvPr id="3" name="TextBox 2">
            <a:extLst>
              <a:ext uri="{FF2B5EF4-FFF2-40B4-BE49-F238E27FC236}">
                <a16:creationId xmlns:a16="http://schemas.microsoft.com/office/drawing/2014/main" id="{8F7A78FF-C925-E5BD-88D1-9D9E439BCD70}"/>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B9B4C08A-99D6-E1FA-5155-B0E5C7F128D3}"/>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9376E4D3-234D-A598-0FFC-E3607A8D8122}"/>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68876703-745D-5B24-3B74-7BA80477A5CE}"/>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EB43E9F7-57A2-B104-30E2-13F149E161C8}"/>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005FD15D-21DA-796B-81C7-40BF04E16C20}"/>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
        <p:nvSpPr>
          <p:cNvPr id="16" name="TextBox 15">
            <a:extLst>
              <a:ext uri="{FF2B5EF4-FFF2-40B4-BE49-F238E27FC236}">
                <a16:creationId xmlns:a16="http://schemas.microsoft.com/office/drawing/2014/main" id="{0919D193-278D-A9E5-3452-2DD55C2C40FE}"/>
              </a:ext>
            </a:extLst>
          </p:cNvPr>
          <p:cNvSpPr txBox="1"/>
          <p:nvPr/>
        </p:nvSpPr>
        <p:spPr>
          <a:xfrm>
            <a:off x="4607496" y="206084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a:t>
            </a:r>
          </a:p>
        </p:txBody>
      </p:sp>
    </p:spTree>
    <p:extLst>
      <p:ext uri="{BB962C8B-B14F-4D97-AF65-F5344CB8AC3E}">
        <p14:creationId xmlns:p14="http://schemas.microsoft.com/office/powerpoint/2010/main" val="2322910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inVertical)">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2" grpId="0" animBg="1"/>
      <p:bldP spid="16"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CA823-7679-883D-A771-7D0CBF1402D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CE76DA8-2A3B-E47C-CF97-2ECDA76DFB43}"/>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9:18-21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2812FE9-CA95-ADD0-66C3-DF7CC28B7D1B}"/>
              </a:ext>
            </a:extLst>
          </p:cNvPr>
          <p:cNvSpPr txBox="1"/>
          <p:nvPr/>
        </p:nvSpPr>
        <p:spPr>
          <a:xfrm>
            <a:off x="35496" y="476672"/>
            <a:ext cx="4554152" cy="46170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He aquí que mañana a estas horas yo haré llover </a:t>
            </a:r>
            <a:r>
              <a:rPr lang="es-ES" sz="2400" u="sng" dirty="0">
                <a:solidFill>
                  <a:srgbClr val="FFFF00"/>
                </a:solidFill>
                <a:latin typeface="Calibri"/>
              </a:rPr>
              <a:t>granizo</a:t>
            </a:r>
            <a:r>
              <a:rPr lang="es-ES" sz="2400" dirty="0">
                <a:solidFill>
                  <a:srgbClr val="FFFF00"/>
                </a:solidFill>
                <a:latin typeface="Calibri"/>
              </a:rPr>
              <a:t> muy pesado, cual nunca hubo en Egipto, desde el día que se fundó hasta ahora.  </a:t>
            </a:r>
            <a:r>
              <a:rPr lang="es-ES" sz="2400" dirty="0">
                <a:latin typeface="Calibri"/>
              </a:rPr>
              <a:t>Envía, pues, a recoger tu ganado, y todo lo que tienes en el campo; porque todo hombre o animal que se halle en el campo, y no sea recogido a casa, el granizo caerá sobre él, y morirá. De los siervos de Faraón, el que tuvo temor de la palabra de Jehová hizo huir sus criados y su ganado a casa; </a:t>
            </a:r>
          </a:p>
          <a:p>
            <a:pPr algn="ctr" fontAlgn="auto">
              <a:lnSpc>
                <a:spcPts val="2200"/>
              </a:lnSpc>
              <a:spcBef>
                <a:spcPts val="0"/>
              </a:spcBef>
              <a:spcAft>
                <a:spcPts val="0"/>
              </a:spcAft>
            </a:pPr>
            <a:r>
              <a:rPr lang="es-ES" sz="2400" dirty="0">
                <a:latin typeface="Calibri"/>
              </a:rPr>
              <a:t> mas el que no puso en su corazón la palabra de Jehová, dejó sus criados y sus ganados en el campo. </a:t>
            </a:r>
          </a:p>
        </p:txBody>
      </p:sp>
      <p:sp>
        <p:nvSpPr>
          <p:cNvPr id="3" name="TextBox 2">
            <a:extLst>
              <a:ext uri="{FF2B5EF4-FFF2-40B4-BE49-F238E27FC236}">
                <a16:creationId xmlns:a16="http://schemas.microsoft.com/office/drawing/2014/main" id="{24E744C3-7B60-41FD-DB2F-AC71922E5899}"/>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C49A2800-1593-2A71-38A7-0559E432DD84}"/>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E2DF4857-AA1D-F5BE-FE9A-20A83B5D61DF}"/>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0735D798-0B11-7A04-E012-AC87CA7E5C0C}"/>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500E4E0F-971B-8483-FD40-12B54BCB1C90}"/>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F8796CD1-FE4E-1C28-2ADD-E580CC56A9A3}"/>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
        <p:nvSpPr>
          <p:cNvPr id="16" name="TextBox 15">
            <a:extLst>
              <a:ext uri="{FF2B5EF4-FFF2-40B4-BE49-F238E27FC236}">
                <a16:creationId xmlns:a16="http://schemas.microsoft.com/office/drawing/2014/main" id="{FEFDC51E-614E-CEF4-8C8F-BEB1901C9246}"/>
              </a:ext>
            </a:extLst>
          </p:cNvPr>
          <p:cNvSpPr txBox="1"/>
          <p:nvPr/>
        </p:nvSpPr>
        <p:spPr>
          <a:xfrm>
            <a:off x="4607496" y="206084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a:t>
            </a:r>
          </a:p>
        </p:txBody>
      </p:sp>
      <p:sp>
        <p:nvSpPr>
          <p:cNvPr id="6" name="TextBox 5">
            <a:extLst>
              <a:ext uri="{FF2B5EF4-FFF2-40B4-BE49-F238E27FC236}">
                <a16:creationId xmlns:a16="http://schemas.microsoft.com/office/drawing/2014/main" id="{D81F7377-8663-9382-D4FA-3B8F60B1535E}"/>
              </a:ext>
            </a:extLst>
          </p:cNvPr>
          <p:cNvSpPr txBox="1"/>
          <p:nvPr/>
        </p:nvSpPr>
        <p:spPr>
          <a:xfrm>
            <a:off x="4622414" y="266743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los dioses falsos (Nut y Osiris)</a:t>
            </a:r>
          </a:p>
        </p:txBody>
      </p:sp>
      <p:sp>
        <p:nvSpPr>
          <p:cNvPr id="7" name="2 CuadroTexto">
            <a:extLst>
              <a:ext uri="{FF2B5EF4-FFF2-40B4-BE49-F238E27FC236}">
                <a16:creationId xmlns:a16="http://schemas.microsoft.com/office/drawing/2014/main" id="{B96002E5-E00B-3EF7-0915-016CBE01D653}"/>
              </a:ext>
            </a:extLst>
          </p:cNvPr>
          <p:cNvSpPr txBox="1"/>
          <p:nvPr/>
        </p:nvSpPr>
        <p:spPr>
          <a:xfrm>
            <a:off x="4874442" y="4374022"/>
            <a:ext cx="4032448" cy="1789080"/>
          </a:xfrm>
          <a:prstGeom prst="rect">
            <a:avLst/>
          </a:prstGeom>
          <a:solidFill>
            <a:schemeClr val="bg1">
              <a:lumMod val="50000"/>
            </a:schemeClr>
          </a:solidFill>
          <a:ln>
            <a:solidFill>
              <a:schemeClr val="tx1"/>
            </a:solidFill>
          </a:ln>
        </p:spPr>
        <p:txBody>
          <a:bodyPr wrap="square" rtlCol="0">
            <a:spAutoFit/>
          </a:bodyPr>
          <a:lstStyle/>
          <a:p>
            <a:pPr algn="ctr" fontAlgn="auto">
              <a:lnSpc>
                <a:spcPts val="2200"/>
              </a:lnSpc>
              <a:spcBef>
                <a:spcPts val="0"/>
              </a:spcBef>
              <a:spcAft>
                <a:spcPts val="0"/>
              </a:spcAft>
            </a:pPr>
            <a:r>
              <a:rPr lang="es-ES" sz="2200" dirty="0">
                <a:latin typeface="Calibri"/>
              </a:rPr>
              <a:t>“</a:t>
            </a:r>
            <a:r>
              <a:rPr lang="es-ES" sz="2200" dirty="0" err="1">
                <a:solidFill>
                  <a:srgbClr val="FFFF00"/>
                </a:solidFill>
                <a:latin typeface="Calibri"/>
              </a:rPr>
              <a:t>Nut</a:t>
            </a:r>
            <a:r>
              <a:rPr lang="es-ES" sz="2200" dirty="0">
                <a:solidFill>
                  <a:srgbClr val="FFFF00"/>
                </a:solidFill>
                <a:latin typeface="Calibri"/>
              </a:rPr>
              <a:t> </a:t>
            </a:r>
            <a:r>
              <a:rPr lang="es-ES" sz="2200" dirty="0">
                <a:latin typeface="Calibri"/>
              </a:rPr>
              <a:t>era la diosa egipcia del Cielo, y a menudo se la representaba controlando lo que ocurría bajo el Cielo y en la Tierra. </a:t>
            </a:r>
            <a:r>
              <a:rPr lang="es-ES" sz="2200" dirty="0">
                <a:solidFill>
                  <a:srgbClr val="FFFF00"/>
                </a:solidFill>
                <a:latin typeface="Calibri"/>
              </a:rPr>
              <a:t>Osiris</a:t>
            </a:r>
            <a:r>
              <a:rPr lang="es-ES" sz="2200" dirty="0">
                <a:latin typeface="Calibri"/>
              </a:rPr>
              <a:t> era el dios de las cosechas y la fertilidad” (LES 3T 2025 P 43)</a:t>
            </a:r>
            <a:endParaRPr lang="es-ES" sz="2200" dirty="0">
              <a:solidFill>
                <a:srgbClr val="FFFF00"/>
              </a:solidFill>
              <a:latin typeface="Calibri"/>
            </a:endParaRPr>
          </a:p>
        </p:txBody>
      </p:sp>
    </p:spTree>
    <p:extLst>
      <p:ext uri="{BB962C8B-B14F-4D97-AF65-F5344CB8AC3E}">
        <p14:creationId xmlns:p14="http://schemas.microsoft.com/office/powerpoint/2010/main" val="127288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6F2BA-2048-43A1-3DEB-23047E1218C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12BDC8E2-C076-4895-4988-48A405A6F0F9}"/>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9:18-21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DD3D06D0-8E39-FB7E-E1F4-C7D3F747FADA}"/>
              </a:ext>
            </a:extLst>
          </p:cNvPr>
          <p:cNvSpPr txBox="1"/>
          <p:nvPr/>
        </p:nvSpPr>
        <p:spPr>
          <a:xfrm>
            <a:off x="35496" y="476672"/>
            <a:ext cx="4554152" cy="46170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He aquí que mañana a estas horas yo haré llover </a:t>
            </a:r>
            <a:r>
              <a:rPr lang="es-ES" sz="2400" u="sng" dirty="0">
                <a:solidFill>
                  <a:srgbClr val="FFFF00"/>
                </a:solidFill>
                <a:latin typeface="Calibri"/>
              </a:rPr>
              <a:t>granizo</a:t>
            </a:r>
            <a:r>
              <a:rPr lang="es-ES" sz="2400" dirty="0">
                <a:solidFill>
                  <a:srgbClr val="FFFF00"/>
                </a:solidFill>
                <a:latin typeface="Calibri"/>
              </a:rPr>
              <a:t> muy pesado, cual nunca hubo en Egipto, desde el día que se fundó hasta ahora.  </a:t>
            </a:r>
            <a:r>
              <a:rPr lang="es-ES" sz="2400" dirty="0">
                <a:solidFill>
                  <a:srgbClr val="00B0F0"/>
                </a:solidFill>
                <a:latin typeface="Calibri"/>
              </a:rPr>
              <a:t>Envía, pues, a recoger tu ganado, y todo lo que tienes en el campo; porque todo hombre o animal que se halle en el campo, y no sea recogido a casa, el granizo caerá sobre él, y morirá. </a:t>
            </a:r>
            <a:r>
              <a:rPr lang="es-ES" sz="2400" dirty="0">
                <a:latin typeface="Calibri"/>
              </a:rPr>
              <a:t>De los siervos de Faraón, el que tuvo temor de la palabra de Jehová hizo huir sus criados y su ganado a casa; </a:t>
            </a:r>
          </a:p>
          <a:p>
            <a:pPr algn="ctr" fontAlgn="auto">
              <a:lnSpc>
                <a:spcPts val="2200"/>
              </a:lnSpc>
              <a:spcBef>
                <a:spcPts val="0"/>
              </a:spcBef>
              <a:spcAft>
                <a:spcPts val="0"/>
              </a:spcAft>
            </a:pPr>
            <a:r>
              <a:rPr lang="es-ES" sz="2400" dirty="0">
                <a:latin typeface="Calibri"/>
              </a:rPr>
              <a:t> mas el que no puso en su corazón la palabra de Jehová, dejó sus criados y sus ganados en el campo. </a:t>
            </a:r>
          </a:p>
        </p:txBody>
      </p:sp>
      <p:sp>
        <p:nvSpPr>
          <p:cNvPr id="3" name="TextBox 2">
            <a:extLst>
              <a:ext uri="{FF2B5EF4-FFF2-40B4-BE49-F238E27FC236}">
                <a16:creationId xmlns:a16="http://schemas.microsoft.com/office/drawing/2014/main" id="{8FE674D7-040B-C4F2-643B-46D9FE4DE499}"/>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B6EEFD93-FFF6-EF0A-8A12-28EE0E4449E1}"/>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F1AEFED2-F404-424A-A509-5B09CFFEC041}"/>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8EDD8353-6A85-1157-B1A5-702117D9A84F}"/>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FA4F2956-EFB3-A08E-77A9-41CB5F09A121}"/>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D686E699-E891-C6C8-2C68-8B446718C4E7}"/>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
        <p:nvSpPr>
          <p:cNvPr id="16" name="TextBox 15">
            <a:extLst>
              <a:ext uri="{FF2B5EF4-FFF2-40B4-BE49-F238E27FC236}">
                <a16:creationId xmlns:a16="http://schemas.microsoft.com/office/drawing/2014/main" id="{6F91C13F-E39E-6D21-79D5-CAA59387E147}"/>
              </a:ext>
            </a:extLst>
          </p:cNvPr>
          <p:cNvSpPr txBox="1"/>
          <p:nvPr/>
        </p:nvSpPr>
        <p:spPr>
          <a:xfrm>
            <a:off x="4607496" y="206084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a:t>
            </a:r>
          </a:p>
        </p:txBody>
      </p:sp>
      <p:sp>
        <p:nvSpPr>
          <p:cNvPr id="6" name="TextBox 5">
            <a:extLst>
              <a:ext uri="{FF2B5EF4-FFF2-40B4-BE49-F238E27FC236}">
                <a16:creationId xmlns:a16="http://schemas.microsoft.com/office/drawing/2014/main" id="{9397ED7D-9ECC-40EB-2F1B-526C77AD7157}"/>
              </a:ext>
            </a:extLst>
          </p:cNvPr>
          <p:cNvSpPr txBox="1"/>
          <p:nvPr/>
        </p:nvSpPr>
        <p:spPr>
          <a:xfrm>
            <a:off x="4622414" y="266743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los dioses falsos (Nut y Osiris)</a:t>
            </a:r>
          </a:p>
        </p:txBody>
      </p:sp>
    </p:spTree>
    <p:extLst>
      <p:ext uri="{BB962C8B-B14F-4D97-AF65-F5344CB8AC3E}">
        <p14:creationId xmlns:p14="http://schemas.microsoft.com/office/powerpoint/2010/main" val="28579330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D4D2D-BCA8-FA82-4A53-F06BE7951D0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69A6D28-FEB0-470E-899F-6D7DA877C585}"/>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9:18-21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B373A640-310E-3E29-D623-90C44956B94B}"/>
              </a:ext>
            </a:extLst>
          </p:cNvPr>
          <p:cNvSpPr txBox="1"/>
          <p:nvPr/>
        </p:nvSpPr>
        <p:spPr>
          <a:xfrm>
            <a:off x="35496" y="476672"/>
            <a:ext cx="4554152" cy="46170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He aquí que mañana a estas horas yo haré llover </a:t>
            </a:r>
            <a:r>
              <a:rPr lang="es-ES" sz="2400" u="sng" dirty="0">
                <a:solidFill>
                  <a:srgbClr val="FFFF00"/>
                </a:solidFill>
                <a:latin typeface="Calibri"/>
              </a:rPr>
              <a:t>granizo</a:t>
            </a:r>
            <a:r>
              <a:rPr lang="es-ES" sz="2400" dirty="0">
                <a:solidFill>
                  <a:srgbClr val="FFFF00"/>
                </a:solidFill>
                <a:latin typeface="Calibri"/>
              </a:rPr>
              <a:t> muy pesado, cual nunca hubo en Egipto, desde el día que se fundó hasta ahora.  </a:t>
            </a:r>
            <a:r>
              <a:rPr lang="es-ES" sz="2400" dirty="0">
                <a:solidFill>
                  <a:srgbClr val="00B0F0"/>
                </a:solidFill>
                <a:latin typeface="Calibri"/>
              </a:rPr>
              <a:t>Envía, pues, a recoger tu ganado, y todo lo que tienes en el campo; porque todo hombre o animal que se halle en el campo, y no sea recogido a casa, el granizo caerá sobre él, y morirá. </a:t>
            </a:r>
            <a:r>
              <a:rPr lang="es-ES" sz="2400" dirty="0">
                <a:solidFill>
                  <a:srgbClr val="FFFF00"/>
                </a:solidFill>
                <a:latin typeface="Calibri"/>
              </a:rPr>
              <a:t>De los siervos de Faraón, el que tuvo temor de la palabra de Jehová hizo huir sus criados y su ganado a casa; </a:t>
            </a:r>
          </a:p>
          <a:p>
            <a:pPr algn="ctr" fontAlgn="auto">
              <a:lnSpc>
                <a:spcPts val="2200"/>
              </a:lnSpc>
              <a:spcBef>
                <a:spcPts val="0"/>
              </a:spcBef>
              <a:spcAft>
                <a:spcPts val="0"/>
              </a:spcAft>
            </a:pPr>
            <a:r>
              <a:rPr lang="es-ES" sz="2400" dirty="0">
                <a:solidFill>
                  <a:srgbClr val="FFFF00"/>
                </a:solidFill>
                <a:latin typeface="Calibri"/>
              </a:rPr>
              <a:t> mas el que no puso en su corazón la palabra de Jehová, dejó sus criados y sus ganados en el campo. </a:t>
            </a:r>
          </a:p>
        </p:txBody>
      </p:sp>
      <p:sp>
        <p:nvSpPr>
          <p:cNvPr id="3" name="TextBox 2">
            <a:extLst>
              <a:ext uri="{FF2B5EF4-FFF2-40B4-BE49-F238E27FC236}">
                <a16:creationId xmlns:a16="http://schemas.microsoft.com/office/drawing/2014/main" id="{F5077B4D-04AF-3AEA-F560-F756E9A0D7DE}"/>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ED81F7FB-91BD-1FA8-6B1A-71651ACD506A}"/>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4B056781-E22A-34E3-7EED-ADBEE1BC6E93}"/>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AC4016B5-ABED-42B8-0D23-111B22A85C82}"/>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A71843F7-B8F3-5E83-3B4A-7FEED6836BAE}"/>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141C7670-B15F-4248-1DFE-E1A7CDC96294}"/>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
        <p:nvSpPr>
          <p:cNvPr id="16" name="TextBox 15">
            <a:extLst>
              <a:ext uri="{FF2B5EF4-FFF2-40B4-BE49-F238E27FC236}">
                <a16:creationId xmlns:a16="http://schemas.microsoft.com/office/drawing/2014/main" id="{6152184F-CE10-4233-25DA-970B2217AF0D}"/>
              </a:ext>
            </a:extLst>
          </p:cNvPr>
          <p:cNvSpPr txBox="1"/>
          <p:nvPr/>
        </p:nvSpPr>
        <p:spPr>
          <a:xfrm>
            <a:off x="4607496" y="206084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a:t>
            </a:r>
          </a:p>
        </p:txBody>
      </p:sp>
      <p:sp>
        <p:nvSpPr>
          <p:cNvPr id="6" name="TextBox 5">
            <a:extLst>
              <a:ext uri="{FF2B5EF4-FFF2-40B4-BE49-F238E27FC236}">
                <a16:creationId xmlns:a16="http://schemas.microsoft.com/office/drawing/2014/main" id="{1F0410C7-EC9B-3986-28DC-DD3A85F01D65}"/>
              </a:ext>
            </a:extLst>
          </p:cNvPr>
          <p:cNvSpPr txBox="1"/>
          <p:nvPr/>
        </p:nvSpPr>
        <p:spPr>
          <a:xfrm>
            <a:off x="4622414" y="266743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los dioses falsos (Nut y Osiris)</a:t>
            </a:r>
          </a:p>
        </p:txBody>
      </p:sp>
      <p:sp>
        <p:nvSpPr>
          <p:cNvPr id="7" name="TextBox 6">
            <a:extLst>
              <a:ext uri="{FF2B5EF4-FFF2-40B4-BE49-F238E27FC236}">
                <a16:creationId xmlns:a16="http://schemas.microsoft.com/office/drawing/2014/main" id="{9DC87920-9343-022E-F9D8-B4B99EFD2F38}"/>
              </a:ext>
            </a:extLst>
          </p:cNvPr>
          <p:cNvSpPr txBox="1"/>
          <p:nvPr/>
        </p:nvSpPr>
        <p:spPr>
          <a:xfrm>
            <a:off x="4622414" y="325054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decisión: Si temes a Dios, guarda tu ganado, si no temes a Dios no lo guardes </a:t>
            </a:r>
          </a:p>
        </p:txBody>
      </p:sp>
      <p:sp>
        <p:nvSpPr>
          <p:cNvPr id="8" name="TextBox 7">
            <a:extLst>
              <a:ext uri="{FF2B5EF4-FFF2-40B4-BE49-F238E27FC236}">
                <a16:creationId xmlns:a16="http://schemas.microsoft.com/office/drawing/2014/main" id="{8F9BA6AB-FA3F-66CC-37BA-59AA3BD1322A}"/>
              </a:ext>
            </a:extLst>
          </p:cNvPr>
          <p:cNvSpPr txBox="1"/>
          <p:nvPr/>
        </p:nvSpPr>
        <p:spPr>
          <a:xfrm>
            <a:off x="4601908" y="383365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Hubo granizo y los que no obedecieron a Dios murieron</a:t>
            </a:r>
          </a:p>
        </p:txBody>
      </p:sp>
      <p:sp>
        <p:nvSpPr>
          <p:cNvPr id="11" name="1 CuadroTexto">
            <a:extLst>
              <a:ext uri="{FF2B5EF4-FFF2-40B4-BE49-F238E27FC236}">
                <a16:creationId xmlns:a16="http://schemas.microsoft.com/office/drawing/2014/main" id="{A9F540AA-5CD1-1D8A-E566-95E624CCA9A4}"/>
              </a:ext>
            </a:extLst>
          </p:cNvPr>
          <p:cNvSpPr txBox="1"/>
          <p:nvPr/>
        </p:nvSpPr>
        <p:spPr>
          <a:xfrm>
            <a:off x="395536" y="506450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9:27, 28</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7A1B909-7A3F-FFE3-F62A-5D305106E74D}"/>
              </a:ext>
            </a:extLst>
          </p:cNvPr>
          <p:cNvSpPr txBox="1"/>
          <p:nvPr/>
        </p:nvSpPr>
        <p:spPr>
          <a:xfrm>
            <a:off x="35496" y="5589240"/>
            <a:ext cx="9093228"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Entonces Faraón envió a llamar a Moisés y a Aarón, y les dijo: He pecado esta vez; Jehová es justo, y yo y mi pueblo impíos. Orad a Jehová para que cesen los truenos de Dios y el granizo, y yo os dejaré ir, y no os detendréis más. </a:t>
            </a:r>
          </a:p>
        </p:txBody>
      </p:sp>
    </p:spTree>
    <p:extLst>
      <p:ext uri="{BB962C8B-B14F-4D97-AF65-F5344CB8AC3E}">
        <p14:creationId xmlns:p14="http://schemas.microsoft.com/office/powerpoint/2010/main" val="3251322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p:bldP spid="13"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0A059-5BFB-C8BC-E226-5607A98DC2B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E4B7314-32B3-EFED-28B5-D6D2E94DEB33}"/>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9:18-21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2A19C6AA-EBE1-56F9-A527-2EA8E5210B15}"/>
              </a:ext>
            </a:extLst>
          </p:cNvPr>
          <p:cNvSpPr txBox="1"/>
          <p:nvPr/>
        </p:nvSpPr>
        <p:spPr>
          <a:xfrm>
            <a:off x="35496" y="476672"/>
            <a:ext cx="4554152" cy="46170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He aquí que mañana a estas horas yo haré llover </a:t>
            </a:r>
            <a:r>
              <a:rPr lang="es-ES" sz="2400" u="sng" dirty="0">
                <a:solidFill>
                  <a:srgbClr val="FFFF00"/>
                </a:solidFill>
                <a:latin typeface="Calibri"/>
              </a:rPr>
              <a:t>granizo</a:t>
            </a:r>
            <a:r>
              <a:rPr lang="es-ES" sz="2400" dirty="0">
                <a:solidFill>
                  <a:srgbClr val="FFFF00"/>
                </a:solidFill>
                <a:latin typeface="Calibri"/>
              </a:rPr>
              <a:t> muy pesado, cual nunca hubo en Egipto, desde el día que se fundó hasta ahora.  </a:t>
            </a:r>
            <a:r>
              <a:rPr lang="es-ES" sz="2400" dirty="0">
                <a:solidFill>
                  <a:srgbClr val="00B0F0"/>
                </a:solidFill>
                <a:latin typeface="Calibri"/>
              </a:rPr>
              <a:t>Envía, pues, a recoger tu ganado, y todo lo que tienes en el campo; porque todo hombre o animal que se halle en el campo, y no sea recogido a casa, el granizo caerá sobre él, y morirá. </a:t>
            </a:r>
            <a:r>
              <a:rPr lang="es-ES" sz="2400" dirty="0">
                <a:solidFill>
                  <a:srgbClr val="FFFF00"/>
                </a:solidFill>
                <a:latin typeface="Calibri"/>
              </a:rPr>
              <a:t>De los siervos de Faraón, el que tuvo temor de la palabra de Jehová hizo huir sus criados y su ganado a casa; </a:t>
            </a:r>
          </a:p>
          <a:p>
            <a:pPr algn="ctr" fontAlgn="auto">
              <a:lnSpc>
                <a:spcPts val="2200"/>
              </a:lnSpc>
              <a:spcBef>
                <a:spcPts val="0"/>
              </a:spcBef>
              <a:spcAft>
                <a:spcPts val="0"/>
              </a:spcAft>
            </a:pPr>
            <a:r>
              <a:rPr lang="es-ES" sz="2400" dirty="0">
                <a:solidFill>
                  <a:srgbClr val="FFFF00"/>
                </a:solidFill>
                <a:latin typeface="Calibri"/>
              </a:rPr>
              <a:t> mas el que no puso en su corazón la palabra de Jehová, dejó sus criados y sus ganados en el campo. </a:t>
            </a:r>
          </a:p>
        </p:txBody>
      </p:sp>
      <p:sp>
        <p:nvSpPr>
          <p:cNvPr id="3" name="TextBox 2">
            <a:extLst>
              <a:ext uri="{FF2B5EF4-FFF2-40B4-BE49-F238E27FC236}">
                <a16:creationId xmlns:a16="http://schemas.microsoft.com/office/drawing/2014/main" id="{E07F7D7C-5770-FB6B-8741-9B1412221252}"/>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1D859AD6-B804-5B65-A3C1-07BE5DB53C77}"/>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2036F96F-65A2-8A03-A319-AFE8C5C85F8F}"/>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278F9576-0675-1A5E-626D-2C16BA993173}"/>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CB8BD63E-970D-6645-D42E-E8293BD475F5}"/>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7A1BAC9C-88C9-C121-9138-C0C496EC0D3B}"/>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
        <p:nvSpPr>
          <p:cNvPr id="16" name="TextBox 15">
            <a:extLst>
              <a:ext uri="{FF2B5EF4-FFF2-40B4-BE49-F238E27FC236}">
                <a16:creationId xmlns:a16="http://schemas.microsoft.com/office/drawing/2014/main" id="{3144AE86-BB45-D66D-282B-18A8CE01BDD7}"/>
              </a:ext>
            </a:extLst>
          </p:cNvPr>
          <p:cNvSpPr txBox="1"/>
          <p:nvPr/>
        </p:nvSpPr>
        <p:spPr>
          <a:xfrm>
            <a:off x="4607496" y="206084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a:t>
            </a:r>
          </a:p>
        </p:txBody>
      </p:sp>
      <p:sp>
        <p:nvSpPr>
          <p:cNvPr id="6" name="TextBox 5">
            <a:extLst>
              <a:ext uri="{FF2B5EF4-FFF2-40B4-BE49-F238E27FC236}">
                <a16:creationId xmlns:a16="http://schemas.microsoft.com/office/drawing/2014/main" id="{21FB8CA7-1603-D622-EFB4-0A70487424E5}"/>
              </a:ext>
            </a:extLst>
          </p:cNvPr>
          <p:cNvSpPr txBox="1"/>
          <p:nvPr/>
        </p:nvSpPr>
        <p:spPr>
          <a:xfrm>
            <a:off x="4622414" y="266743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los dioses falsos (Nut y Osiris)</a:t>
            </a:r>
          </a:p>
        </p:txBody>
      </p:sp>
      <p:sp>
        <p:nvSpPr>
          <p:cNvPr id="7" name="TextBox 6">
            <a:extLst>
              <a:ext uri="{FF2B5EF4-FFF2-40B4-BE49-F238E27FC236}">
                <a16:creationId xmlns:a16="http://schemas.microsoft.com/office/drawing/2014/main" id="{1DF1201C-8707-C829-2DF7-9903646EC44E}"/>
              </a:ext>
            </a:extLst>
          </p:cNvPr>
          <p:cNvSpPr txBox="1"/>
          <p:nvPr/>
        </p:nvSpPr>
        <p:spPr>
          <a:xfrm>
            <a:off x="4622414" y="325054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decisión: Si temes a Dios, guarda tu ganado, si no temes a Dios no lo guardes </a:t>
            </a:r>
          </a:p>
        </p:txBody>
      </p:sp>
      <p:sp>
        <p:nvSpPr>
          <p:cNvPr id="8" name="TextBox 7">
            <a:extLst>
              <a:ext uri="{FF2B5EF4-FFF2-40B4-BE49-F238E27FC236}">
                <a16:creationId xmlns:a16="http://schemas.microsoft.com/office/drawing/2014/main" id="{5D4398D6-8422-E930-E6CE-6C20A31E84FE}"/>
              </a:ext>
            </a:extLst>
          </p:cNvPr>
          <p:cNvSpPr txBox="1"/>
          <p:nvPr/>
        </p:nvSpPr>
        <p:spPr>
          <a:xfrm>
            <a:off x="4601908" y="383365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Hubo granizo y los que no obedecieron a Dios murieron</a:t>
            </a:r>
          </a:p>
        </p:txBody>
      </p:sp>
      <p:sp>
        <p:nvSpPr>
          <p:cNvPr id="11" name="1 CuadroTexto">
            <a:extLst>
              <a:ext uri="{FF2B5EF4-FFF2-40B4-BE49-F238E27FC236}">
                <a16:creationId xmlns:a16="http://schemas.microsoft.com/office/drawing/2014/main" id="{AB72ED71-40CB-F71E-4097-6EF076AD7394}"/>
              </a:ext>
            </a:extLst>
          </p:cNvPr>
          <p:cNvSpPr txBox="1"/>
          <p:nvPr/>
        </p:nvSpPr>
        <p:spPr>
          <a:xfrm>
            <a:off x="395536" y="506450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9:27, 28</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5A099396-A385-DEF3-FC5F-1483BFFB25BF}"/>
              </a:ext>
            </a:extLst>
          </p:cNvPr>
          <p:cNvSpPr txBox="1"/>
          <p:nvPr/>
        </p:nvSpPr>
        <p:spPr>
          <a:xfrm>
            <a:off x="35496" y="5589240"/>
            <a:ext cx="9093228"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Faraón envió a llamar a Moisés y a Aarón, y les dijo: He pecado esta vez; Jehová es justo, y yo y mi pueblo impíos. </a:t>
            </a:r>
            <a:r>
              <a:rPr lang="es-ES" sz="2400" dirty="0">
                <a:latin typeface="Calibri"/>
              </a:rPr>
              <a:t>Orad a Jehová para que cesen los truenos de Dios y el granizo, y yo os dejaré ir, y no os detendréis más. </a:t>
            </a:r>
          </a:p>
        </p:txBody>
      </p:sp>
    </p:spTree>
    <p:extLst>
      <p:ext uri="{BB962C8B-B14F-4D97-AF65-F5344CB8AC3E}">
        <p14:creationId xmlns:p14="http://schemas.microsoft.com/office/powerpoint/2010/main" val="312991002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7FCD1-9F6C-4C45-16EE-3A630EF841C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FBE4959-6260-EF73-6D23-F9E5785E106B}"/>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9:18-21</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F3119C66-F154-7082-3F93-6AF823EB360D}"/>
              </a:ext>
            </a:extLst>
          </p:cNvPr>
          <p:cNvSpPr txBox="1"/>
          <p:nvPr/>
        </p:nvSpPr>
        <p:spPr>
          <a:xfrm>
            <a:off x="35496" y="476672"/>
            <a:ext cx="4554152" cy="46170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He aquí que mañana a estas horas yo haré llover </a:t>
            </a:r>
            <a:r>
              <a:rPr lang="es-ES" sz="2400" u="sng" dirty="0">
                <a:solidFill>
                  <a:srgbClr val="FFFF00"/>
                </a:solidFill>
                <a:latin typeface="Calibri"/>
              </a:rPr>
              <a:t>granizo</a:t>
            </a:r>
            <a:r>
              <a:rPr lang="es-ES" sz="2400" dirty="0">
                <a:solidFill>
                  <a:srgbClr val="FFFF00"/>
                </a:solidFill>
                <a:latin typeface="Calibri"/>
              </a:rPr>
              <a:t> muy pesado, cual nunca hubo en Egipto, desde el día que se fundó hasta ahora.  </a:t>
            </a:r>
            <a:r>
              <a:rPr lang="es-ES" sz="2400" dirty="0">
                <a:solidFill>
                  <a:srgbClr val="00B0F0"/>
                </a:solidFill>
                <a:latin typeface="Calibri"/>
              </a:rPr>
              <a:t>Envía, pues, a recoger tu ganado, y todo lo que tienes en el campo; porque todo hombre o animal que se halle en el campo, y no sea recogido a casa, el granizo caerá sobre él, y morirá. </a:t>
            </a:r>
            <a:r>
              <a:rPr lang="es-ES" sz="2400" dirty="0">
                <a:solidFill>
                  <a:srgbClr val="FFFF00"/>
                </a:solidFill>
                <a:latin typeface="Calibri"/>
              </a:rPr>
              <a:t>De los siervos de Faraón, el que tuvo temor de la palabra de Jehová hizo huir sus criados y su ganado a casa; </a:t>
            </a:r>
          </a:p>
          <a:p>
            <a:pPr algn="ctr" fontAlgn="auto">
              <a:lnSpc>
                <a:spcPts val="2200"/>
              </a:lnSpc>
              <a:spcBef>
                <a:spcPts val="0"/>
              </a:spcBef>
              <a:spcAft>
                <a:spcPts val="0"/>
              </a:spcAft>
            </a:pPr>
            <a:r>
              <a:rPr lang="es-ES" sz="2400" dirty="0">
                <a:solidFill>
                  <a:srgbClr val="FFFF00"/>
                </a:solidFill>
                <a:latin typeface="Calibri"/>
              </a:rPr>
              <a:t> mas el que no puso en su corazón la palabra de Jehová, dejó sus criados y sus ganados en el campo. </a:t>
            </a:r>
          </a:p>
        </p:txBody>
      </p:sp>
      <p:sp>
        <p:nvSpPr>
          <p:cNvPr id="3" name="TextBox 2">
            <a:extLst>
              <a:ext uri="{FF2B5EF4-FFF2-40B4-BE49-F238E27FC236}">
                <a16:creationId xmlns:a16="http://schemas.microsoft.com/office/drawing/2014/main" id="{F4AD5368-3843-C635-5804-D948BD91F4A1}"/>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72C448A4-811D-98A4-2A0D-B883F13969CF}"/>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C6D6DF5C-0009-3611-2FD0-80766B2D2A04}"/>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C0076F57-F47E-2B3A-8F33-11DB4003B5D8}"/>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D936C833-825B-5A9A-D00A-E8BDBFBA6249}"/>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72177DC9-EC80-6E1F-D060-D6D409F3ABEB}"/>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
        <p:nvSpPr>
          <p:cNvPr id="16" name="TextBox 15">
            <a:extLst>
              <a:ext uri="{FF2B5EF4-FFF2-40B4-BE49-F238E27FC236}">
                <a16:creationId xmlns:a16="http://schemas.microsoft.com/office/drawing/2014/main" id="{023226D1-E456-11D4-CF78-2409B88ADD46}"/>
              </a:ext>
            </a:extLst>
          </p:cNvPr>
          <p:cNvSpPr txBox="1"/>
          <p:nvPr/>
        </p:nvSpPr>
        <p:spPr>
          <a:xfrm>
            <a:off x="4607496" y="206084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a:t>
            </a:r>
          </a:p>
        </p:txBody>
      </p:sp>
      <p:sp>
        <p:nvSpPr>
          <p:cNvPr id="6" name="TextBox 5">
            <a:extLst>
              <a:ext uri="{FF2B5EF4-FFF2-40B4-BE49-F238E27FC236}">
                <a16:creationId xmlns:a16="http://schemas.microsoft.com/office/drawing/2014/main" id="{04E1435D-7282-4089-8270-888C30A1A555}"/>
              </a:ext>
            </a:extLst>
          </p:cNvPr>
          <p:cNvSpPr txBox="1"/>
          <p:nvPr/>
        </p:nvSpPr>
        <p:spPr>
          <a:xfrm>
            <a:off x="4622414" y="266743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los dioses falsos (Nut y Osiris)</a:t>
            </a:r>
          </a:p>
        </p:txBody>
      </p:sp>
      <p:sp>
        <p:nvSpPr>
          <p:cNvPr id="7" name="TextBox 6">
            <a:extLst>
              <a:ext uri="{FF2B5EF4-FFF2-40B4-BE49-F238E27FC236}">
                <a16:creationId xmlns:a16="http://schemas.microsoft.com/office/drawing/2014/main" id="{5915C6AF-20E4-E96C-14A3-CDD0C961E306}"/>
              </a:ext>
            </a:extLst>
          </p:cNvPr>
          <p:cNvSpPr txBox="1"/>
          <p:nvPr/>
        </p:nvSpPr>
        <p:spPr>
          <a:xfrm>
            <a:off x="4622414" y="325054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decisión: Si temes a Dios, guarda tu ganado, si no temes a Dios no lo guardes </a:t>
            </a:r>
          </a:p>
        </p:txBody>
      </p:sp>
      <p:sp>
        <p:nvSpPr>
          <p:cNvPr id="8" name="TextBox 7">
            <a:extLst>
              <a:ext uri="{FF2B5EF4-FFF2-40B4-BE49-F238E27FC236}">
                <a16:creationId xmlns:a16="http://schemas.microsoft.com/office/drawing/2014/main" id="{F2606462-423D-0DE8-7052-0EB0BB05E56F}"/>
              </a:ext>
            </a:extLst>
          </p:cNvPr>
          <p:cNvSpPr txBox="1"/>
          <p:nvPr/>
        </p:nvSpPr>
        <p:spPr>
          <a:xfrm>
            <a:off x="4601908" y="3833655"/>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Hubo granizo y los que no obedecieron a Dios murieron</a:t>
            </a:r>
          </a:p>
        </p:txBody>
      </p:sp>
      <p:sp>
        <p:nvSpPr>
          <p:cNvPr id="11" name="1 CuadroTexto">
            <a:extLst>
              <a:ext uri="{FF2B5EF4-FFF2-40B4-BE49-F238E27FC236}">
                <a16:creationId xmlns:a16="http://schemas.microsoft.com/office/drawing/2014/main" id="{934A0388-9316-19DA-7BD3-9AB32A75CAA3}"/>
              </a:ext>
            </a:extLst>
          </p:cNvPr>
          <p:cNvSpPr txBox="1"/>
          <p:nvPr/>
        </p:nvSpPr>
        <p:spPr>
          <a:xfrm>
            <a:off x="395536" y="506450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9:27, 28</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197925D1-45B1-D631-06B6-28CB1F1F5DEA}"/>
              </a:ext>
            </a:extLst>
          </p:cNvPr>
          <p:cNvSpPr txBox="1"/>
          <p:nvPr/>
        </p:nvSpPr>
        <p:spPr>
          <a:xfrm>
            <a:off x="35496" y="5589240"/>
            <a:ext cx="9093228"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Faraón envió a llamar a Moisés y a Aarón, y les dijo: He pecado esta vez; Jehová es justo, y yo y mi pueblo impíos. </a:t>
            </a:r>
            <a:r>
              <a:rPr lang="es-ES" sz="2400" dirty="0">
                <a:solidFill>
                  <a:srgbClr val="00B0F0"/>
                </a:solidFill>
                <a:latin typeface="Calibri"/>
              </a:rPr>
              <a:t>Orad a Jehová para que cesen los truenos de Dios y el granizo, y yo os dejaré ir, y no os detendréis más. </a:t>
            </a:r>
          </a:p>
        </p:txBody>
      </p:sp>
      <p:sp>
        <p:nvSpPr>
          <p:cNvPr id="15" name="TextBox 14">
            <a:extLst>
              <a:ext uri="{FF2B5EF4-FFF2-40B4-BE49-F238E27FC236}">
                <a16:creationId xmlns:a16="http://schemas.microsoft.com/office/drawing/2014/main" id="{9D90DFAC-899E-B72D-CFA4-0823D0F40B3C}"/>
              </a:ext>
            </a:extLst>
          </p:cNvPr>
          <p:cNvSpPr txBox="1"/>
          <p:nvPr/>
        </p:nvSpPr>
        <p:spPr>
          <a:xfrm>
            <a:off x="4614597" y="441094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compromiso: Faraón dijo que dejara ir al pueblo y pidió a Moisés una oración por él</a:t>
            </a:r>
          </a:p>
        </p:txBody>
      </p:sp>
      <p:sp>
        <p:nvSpPr>
          <p:cNvPr id="17" name="TextBox 16">
            <a:extLst>
              <a:ext uri="{FF2B5EF4-FFF2-40B4-BE49-F238E27FC236}">
                <a16:creationId xmlns:a16="http://schemas.microsoft.com/office/drawing/2014/main" id="{74363C74-2166-C9B1-DFD4-DCA3F124B9EF}"/>
              </a:ext>
            </a:extLst>
          </p:cNvPr>
          <p:cNvSpPr txBox="1"/>
          <p:nvPr/>
        </p:nvSpPr>
        <p:spPr>
          <a:xfrm>
            <a:off x="4622414" y="499405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resultado: El corazón de Faraón se endureció, no escucho la voz de Dios </a:t>
            </a:r>
          </a:p>
        </p:txBody>
      </p:sp>
    </p:spTree>
    <p:extLst>
      <p:ext uri="{BB962C8B-B14F-4D97-AF65-F5344CB8AC3E}">
        <p14:creationId xmlns:p14="http://schemas.microsoft.com/office/powerpoint/2010/main" val="358430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par>
                                <p:cTn id="13" presetID="1" presetClass="exit"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5" grpId="0" animBg="1"/>
      <p:bldP spid="17"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9D5EA-E5C0-4267-244A-F410F67AC7C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7693E6A6-7642-3849-A3C2-0DCF43311A73}"/>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10:3, 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311D0C21-52E6-C220-5832-8CA498D19609}"/>
              </a:ext>
            </a:extLst>
          </p:cNvPr>
          <p:cNvSpPr txBox="1"/>
          <p:nvPr/>
        </p:nvSpPr>
        <p:spPr>
          <a:xfrm>
            <a:off x="35496" y="476672"/>
            <a:ext cx="4554152"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Entonces vinieron Moisés y Aarón a Faraón, y le dijeron: Jehová el Dios de los hebreos ha dicho así: ¿Hasta cuándo no querrás humillarte delante de mí? Deja ir a mi pueblo, para que me sirva. Y si aún rehúsas dejarlo ir, he aquí que mañana yo traeré sobre tu territorio la langosta, </a:t>
            </a:r>
          </a:p>
        </p:txBody>
      </p:sp>
      <p:sp>
        <p:nvSpPr>
          <p:cNvPr id="3" name="TextBox 2">
            <a:extLst>
              <a:ext uri="{FF2B5EF4-FFF2-40B4-BE49-F238E27FC236}">
                <a16:creationId xmlns:a16="http://schemas.microsoft.com/office/drawing/2014/main" id="{02122535-9227-EC5E-AD9C-E61928D71F0D}"/>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EF6ABF90-41EF-C9C0-2AFA-A9B839DED3D4}"/>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FCA8F500-1C47-3D7F-56D3-575274EAE860}"/>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E4BBA710-85C4-22DF-7714-F42824961F7D}"/>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D24FF246-905A-848A-B08E-07EA833819C7}"/>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D04790B8-B928-F827-88F4-B558C7631BDB}"/>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Tree>
    <p:extLst>
      <p:ext uri="{BB962C8B-B14F-4D97-AF65-F5344CB8AC3E}">
        <p14:creationId xmlns:p14="http://schemas.microsoft.com/office/powerpoint/2010/main" val="431623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98566-4058-B80F-2247-7681CC90B66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903B9BD1-2BB7-38E9-3184-F1FA912426EA}"/>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10:3, 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000841DA-7B5C-5B80-62F9-93CC973636BD}"/>
              </a:ext>
            </a:extLst>
          </p:cNvPr>
          <p:cNvSpPr txBox="1"/>
          <p:nvPr/>
        </p:nvSpPr>
        <p:spPr>
          <a:xfrm>
            <a:off x="35496" y="476672"/>
            <a:ext cx="4554152"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vinieron Moisés y Aarón a Faraón, y le dijeron: Jehová el Dios de los hebreos ha dicho así: ¿Hasta cuándo no querrás humillarte delante de mí? Deja ir a mi pueblo, para que me sirva.</a:t>
            </a:r>
            <a:r>
              <a:rPr lang="es-ES" sz="2400" dirty="0">
                <a:latin typeface="Calibri"/>
              </a:rPr>
              <a:t> Y si aún rehúsas dejarlo ir, he aquí que mañana yo traeré sobre tu territorio la langosta, </a:t>
            </a:r>
          </a:p>
        </p:txBody>
      </p:sp>
      <p:sp>
        <p:nvSpPr>
          <p:cNvPr id="3" name="TextBox 2">
            <a:extLst>
              <a:ext uri="{FF2B5EF4-FFF2-40B4-BE49-F238E27FC236}">
                <a16:creationId xmlns:a16="http://schemas.microsoft.com/office/drawing/2014/main" id="{0B310837-5E0C-6A23-5112-96F774D4075D}"/>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02C14B1B-7C41-2815-3B83-1C172E9ABA15}"/>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93D26728-1603-5BB9-B016-D461797B9F7B}"/>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E4BC2BC3-79B5-BD4C-DB10-0271A0614F1A}"/>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DEB1B335-1044-2DE7-AC3D-CD837C885DF9}"/>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3CC9C782-089D-D9C8-15BE-824FF04879E7}"/>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
        <p:nvSpPr>
          <p:cNvPr id="6" name="TextBox 5">
            <a:extLst>
              <a:ext uri="{FF2B5EF4-FFF2-40B4-BE49-F238E27FC236}">
                <a16:creationId xmlns:a16="http://schemas.microsoft.com/office/drawing/2014/main" id="{6A7800D7-6237-94AB-410C-941F78E25E91}"/>
              </a:ext>
            </a:extLst>
          </p:cNvPr>
          <p:cNvSpPr txBox="1"/>
          <p:nvPr/>
        </p:nvSpPr>
        <p:spPr>
          <a:xfrm>
            <a:off x="4607496" y="206084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a:t>
            </a:r>
          </a:p>
        </p:txBody>
      </p:sp>
    </p:spTree>
    <p:extLst>
      <p:ext uri="{BB962C8B-B14F-4D97-AF65-F5344CB8AC3E}">
        <p14:creationId xmlns:p14="http://schemas.microsoft.com/office/powerpoint/2010/main" val="1930617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29823-CC16-9BA3-B2E0-8CE95745B54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96FE1FD3-B6AF-6E16-E9D0-2B2A85700104}"/>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10:3, 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0034F8D-21E0-6A63-A359-838C9DEDF399}"/>
              </a:ext>
            </a:extLst>
          </p:cNvPr>
          <p:cNvSpPr txBox="1"/>
          <p:nvPr/>
        </p:nvSpPr>
        <p:spPr>
          <a:xfrm>
            <a:off x="35496" y="476672"/>
            <a:ext cx="4554152"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vinieron Moisés y Aarón a Faraón, y le dijeron: Jehová el Dios de los hebreos ha dicho así: ¿Hasta cuándo no querrás humillarte delante de mí? Deja ir a mi pueblo, para que me sirva.</a:t>
            </a:r>
            <a:r>
              <a:rPr lang="es-ES" sz="2400" dirty="0">
                <a:latin typeface="Calibri"/>
              </a:rPr>
              <a:t> </a:t>
            </a:r>
            <a:r>
              <a:rPr lang="es-ES" sz="2400" dirty="0">
                <a:solidFill>
                  <a:srgbClr val="00B0F0"/>
                </a:solidFill>
                <a:latin typeface="Calibri"/>
              </a:rPr>
              <a:t>Y si aún rehúsas dejarlo ir, he aquí que mañana yo traeré sobre tu territorio la langosta, </a:t>
            </a:r>
          </a:p>
        </p:txBody>
      </p:sp>
      <p:sp>
        <p:nvSpPr>
          <p:cNvPr id="3" name="TextBox 2">
            <a:extLst>
              <a:ext uri="{FF2B5EF4-FFF2-40B4-BE49-F238E27FC236}">
                <a16:creationId xmlns:a16="http://schemas.microsoft.com/office/drawing/2014/main" id="{6E006626-6C3A-37B2-04A5-F6D6A31DEAC5}"/>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A414FCD3-0674-D544-5468-1F6400309B6F}"/>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E170A7FD-EFEA-ABA9-9B47-C09FBB4B4630}"/>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A46A7E63-9C72-58AF-BA28-883030A3976E}"/>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7AA7AA54-AC42-9F77-D90E-D0A2D3036C0D}"/>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5A6B388D-8C82-485C-644F-D2776728F501}"/>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
        <p:nvSpPr>
          <p:cNvPr id="6" name="TextBox 5">
            <a:extLst>
              <a:ext uri="{FF2B5EF4-FFF2-40B4-BE49-F238E27FC236}">
                <a16:creationId xmlns:a16="http://schemas.microsoft.com/office/drawing/2014/main" id="{3578D741-FC9F-359B-74CD-66E32A81E393}"/>
              </a:ext>
            </a:extLst>
          </p:cNvPr>
          <p:cNvSpPr txBox="1"/>
          <p:nvPr/>
        </p:nvSpPr>
        <p:spPr>
          <a:xfrm>
            <a:off x="4607496" y="206084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a:t>
            </a:r>
          </a:p>
        </p:txBody>
      </p:sp>
      <p:sp>
        <p:nvSpPr>
          <p:cNvPr id="7" name="TextBox 6">
            <a:extLst>
              <a:ext uri="{FF2B5EF4-FFF2-40B4-BE49-F238E27FC236}">
                <a16:creationId xmlns:a16="http://schemas.microsoft.com/office/drawing/2014/main" id="{6B67CC95-20BC-981C-7FE9-07710F4E049D}"/>
              </a:ext>
            </a:extLst>
          </p:cNvPr>
          <p:cNvSpPr txBox="1"/>
          <p:nvPr/>
        </p:nvSpPr>
        <p:spPr>
          <a:xfrm>
            <a:off x="4622414" y="266743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los dioses falsos (Seth, Isis, Shu y Serapis)</a:t>
            </a:r>
          </a:p>
        </p:txBody>
      </p:sp>
      <p:sp>
        <p:nvSpPr>
          <p:cNvPr id="8" name="1 CuadroTexto">
            <a:extLst>
              <a:ext uri="{FF2B5EF4-FFF2-40B4-BE49-F238E27FC236}">
                <a16:creationId xmlns:a16="http://schemas.microsoft.com/office/drawing/2014/main" id="{B80B1513-EC0B-2816-449B-E7B3E85A20C3}"/>
              </a:ext>
            </a:extLst>
          </p:cNvPr>
          <p:cNvSpPr txBox="1"/>
          <p:nvPr/>
        </p:nvSpPr>
        <p:spPr>
          <a:xfrm>
            <a:off x="2606190" y="543046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10:7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BE6E020E-DF7A-9CFE-9056-33EB8E9165E9}"/>
              </a:ext>
            </a:extLst>
          </p:cNvPr>
          <p:cNvSpPr txBox="1"/>
          <p:nvPr/>
        </p:nvSpPr>
        <p:spPr>
          <a:xfrm>
            <a:off x="22929" y="5877272"/>
            <a:ext cx="912342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Entonces los siervos de Faraón le dijeron: ¿Hasta cuándo será este hombre un lazo para nosotros? Deja ir a estos hombres, para que sirvan a Jehová su Dios. ¿Acaso no sabes todavía que Egipto está ya destruido? </a:t>
            </a:r>
          </a:p>
        </p:txBody>
      </p:sp>
      <p:sp>
        <p:nvSpPr>
          <p:cNvPr id="11" name="2 CuadroTexto">
            <a:extLst>
              <a:ext uri="{FF2B5EF4-FFF2-40B4-BE49-F238E27FC236}">
                <a16:creationId xmlns:a16="http://schemas.microsoft.com/office/drawing/2014/main" id="{5CF668DF-5665-8875-E69E-F3C43D613E5B}"/>
              </a:ext>
            </a:extLst>
          </p:cNvPr>
          <p:cNvSpPr txBox="1"/>
          <p:nvPr/>
        </p:nvSpPr>
        <p:spPr>
          <a:xfrm>
            <a:off x="98477" y="3359261"/>
            <a:ext cx="5427780" cy="2071208"/>
          </a:xfrm>
          <a:prstGeom prst="rect">
            <a:avLst/>
          </a:prstGeom>
          <a:solidFill>
            <a:schemeClr val="bg1">
              <a:lumMod val="50000"/>
            </a:schemeClr>
          </a:solidFill>
          <a:ln>
            <a:solidFill>
              <a:schemeClr val="tx1"/>
            </a:solidFill>
          </a:ln>
        </p:spPr>
        <p:txBody>
          <a:bodyPr wrap="square" rtlCol="0">
            <a:spAutoFit/>
          </a:bodyPr>
          <a:lstStyle/>
          <a:p>
            <a:pPr algn="ctr" fontAlgn="auto">
              <a:lnSpc>
                <a:spcPts val="2200"/>
              </a:lnSpc>
              <a:spcBef>
                <a:spcPts val="0"/>
              </a:spcBef>
              <a:spcAft>
                <a:spcPts val="0"/>
              </a:spcAft>
            </a:pPr>
            <a:r>
              <a:rPr lang="es-ES" sz="2200" dirty="0">
                <a:latin typeface="Calibri"/>
              </a:rPr>
              <a:t>“El dios egipcio de la tormenta, la guerra y el desorden se llamaba </a:t>
            </a:r>
            <a:r>
              <a:rPr lang="es-ES" sz="2200" dirty="0">
                <a:solidFill>
                  <a:srgbClr val="FFFF00"/>
                </a:solidFill>
                <a:latin typeface="Calibri"/>
              </a:rPr>
              <a:t>Seth</a:t>
            </a:r>
            <a:r>
              <a:rPr lang="es-ES" sz="2200" dirty="0">
                <a:latin typeface="Calibri"/>
              </a:rPr>
              <a:t>. Tanto él como </a:t>
            </a:r>
            <a:r>
              <a:rPr lang="es-ES" sz="2200" dirty="0">
                <a:solidFill>
                  <a:srgbClr val="FFFF00"/>
                </a:solidFill>
                <a:latin typeface="Calibri"/>
              </a:rPr>
              <a:t>Isis</a:t>
            </a:r>
            <a:r>
              <a:rPr lang="es-ES" sz="2200" dirty="0">
                <a:latin typeface="Calibri"/>
              </a:rPr>
              <a:t> eran además considerados deidades de la agricultura. </a:t>
            </a:r>
            <a:r>
              <a:rPr lang="es-ES" sz="2200" dirty="0">
                <a:solidFill>
                  <a:srgbClr val="FFFF00"/>
                </a:solidFill>
                <a:latin typeface="Calibri"/>
              </a:rPr>
              <a:t>Shu</a:t>
            </a:r>
            <a:r>
              <a:rPr lang="es-ES" sz="2200" dirty="0">
                <a:latin typeface="Calibri"/>
              </a:rPr>
              <a:t> era el dios de la atmósfera. </a:t>
            </a:r>
            <a:r>
              <a:rPr lang="es-ES" sz="2200" dirty="0">
                <a:solidFill>
                  <a:srgbClr val="FFFF00"/>
                </a:solidFill>
                <a:latin typeface="Calibri"/>
              </a:rPr>
              <a:t>Serapis</a:t>
            </a:r>
            <a:r>
              <a:rPr lang="es-ES" sz="2200" dirty="0">
                <a:latin typeface="Calibri"/>
              </a:rPr>
              <a:t> personificaba la majestad divina, la fertilidad, la curación y la vida después de la muerte.” (LES 3T 2025 P 43)</a:t>
            </a:r>
            <a:endParaRPr lang="es-ES" sz="2200" dirty="0">
              <a:solidFill>
                <a:srgbClr val="FFFF00"/>
              </a:solidFill>
              <a:latin typeface="Calibri"/>
            </a:endParaRPr>
          </a:p>
        </p:txBody>
      </p:sp>
    </p:spTree>
    <p:extLst>
      <p:ext uri="{BB962C8B-B14F-4D97-AF65-F5344CB8AC3E}">
        <p14:creationId xmlns:p14="http://schemas.microsoft.com/office/powerpoint/2010/main" val="4289064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1"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EAAAB-EBD1-4050-91DC-67EDB0BCC54F}"/>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051705E9-2E34-FAAF-E9A3-EDD1984C81F4}"/>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10:3, 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5F93B4FC-5F1B-2DA8-9A4F-A8874F9436FE}"/>
              </a:ext>
            </a:extLst>
          </p:cNvPr>
          <p:cNvSpPr txBox="1"/>
          <p:nvPr/>
        </p:nvSpPr>
        <p:spPr>
          <a:xfrm>
            <a:off x="35496" y="476672"/>
            <a:ext cx="4554152"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vinieron Moisés y Aarón a Faraón, y le dijeron: Jehová el Dios de los hebreos ha dicho así: ¿Hasta cuándo no querrás humillarte delante de mí? Deja ir a mi pueblo, para que me sirva.</a:t>
            </a:r>
            <a:r>
              <a:rPr lang="es-ES" sz="2400" dirty="0">
                <a:latin typeface="Calibri"/>
              </a:rPr>
              <a:t> </a:t>
            </a:r>
            <a:r>
              <a:rPr lang="es-ES" sz="2400" dirty="0">
                <a:solidFill>
                  <a:srgbClr val="00B0F0"/>
                </a:solidFill>
                <a:latin typeface="Calibri"/>
              </a:rPr>
              <a:t>Y si aún rehúsas dejarlo ir, he aquí que mañana yo traeré sobre tu territorio la langosta, </a:t>
            </a:r>
          </a:p>
        </p:txBody>
      </p:sp>
      <p:sp>
        <p:nvSpPr>
          <p:cNvPr id="3" name="TextBox 2">
            <a:extLst>
              <a:ext uri="{FF2B5EF4-FFF2-40B4-BE49-F238E27FC236}">
                <a16:creationId xmlns:a16="http://schemas.microsoft.com/office/drawing/2014/main" id="{2D1D259C-1E6D-4E66-7B57-6EC9593670F3}"/>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CA33E7F0-0FF9-EE1F-04DC-9BA4A095BE14}"/>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E7DD70CF-4958-E510-12E8-654369A65A7A}"/>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6B9683D6-E3B4-9245-FA0D-EDB11F851B45}"/>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FC80DA6F-2B81-1418-8EBF-445CEDB7EA8F}"/>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A09D5C1C-F5D8-758A-63F5-695E49050D0C}"/>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
        <p:nvSpPr>
          <p:cNvPr id="6" name="TextBox 5">
            <a:extLst>
              <a:ext uri="{FF2B5EF4-FFF2-40B4-BE49-F238E27FC236}">
                <a16:creationId xmlns:a16="http://schemas.microsoft.com/office/drawing/2014/main" id="{29AA101E-A265-0D01-04AF-4B0012A5C9E8}"/>
              </a:ext>
            </a:extLst>
          </p:cNvPr>
          <p:cNvSpPr txBox="1"/>
          <p:nvPr/>
        </p:nvSpPr>
        <p:spPr>
          <a:xfrm>
            <a:off x="4607496" y="206084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a:t>
            </a:r>
          </a:p>
        </p:txBody>
      </p:sp>
      <p:sp>
        <p:nvSpPr>
          <p:cNvPr id="7" name="TextBox 6">
            <a:extLst>
              <a:ext uri="{FF2B5EF4-FFF2-40B4-BE49-F238E27FC236}">
                <a16:creationId xmlns:a16="http://schemas.microsoft.com/office/drawing/2014/main" id="{2BDF86BA-2C04-00D7-4F10-A00F67AD1A0E}"/>
              </a:ext>
            </a:extLst>
          </p:cNvPr>
          <p:cNvSpPr txBox="1"/>
          <p:nvPr/>
        </p:nvSpPr>
        <p:spPr>
          <a:xfrm>
            <a:off x="4622414" y="266743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los dioses falsos (Seth, Isis, Shu y Serapis)</a:t>
            </a:r>
          </a:p>
        </p:txBody>
      </p:sp>
      <p:sp>
        <p:nvSpPr>
          <p:cNvPr id="8" name="1 CuadroTexto">
            <a:extLst>
              <a:ext uri="{FF2B5EF4-FFF2-40B4-BE49-F238E27FC236}">
                <a16:creationId xmlns:a16="http://schemas.microsoft.com/office/drawing/2014/main" id="{0FC4A447-D77A-0EDC-A222-360A0E3D68ED}"/>
              </a:ext>
            </a:extLst>
          </p:cNvPr>
          <p:cNvSpPr txBox="1"/>
          <p:nvPr/>
        </p:nvSpPr>
        <p:spPr>
          <a:xfrm>
            <a:off x="2606190" y="543046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10:7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79DDF1A-1017-1E29-0AEE-C4A715DEF4E8}"/>
              </a:ext>
            </a:extLst>
          </p:cNvPr>
          <p:cNvSpPr txBox="1"/>
          <p:nvPr/>
        </p:nvSpPr>
        <p:spPr>
          <a:xfrm>
            <a:off x="22929" y="5877272"/>
            <a:ext cx="912342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los siervos de Faraón le dijeron: ¿Hasta cuándo será este hombre un lazo para nosotros?</a:t>
            </a:r>
            <a:r>
              <a:rPr lang="es-ES" sz="2400" dirty="0">
                <a:latin typeface="Calibri"/>
              </a:rPr>
              <a:t> Deja ir a estos hombres, para que sirvan a Jehová su Dios. ¿Acaso no sabes todavía que Egipto está ya destruido? </a:t>
            </a:r>
          </a:p>
        </p:txBody>
      </p:sp>
    </p:spTree>
    <p:extLst>
      <p:ext uri="{BB962C8B-B14F-4D97-AF65-F5344CB8AC3E}">
        <p14:creationId xmlns:p14="http://schemas.microsoft.com/office/powerpoint/2010/main" val="57528347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2C297-9859-3634-8577-ADF8EF033106}"/>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1C8E986C-C515-5578-3626-C07E932B76DE}"/>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10:3, 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EAD8689C-7850-C0BC-F53A-0DA488B7FCFD}"/>
              </a:ext>
            </a:extLst>
          </p:cNvPr>
          <p:cNvSpPr txBox="1"/>
          <p:nvPr/>
        </p:nvSpPr>
        <p:spPr>
          <a:xfrm>
            <a:off x="35496" y="476672"/>
            <a:ext cx="4554152"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vinieron Moisés y Aarón a Faraón, y le dijeron: Jehová el Dios de los hebreos ha dicho así: ¿Hasta cuándo no querrás humillarte delante de mí? Deja ir a mi pueblo, para que me sirva.</a:t>
            </a:r>
            <a:r>
              <a:rPr lang="es-ES" sz="2400" dirty="0">
                <a:latin typeface="Calibri"/>
              </a:rPr>
              <a:t> </a:t>
            </a:r>
            <a:r>
              <a:rPr lang="es-ES" sz="2400" dirty="0">
                <a:solidFill>
                  <a:srgbClr val="00B0F0"/>
                </a:solidFill>
                <a:latin typeface="Calibri"/>
              </a:rPr>
              <a:t>Y si aún rehúsas dejarlo ir, he aquí que mañana yo traeré sobre tu territorio la langosta, </a:t>
            </a:r>
          </a:p>
        </p:txBody>
      </p:sp>
      <p:sp>
        <p:nvSpPr>
          <p:cNvPr id="3" name="TextBox 2">
            <a:extLst>
              <a:ext uri="{FF2B5EF4-FFF2-40B4-BE49-F238E27FC236}">
                <a16:creationId xmlns:a16="http://schemas.microsoft.com/office/drawing/2014/main" id="{BBDB8C9D-094D-D030-94ED-7534DEDC5D89}"/>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51A62E71-7439-0DAF-DF98-2AAE39A4D522}"/>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6271A3FD-B0A0-9C1B-3F13-E9494126CD5B}"/>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A55C0B93-AD0E-4AD6-5B7A-F41893BE843C}"/>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84888D73-942D-ED19-2B46-D5283CE5ED7F}"/>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B391AA20-87D6-59C0-F9CE-BC04B4E474BC}"/>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
        <p:nvSpPr>
          <p:cNvPr id="6" name="TextBox 5">
            <a:extLst>
              <a:ext uri="{FF2B5EF4-FFF2-40B4-BE49-F238E27FC236}">
                <a16:creationId xmlns:a16="http://schemas.microsoft.com/office/drawing/2014/main" id="{4FDB005C-1DE9-AC83-C29F-C67D706E8055}"/>
              </a:ext>
            </a:extLst>
          </p:cNvPr>
          <p:cNvSpPr txBox="1"/>
          <p:nvPr/>
        </p:nvSpPr>
        <p:spPr>
          <a:xfrm>
            <a:off x="4607496" y="206084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a:t>
            </a:r>
          </a:p>
        </p:txBody>
      </p:sp>
      <p:sp>
        <p:nvSpPr>
          <p:cNvPr id="7" name="TextBox 6">
            <a:extLst>
              <a:ext uri="{FF2B5EF4-FFF2-40B4-BE49-F238E27FC236}">
                <a16:creationId xmlns:a16="http://schemas.microsoft.com/office/drawing/2014/main" id="{0FF8BB42-6C3F-0AB8-A375-F5FF1A106C92}"/>
              </a:ext>
            </a:extLst>
          </p:cNvPr>
          <p:cNvSpPr txBox="1"/>
          <p:nvPr/>
        </p:nvSpPr>
        <p:spPr>
          <a:xfrm>
            <a:off x="4622414" y="266743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los dioses falsos (Seth, Isis, Shu y Serapis)</a:t>
            </a:r>
          </a:p>
        </p:txBody>
      </p:sp>
      <p:sp>
        <p:nvSpPr>
          <p:cNvPr id="8" name="1 CuadroTexto">
            <a:extLst>
              <a:ext uri="{FF2B5EF4-FFF2-40B4-BE49-F238E27FC236}">
                <a16:creationId xmlns:a16="http://schemas.microsoft.com/office/drawing/2014/main" id="{9C2CB7FE-4F9D-004C-2887-98EF71478FCA}"/>
              </a:ext>
            </a:extLst>
          </p:cNvPr>
          <p:cNvSpPr txBox="1"/>
          <p:nvPr/>
        </p:nvSpPr>
        <p:spPr>
          <a:xfrm>
            <a:off x="2606190" y="543046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10:7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193172C-5D76-7A6C-94B5-147245EAD915}"/>
              </a:ext>
            </a:extLst>
          </p:cNvPr>
          <p:cNvSpPr txBox="1"/>
          <p:nvPr/>
        </p:nvSpPr>
        <p:spPr>
          <a:xfrm>
            <a:off x="22929" y="5877272"/>
            <a:ext cx="912342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los siervos de Faraón le dijeron: ¿Hasta cuándo será este hombre un lazo para nosotros?</a:t>
            </a:r>
            <a:r>
              <a:rPr lang="es-ES" sz="2400" dirty="0">
                <a:latin typeface="Calibri"/>
              </a:rPr>
              <a:t> </a:t>
            </a:r>
            <a:r>
              <a:rPr lang="es-ES" sz="2400" dirty="0">
                <a:solidFill>
                  <a:srgbClr val="00B0F0"/>
                </a:solidFill>
                <a:latin typeface="Calibri"/>
              </a:rPr>
              <a:t>Deja ir a estos hombres, para que sirvan a Jehová su Dios. </a:t>
            </a:r>
            <a:r>
              <a:rPr lang="es-ES" sz="2400" dirty="0">
                <a:latin typeface="Calibri"/>
              </a:rPr>
              <a:t>¿Acaso no sabes todavía que Egipto está ya destruido? </a:t>
            </a:r>
          </a:p>
        </p:txBody>
      </p:sp>
    </p:spTree>
    <p:extLst>
      <p:ext uri="{BB962C8B-B14F-4D97-AF65-F5344CB8AC3E}">
        <p14:creationId xmlns:p14="http://schemas.microsoft.com/office/powerpoint/2010/main" val="32006189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BA423-5BE1-84A5-2759-7E2A245903A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7E54629-FA93-5EEF-8AF6-6E706DF25B94}"/>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10:3, 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87407A2C-3B73-6177-5279-74F07B894B84}"/>
              </a:ext>
            </a:extLst>
          </p:cNvPr>
          <p:cNvSpPr txBox="1"/>
          <p:nvPr/>
        </p:nvSpPr>
        <p:spPr>
          <a:xfrm>
            <a:off x="35496" y="476672"/>
            <a:ext cx="4554152"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vinieron Moisés y Aarón a Faraón, y le dijeron: Jehová el Dios de los hebreos ha dicho así: ¿Hasta cuándo no querrás humillarte delante de mí? Deja ir a mi pueblo, para que me sirva.</a:t>
            </a:r>
            <a:r>
              <a:rPr lang="es-ES" sz="2400" dirty="0">
                <a:latin typeface="Calibri"/>
              </a:rPr>
              <a:t> </a:t>
            </a:r>
            <a:r>
              <a:rPr lang="es-ES" sz="2400" dirty="0">
                <a:solidFill>
                  <a:srgbClr val="00B0F0"/>
                </a:solidFill>
                <a:latin typeface="Calibri"/>
              </a:rPr>
              <a:t>Y si aún rehúsas dejarlo ir, he aquí que mañana yo traeré sobre tu territorio la langosta, </a:t>
            </a:r>
          </a:p>
        </p:txBody>
      </p:sp>
      <p:sp>
        <p:nvSpPr>
          <p:cNvPr id="3" name="TextBox 2">
            <a:extLst>
              <a:ext uri="{FF2B5EF4-FFF2-40B4-BE49-F238E27FC236}">
                <a16:creationId xmlns:a16="http://schemas.microsoft.com/office/drawing/2014/main" id="{169A4ABF-AF59-47AA-DA50-C5783BB2302E}"/>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FB8AA1B8-A9AB-EFCB-FF98-CAA46B5D02FB}"/>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83872E4E-31C2-5209-AC35-70BEE904F82D}"/>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8E489B65-C738-986E-9ACF-7B72F87960FF}"/>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89C16BE3-5379-EA66-48B0-517718F822C6}"/>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460C92BA-4458-8DA4-7CD1-A6C0BBE8452D}"/>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
        <p:nvSpPr>
          <p:cNvPr id="6" name="TextBox 5">
            <a:extLst>
              <a:ext uri="{FF2B5EF4-FFF2-40B4-BE49-F238E27FC236}">
                <a16:creationId xmlns:a16="http://schemas.microsoft.com/office/drawing/2014/main" id="{166BCCB1-8AE7-4F49-901E-A5AB78101E97}"/>
              </a:ext>
            </a:extLst>
          </p:cNvPr>
          <p:cNvSpPr txBox="1"/>
          <p:nvPr/>
        </p:nvSpPr>
        <p:spPr>
          <a:xfrm>
            <a:off x="4607496" y="206084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a:t>
            </a:r>
          </a:p>
        </p:txBody>
      </p:sp>
      <p:sp>
        <p:nvSpPr>
          <p:cNvPr id="7" name="TextBox 6">
            <a:extLst>
              <a:ext uri="{FF2B5EF4-FFF2-40B4-BE49-F238E27FC236}">
                <a16:creationId xmlns:a16="http://schemas.microsoft.com/office/drawing/2014/main" id="{72ED48AB-64A8-EBBB-24C1-37AC3CE48095}"/>
              </a:ext>
            </a:extLst>
          </p:cNvPr>
          <p:cNvSpPr txBox="1"/>
          <p:nvPr/>
        </p:nvSpPr>
        <p:spPr>
          <a:xfrm>
            <a:off x="4622414" y="266743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los dioses falsos (Seth, Isis, Shu y Serapis)</a:t>
            </a:r>
          </a:p>
        </p:txBody>
      </p:sp>
      <p:sp>
        <p:nvSpPr>
          <p:cNvPr id="8" name="1 CuadroTexto">
            <a:extLst>
              <a:ext uri="{FF2B5EF4-FFF2-40B4-BE49-F238E27FC236}">
                <a16:creationId xmlns:a16="http://schemas.microsoft.com/office/drawing/2014/main" id="{2F00B610-E22B-1517-178A-5E5C7C313BB2}"/>
              </a:ext>
            </a:extLst>
          </p:cNvPr>
          <p:cNvSpPr txBox="1"/>
          <p:nvPr/>
        </p:nvSpPr>
        <p:spPr>
          <a:xfrm>
            <a:off x="2606190" y="543046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10:7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9D69C57-7DDB-F762-C696-B9FE21531688}"/>
              </a:ext>
            </a:extLst>
          </p:cNvPr>
          <p:cNvSpPr txBox="1"/>
          <p:nvPr/>
        </p:nvSpPr>
        <p:spPr>
          <a:xfrm>
            <a:off x="22929" y="5877272"/>
            <a:ext cx="912342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los siervos de Faraón le dijeron: ¿Hasta cuándo será este hombre un lazo para nosotros?</a:t>
            </a:r>
            <a:r>
              <a:rPr lang="es-ES" sz="2400" dirty="0">
                <a:latin typeface="Calibri"/>
              </a:rPr>
              <a:t> </a:t>
            </a:r>
            <a:r>
              <a:rPr lang="es-ES" sz="2400" dirty="0">
                <a:solidFill>
                  <a:srgbClr val="00B0F0"/>
                </a:solidFill>
                <a:latin typeface="Calibri"/>
              </a:rPr>
              <a:t>Deja ir a estos hombres, para que sirvan a Jehová su Dios. </a:t>
            </a:r>
            <a:r>
              <a:rPr lang="es-ES" sz="2400" dirty="0">
                <a:solidFill>
                  <a:srgbClr val="FFFF00"/>
                </a:solidFill>
                <a:latin typeface="Calibri"/>
              </a:rPr>
              <a:t>¿Acaso no sabes todavía que Egipto está ya destruido? </a:t>
            </a:r>
          </a:p>
        </p:txBody>
      </p:sp>
      <p:sp>
        <p:nvSpPr>
          <p:cNvPr id="11" name="TextBox 10">
            <a:extLst>
              <a:ext uri="{FF2B5EF4-FFF2-40B4-BE49-F238E27FC236}">
                <a16:creationId xmlns:a16="http://schemas.microsoft.com/office/drawing/2014/main" id="{BD06E46D-9C01-DC14-7468-04F21DC22E44}"/>
              </a:ext>
            </a:extLst>
          </p:cNvPr>
          <p:cNvSpPr txBox="1"/>
          <p:nvPr/>
        </p:nvSpPr>
        <p:spPr>
          <a:xfrm>
            <a:off x="4607496" y="32267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reconocimiento: Nos esta yendo mal, deja ir su pueblo para que adore a su Dios</a:t>
            </a:r>
          </a:p>
        </p:txBody>
      </p:sp>
      <p:sp>
        <p:nvSpPr>
          <p:cNvPr id="13" name="1 CuadroTexto">
            <a:extLst>
              <a:ext uri="{FF2B5EF4-FFF2-40B4-BE49-F238E27FC236}">
                <a16:creationId xmlns:a16="http://schemas.microsoft.com/office/drawing/2014/main" id="{AB74E8A5-FD82-7064-B282-20CF43778BB8}"/>
              </a:ext>
            </a:extLst>
          </p:cNvPr>
          <p:cNvSpPr txBox="1"/>
          <p:nvPr/>
        </p:nvSpPr>
        <p:spPr>
          <a:xfrm>
            <a:off x="251520" y="29744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10:9</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E7484F59-7185-54AE-9954-CB720D454F29}"/>
              </a:ext>
            </a:extLst>
          </p:cNvPr>
          <p:cNvSpPr txBox="1"/>
          <p:nvPr/>
        </p:nvSpPr>
        <p:spPr>
          <a:xfrm>
            <a:off x="35496" y="3451098"/>
            <a:ext cx="4554152"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Moisés respondió: Hemos de ir con nuestros niños y con nuestros viejos, con nuestros hijos y con nuestras hijas; con nuestras ovejas y con nuestras vacas hemos de ir; porque es nuestra fiesta solemne para Jehová. </a:t>
            </a:r>
          </a:p>
        </p:txBody>
      </p:sp>
    </p:spTree>
    <p:extLst>
      <p:ext uri="{BB962C8B-B14F-4D97-AF65-F5344CB8AC3E}">
        <p14:creationId xmlns:p14="http://schemas.microsoft.com/office/powerpoint/2010/main" val="3015912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15"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7E262-2F23-57D1-78C2-9D57F3286DC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1C6BC24-8D1B-3356-8A75-9A53262DAEB5}"/>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10:3, 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51141AA2-3FB3-2704-873B-5B40415E2863}"/>
              </a:ext>
            </a:extLst>
          </p:cNvPr>
          <p:cNvSpPr txBox="1"/>
          <p:nvPr/>
        </p:nvSpPr>
        <p:spPr>
          <a:xfrm>
            <a:off x="35496" y="476672"/>
            <a:ext cx="4554152"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vinieron Moisés y Aarón a Faraón, y le dijeron: Jehová el Dios de los hebreos ha dicho así: ¿Hasta cuándo no querrás humillarte delante de mí? Deja ir a mi pueblo, para que me sirva.</a:t>
            </a:r>
            <a:r>
              <a:rPr lang="es-ES" sz="2400" dirty="0">
                <a:latin typeface="Calibri"/>
              </a:rPr>
              <a:t> </a:t>
            </a:r>
            <a:r>
              <a:rPr lang="es-ES" sz="2400" dirty="0">
                <a:solidFill>
                  <a:srgbClr val="00B0F0"/>
                </a:solidFill>
                <a:latin typeface="Calibri"/>
              </a:rPr>
              <a:t>Y si aún rehúsas dejarlo ir, he aquí que mañana yo traeré sobre tu territorio la langosta, </a:t>
            </a:r>
          </a:p>
        </p:txBody>
      </p:sp>
      <p:sp>
        <p:nvSpPr>
          <p:cNvPr id="3" name="TextBox 2">
            <a:extLst>
              <a:ext uri="{FF2B5EF4-FFF2-40B4-BE49-F238E27FC236}">
                <a16:creationId xmlns:a16="http://schemas.microsoft.com/office/drawing/2014/main" id="{752A28FD-6272-E51D-7FFA-EF87CB58C3D1}"/>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DB4E31F8-4602-3AFC-FDBD-FBBFD7A38092}"/>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108A2058-FB03-533A-30C6-07D771B6B1CE}"/>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8265EB64-129C-B984-D4DF-948D00C0F1D8}"/>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060696CA-ADFC-3465-54AA-43B26E009513}"/>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4AA8808C-CEFB-2AF7-991C-B5C440663EBB}"/>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
        <p:nvSpPr>
          <p:cNvPr id="6" name="TextBox 5">
            <a:extLst>
              <a:ext uri="{FF2B5EF4-FFF2-40B4-BE49-F238E27FC236}">
                <a16:creationId xmlns:a16="http://schemas.microsoft.com/office/drawing/2014/main" id="{43548947-29AD-A28F-96E2-01741D3143B1}"/>
              </a:ext>
            </a:extLst>
          </p:cNvPr>
          <p:cNvSpPr txBox="1"/>
          <p:nvPr/>
        </p:nvSpPr>
        <p:spPr>
          <a:xfrm>
            <a:off x="4607496" y="206084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a:t>
            </a:r>
          </a:p>
        </p:txBody>
      </p:sp>
      <p:sp>
        <p:nvSpPr>
          <p:cNvPr id="7" name="TextBox 6">
            <a:extLst>
              <a:ext uri="{FF2B5EF4-FFF2-40B4-BE49-F238E27FC236}">
                <a16:creationId xmlns:a16="http://schemas.microsoft.com/office/drawing/2014/main" id="{7492ABE1-969A-665E-B605-DB4647B5CA1B}"/>
              </a:ext>
            </a:extLst>
          </p:cNvPr>
          <p:cNvSpPr txBox="1"/>
          <p:nvPr/>
        </p:nvSpPr>
        <p:spPr>
          <a:xfrm>
            <a:off x="4622414" y="266743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los dioses falsos (Seth, Isis, Shu y Serapis)</a:t>
            </a:r>
          </a:p>
        </p:txBody>
      </p:sp>
      <p:sp>
        <p:nvSpPr>
          <p:cNvPr id="8" name="1 CuadroTexto">
            <a:extLst>
              <a:ext uri="{FF2B5EF4-FFF2-40B4-BE49-F238E27FC236}">
                <a16:creationId xmlns:a16="http://schemas.microsoft.com/office/drawing/2014/main" id="{053FC3E9-23C3-0CE9-F20E-59194AFF3148}"/>
              </a:ext>
            </a:extLst>
          </p:cNvPr>
          <p:cNvSpPr txBox="1"/>
          <p:nvPr/>
        </p:nvSpPr>
        <p:spPr>
          <a:xfrm>
            <a:off x="2606190" y="543046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10:7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C967564E-780A-9DA9-4D71-D84F09F5D62E}"/>
              </a:ext>
            </a:extLst>
          </p:cNvPr>
          <p:cNvSpPr txBox="1"/>
          <p:nvPr/>
        </p:nvSpPr>
        <p:spPr>
          <a:xfrm>
            <a:off x="22929" y="5877272"/>
            <a:ext cx="912342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los siervos de Faraón le dijeron: ¿Hasta cuándo será este hombre un lazo para nosotros?</a:t>
            </a:r>
            <a:r>
              <a:rPr lang="es-ES" sz="2400" dirty="0">
                <a:latin typeface="Calibri"/>
              </a:rPr>
              <a:t> </a:t>
            </a:r>
            <a:r>
              <a:rPr lang="es-ES" sz="2400" dirty="0">
                <a:solidFill>
                  <a:srgbClr val="00B0F0"/>
                </a:solidFill>
                <a:latin typeface="Calibri"/>
              </a:rPr>
              <a:t>Deja ir a estos hombres, para que sirvan a Jehová su Dios. </a:t>
            </a:r>
            <a:r>
              <a:rPr lang="es-ES" sz="2400" dirty="0">
                <a:solidFill>
                  <a:srgbClr val="FFFF00"/>
                </a:solidFill>
                <a:latin typeface="Calibri"/>
              </a:rPr>
              <a:t>¿Acaso no sabes todavía que Egipto está ya destruido? </a:t>
            </a:r>
          </a:p>
        </p:txBody>
      </p:sp>
      <p:sp>
        <p:nvSpPr>
          <p:cNvPr id="11" name="TextBox 10">
            <a:extLst>
              <a:ext uri="{FF2B5EF4-FFF2-40B4-BE49-F238E27FC236}">
                <a16:creationId xmlns:a16="http://schemas.microsoft.com/office/drawing/2014/main" id="{74FACECD-EE21-35DF-EF7D-1907CC8F7FA3}"/>
              </a:ext>
            </a:extLst>
          </p:cNvPr>
          <p:cNvSpPr txBox="1"/>
          <p:nvPr/>
        </p:nvSpPr>
        <p:spPr>
          <a:xfrm>
            <a:off x="4607496" y="32267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reconocimiento: Nos esta yendo mal, deja ir su pueblo para que adore a su Dios</a:t>
            </a:r>
          </a:p>
        </p:txBody>
      </p:sp>
      <p:sp>
        <p:nvSpPr>
          <p:cNvPr id="13" name="1 CuadroTexto">
            <a:extLst>
              <a:ext uri="{FF2B5EF4-FFF2-40B4-BE49-F238E27FC236}">
                <a16:creationId xmlns:a16="http://schemas.microsoft.com/office/drawing/2014/main" id="{4DBC3FF3-D3B8-C3C3-F6B6-F2556FC04272}"/>
              </a:ext>
            </a:extLst>
          </p:cNvPr>
          <p:cNvSpPr txBox="1"/>
          <p:nvPr/>
        </p:nvSpPr>
        <p:spPr>
          <a:xfrm>
            <a:off x="251520" y="29744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10:9</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A85D166-72F0-A63E-AC80-78FB7D41176F}"/>
              </a:ext>
            </a:extLst>
          </p:cNvPr>
          <p:cNvSpPr txBox="1"/>
          <p:nvPr/>
        </p:nvSpPr>
        <p:spPr>
          <a:xfrm>
            <a:off x="35496" y="3451098"/>
            <a:ext cx="4554152"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Moisés respondió: Hemos de ir con nuestros niños y con nuestros viejos, con nuestros hijos y con nuestras hijas; con nuestras ovejas y con nuestras vacas hemos de ir; </a:t>
            </a:r>
            <a:r>
              <a:rPr lang="es-ES" sz="2400" dirty="0">
                <a:latin typeface="Calibri"/>
              </a:rPr>
              <a:t>porque es nuestra fiesta solemne para Jehová. </a:t>
            </a:r>
          </a:p>
        </p:txBody>
      </p:sp>
    </p:spTree>
    <p:extLst>
      <p:ext uri="{BB962C8B-B14F-4D97-AF65-F5344CB8AC3E}">
        <p14:creationId xmlns:p14="http://schemas.microsoft.com/office/powerpoint/2010/main" val="239413210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0EB83-48BB-1098-E9DB-BEDE4ACB3AB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6EECE17-309E-80D4-CC3D-1F57FC911479}"/>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10:3, 4</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E570973-89F4-CA27-69E5-5216481467B5}"/>
              </a:ext>
            </a:extLst>
          </p:cNvPr>
          <p:cNvSpPr txBox="1"/>
          <p:nvPr/>
        </p:nvSpPr>
        <p:spPr>
          <a:xfrm>
            <a:off x="35496" y="476672"/>
            <a:ext cx="4554152" cy="2642198"/>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vinieron Moisés y Aarón a Faraón, y le dijeron: Jehová el Dios de los hebreos ha dicho así: ¿Hasta cuándo no querrás humillarte delante de mí? Deja ir a mi pueblo, para que me sirva.</a:t>
            </a:r>
            <a:r>
              <a:rPr lang="es-ES" sz="2400" dirty="0">
                <a:latin typeface="Calibri"/>
              </a:rPr>
              <a:t> </a:t>
            </a:r>
            <a:r>
              <a:rPr lang="es-ES" sz="2400" dirty="0">
                <a:solidFill>
                  <a:srgbClr val="00B0F0"/>
                </a:solidFill>
                <a:latin typeface="Calibri"/>
              </a:rPr>
              <a:t>Y si aún rehúsas dejarlo ir, he aquí que mañana yo traeré sobre tu territorio la langosta, </a:t>
            </a:r>
          </a:p>
        </p:txBody>
      </p:sp>
      <p:sp>
        <p:nvSpPr>
          <p:cNvPr id="3" name="TextBox 2">
            <a:extLst>
              <a:ext uri="{FF2B5EF4-FFF2-40B4-BE49-F238E27FC236}">
                <a16:creationId xmlns:a16="http://schemas.microsoft.com/office/drawing/2014/main" id="{D07F972E-EFC4-A4DE-343C-4F8087DC4094}"/>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EAA90174-FD1C-8E0C-992D-5B76A5BBE6EA}"/>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75AD11D4-A860-A1CE-0482-35C13323EB93}"/>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CC42F9AE-9F00-B130-100A-590F2FEEF7CF}"/>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3491A691-8A64-553A-9C9C-4231EDA84F1A}"/>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23C74D17-4C71-E105-3B51-B06A1C070343}"/>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
        <p:nvSpPr>
          <p:cNvPr id="6" name="TextBox 5">
            <a:extLst>
              <a:ext uri="{FF2B5EF4-FFF2-40B4-BE49-F238E27FC236}">
                <a16:creationId xmlns:a16="http://schemas.microsoft.com/office/drawing/2014/main" id="{8DB0E8BA-3906-40A6-2785-28391E09326E}"/>
              </a:ext>
            </a:extLst>
          </p:cNvPr>
          <p:cNvSpPr txBox="1"/>
          <p:nvPr/>
        </p:nvSpPr>
        <p:spPr>
          <a:xfrm>
            <a:off x="4607496" y="206084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a:t>
            </a:r>
          </a:p>
        </p:txBody>
      </p:sp>
      <p:sp>
        <p:nvSpPr>
          <p:cNvPr id="7" name="TextBox 6">
            <a:extLst>
              <a:ext uri="{FF2B5EF4-FFF2-40B4-BE49-F238E27FC236}">
                <a16:creationId xmlns:a16="http://schemas.microsoft.com/office/drawing/2014/main" id="{2E3E0C0A-1F07-A1EB-A08D-A173F63DA91E}"/>
              </a:ext>
            </a:extLst>
          </p:cNvPr>
          <p:cNvSpPr txBox="1"/>
          <p:nvPr/>
        </p:nvSpPr>
        <p:spPr>
          <a:xfrm>
            <a:off x="4622414" y="266743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los dioses falsos (Seth, Isis, Shu y Serapis)</a:t>
            </a:r>
          </a:p>
        </p:txBody>
      </p:sp>
      <p:sp>
        <p:nvSpPr>
          <p:cNvPr id="8" name="1 CuadroTexto">
            <a:extLst>
              <a:ext uri="{FF2B5EF4-FFF2-40B4-BE49-F238E27FC236}">
                <a16:creationId xmlns:a16="http://schemas.microsoft.com/office/drawing/2014/main" id="{2174C80D-1D42-BD16-7002-0C8DBBCFC72A}"/>
              </a:ext>
            </a:extLst>
          </p:cNvPr>
          <p:cNvSpPr txBox="1"/>
          <p:nvPr/>
        </p:nvSpPr>
        <p:spPr>
          <a:xfrm>
            <a:off x="2606190" y="543046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10:7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BB4CFBA5-D7CF-7838-F454-8B301853B3C0}"/>
              </a:ext>
            </a:extLst>
          </p:cNvPr>
          <p:cNvSpPr txBox="1"/>
          <p:nvPr/>
        </p:nvSpPr>
        <p:spPr>
          <a:xfrm>
            <a:off x="22929" y="5877272"/>
            <a:ext cx="912342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los siervos de Faraón le dijeron: ¿Hasta cuándo será este hombre un lazo para nosotros?</a:t>
            </a:r>
            <a:r>
              <a:rPr lang="es-ES" sz="2400" dirty="0">
                <a:latin typeface="Calibri"/>
              </a:rPr>
              <a:t> </a:t>
            </a:r>
            <a:r>
              <a:rPr lang="es-ES" sz="2400" dirty="0">
                <a:solidFill>
                  <a:srgbClr val="00B0F0"/>
                </a:solidFill>
                <a:latin typeface="Calibri"/>
              </a:rPr>
              <a:t>Deja ir a estos hombres, para que sirvan a Jehová su Dios. </a:t>
            </a:r>
            <a:r>
              <a:rPr lang="es-ES" sz="2400" dirty="0">
                <a:solidFill>
                  <a:srgbClr val="FFFF00"/>
                </a:solidFill>
                <a:latin typeface="Calibri"/>
              </a:rPr>
              <a:t>¿Acaso no sabes todavía que Egipto está ya destruido? </a:t>
            </a:r>
          </a:p>
        </p:txBody>
      </p:sp>
      <p:sp>
        <p:nvSpPr>
          <p:cNvPr id="11" name="TextBox 10">
            <a:extLst>
              <a:ext uri="{FF2B5EF4-FFF2-40B4-BE49-F238E27FC236}">
                <a16:creationId xmlns:a16="http://schemas.microsoft.com/office/drawing/2014/main" id="{457BC8C8-97BD-8316-ACDA-3D7E966716E8}"/>
              </a:ext>
            </a:extLst>
          </p:cNvPr>
          <p:cNvSpPr txBox="1"/>
          <p:nvPr/>
        </p:nvSpPr>
        <p:spPr>
          <a:xfrm>
            <a:off x="4607496" y="32267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reconocimiento: Nos esta yendo mal, deja ir su pueblo para que adore a su Dios</a:t>
            </a:r>
          </a:p>
        </p:txBody>
      </p:sp>
      <p:sp>
        <p:nvSpPr>
          <p:cNvPr id="13" name="1 CuadroTexto">
            <a:extLst>
              <a:ext uri="{FF2B5EF4-FFF2-40B4-BE49-F238E27FC236}">
                <a16:creationId xmlns:a16="http://schemas.microsoft.com/office/drawing/2014/main" id="{3FA7859B-89B2-5632-218F-0FEB97B37A6D}"/>
              </a:ext>
            </a:extLst>
          </p:cNvPr>
          <p:cNvSpPr txBox="1"/>
          <p:nvPr/>
        </p:nvSpPr>
        <p:spPr>
          <a:xfrm>
            <a:off x="251520" y="29744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10:9</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F64F6A4B-331F-F1A8-042C-37554F118A29}"/>
              </a:ext>
            </a:extLst>
          </p:cNvPr>
          <p:cNvSpPr txBox="1"/>
          <p:nvPr/>
        </p:nvSpPr>
        <p:spPr>
          <a:xfrm>
            <a:off x="35496" y="3451098"/>
            <a:ext cx="4554152"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Moisés respondió: Hemos de ir con nuestros niños y con nuestros viejos, con nuestros hijos y con nuestras hijas; con nuestras ovejas y con nuestras vacas hemos de ir; </a:t>
            </a:r>
            <a:r>
              <a:rPr lang="es-ES" sz="2400" dirty="0">
                <a:solidFill>
                  <a:srgbClr val="00B0F0"/>
                </a:solidFill>
                <a:latin typeface="Calibri"/>
              </a:rPr>
              <a:t>porque es nuestra fiesta solemne para Jehová. </a:t>
            </a:r>
          </a:p>
        </p:txBody>
      </p:sp>
      <p:sp>
        <p:nvSpPr>
          <p:cNvPr id="22" name="TextBox 21">
            <a:extLst>
              <a:ext uri="{FF2B5EF4-FFF2-40B4-BE49-F238E27FC236}">
                <a16:creationId xmlns:a16="http://schemas.microsoft.com/office/drawing/2014/main" id="{C29F9B7C-C8C4-34EE-8896-55CAA8F999CE}"/>
              </a:ext>
            </a:extLst>
          </p:cNvPr>
          <p:cNvSpPr txBox="1"/>
          <p:nvPr/>
        </p:nvSpPr>
        <p:spPr>
          <a:xfrm>
            <a:off x="4614955" y="381365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servicio comunitario: Todos somos una parte vital e inseparable de la adoración  </a:t>
            </a:r>
          </a:p>
        </p:txBody>
      </p:sp>
    </p:spTree>
    <p:extLst>
      <p:ext uri="{BB962C8B-B14F-4D97-AF65-F5344CB8AC3E}">
        <p14:creationId xmlns:p14="http://schemas.microsoft.com/office/powerpoint/2010/main" val="4183848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2B843-413E-5E6A-099B-5DB4DAB5DD6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90AECB5F-2E61-5114-8678-955B162BAE47}"/>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10:16-20</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EF013255-BE63-3B39-A69E-8F8607A4957A}"/>
              </a:ext>
            </a:extLst>
          </p:cNvPr>
          <p:cNvSpPr txBox="1"/>
          <p:nvPr/>
        </p:nvSpPr>
        <p:spPr>
          <a:xfrm>
            <a:off x="35496" y="476672"/>
            <a:ext cx="4554152" cy="4899226"/>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Entonces Faraón se apresuró a llamar a Moisés y a Aarón, y dijo: He pecado contra Jehová vuestro Dios, y contra vosotros. Mas os ruego ahora que perdonéis mi pecado solamente esta vez, y que oréis a Jehová vuestro Dios que quite de mí al menos esta plaga mortal. Y salió Moisés de delante de Faraón, y oró a Jehová. Entonces Jehová trajo un fortísimo viento occidental, y quitó la langosta y la arrojó en el Mar Rojo; ni una langosta quedó en todo el país de Egipto. Pero Jehová endureció el corazón de Faraón, y éste no dejó ir a los hijos de Israel. </a:t>
            </a:r>
          </a:p>
        </p:txBody>
      </p:sp>
      <p:sp>
        <p:nvSpPr>
          <p:cNvPr id="3" name="TextBox 2">
            <a:extLst>
              <a:ext uri="{FF2B5EF4-FFF2-40B4-BE49-F238E27FC236}">
                <a16:creationId xmlns:a16="http://schemas.microsoft.com/office/drawing/2014/main" id="{6EF9DFBE-8FDD-2993-3C94-8498BD2AB490}"/>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E6182204-C791-4AA5-7594-E20B03D8113A}"/>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D292C591-508E-0AC6-F9AC-5314A5E7DE2B}"/>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D1ADE786-2DD6-130C-0D39-C346EE2D2C2A}"/>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6920A9B1-B85E-4444-7884-56E61D29F96D}"/>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ABCBD681-C403-D9D3-1097-1F3ECBD4B838}"/>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
        <p:nvSpPr>
          <p:cNvPr id="6" name="TextBox 5">
            <a:extLst>
              <a:ext uri="{FF2B5EF4-FFF2-40B4-BE49-F238E27FC236}">
                <a16:creationId xmlns:a16="http://schemas.microsoft.com/office/drawing/2014/main" id="{D02DE13F-207E-ADA2-424C-301AFB7664B4}"/>
              </a:ext>
            </a:extLst>
          </p:cNvPr>
          <p:cNvSpPr txBox="1"/>
          <p:nvPr/>
        </p:nvSpPr>
        <p:spPr>
          <a:xfrm>
            <a:off x="4607496" y="206084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a:t>
            </a:r>
          </a:p>
        </p:txBody>
      </p:sp>
      <p:sp>
        <p:nvSpPr>
          <p:cNvPr id="7" name="TextBox 6">
            <a:extLst>
              <a:ext uri="{FF2B5EF4-FFF2-40B4-BE49-F238E27FC236}">
                <a16:creationId xmlns:a16="http://schemas.microsoft.com/office/drawing/2014/main" id="{3697091E-7E66-C919-69CB-B395BFDCEF02}"/>
              </a:ext>
            </a:extLst>
          </p:cNvPr>
          <p:cNvSpPr txBox="1"/>
          <p:nvPr/>
        </p:nvSpPr>
        <p:spPr>
          <a:xfrm>
            <a:off x="4622414" y="266743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los dioses falsos (Seth, Isis, Shu y Serapis)</a:t>
            </a:r>
          </a:p>
        </p:txBody>
      </p:sp>
      <p:sp>
        <p:nvSpPr>
          <p:cNvPr id="8" name="1 CuadroTexto">
            <a:extLst>
              <a:ext uri="{FF2B5EF4-FFF2-40B4-BE49-F238E27FC236}">
                <a16:creationId xmlns:a16="http://schemas.microsoft.com/office/drawing/2014/main" id="{BAB4B557-79AD-C7C8-BF21-A1BA251C9D9F}"/>
              </a:ext>
            </a:extLst>
          </p:cNvPr>
          <p:cNvSpPr txBox="1"/>
          <p:nvPr/>
        </p:nvSpPr>
        <p:spPr>
          <a:xfrm>
            <a:off x="2606190" y="543046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10:7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391A5934-CBF2-A27E-D79E-D9DED17DB12A}"/>
              </a:ext>
            </a:extLst>
          </p:cNvPr>
          <p:cNvSpPr txBox="1"/>
          <p:nvPr/>
        </p:nvSpPr>
        <p:spPr>
          <a:xfrm>
            <a:off x="22929" y="5877272"/>
            <a:ext cx="912342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los siervos de Faraón le dijeron: ¿Hasta cuándo será este hombre un lazo para nosotros?</a:t>
            </a:r>
            <a:r>
              <a:rPr lang="es-ES" sz="2400" dirty="0">
                <a:latin typeface="Calibri"/>
              </a:rPr>
              <a:t> </a:t>
            </a:r>
            <a:r>
              <a:rPr lang="es-ES" sz="2400" dirty="0">
                <a:solidFill>
                  <a:srgbClr val="00B0F0"/>
                </a:solidFill>
                <a:latin typeface="Calibri"/>
              </a:rPr>
              <a:t>Deja ir a estos hombres, para que sirvan a Jehová su Dios. </a:t>
            </a:r>
            <a:r>
              <a:rPr lang="es-ES" sz="2400" dirty="0">
                <a:solidFill>
                  <a:srgbClr val="FFFF00"/>
                </a:solidFill>
                <a:latin typeface="Calibri"/>
              </a:rPr>
              <a:t>¿Acaso no sabes todavía que Egipto está ya destruido? </a:t>
            </a:r>
          </a:p>
        </p:txBody>
      </p:sp>
      <p:sp>
        <p:nvSpPr>
          <p:cNvPr id="11" name="TextBox 10">
            <a:extLst>
              <a:ext uri="{FF2B5EF4-FFF2-40B4-BE49-F238E27FC236}">
                <a16:creationId xmlns:a16="http://schemas.microsoft.com/office/drawing/2014/main" id="{1FE02E7C-E190-5F15-ECA7-7288A4358326}"/>
              </a:ext>
            </a:extLst>
          </p:cNvPr>
          <p:cNvSpPr txBox="1"/>
          <p:nvPr/>
        </p:nvSpPr>
        <p:spPr>
          <a:xfrm>
            <a:off x="4607496" y="32267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reconocimiento: Nos esta yendo mal, deja ir su pueblo para que adore a su Dios</a:t>
            </a:r>
          </a:p>
        </p:txBody>
      </p:sp>
      <p:sp>
        <p:nvSpPr>
          <p:cNvPr id="22" name="TextBox 21">
            <a:extLst>
              <a:ext uri="{FF2B5EF4-FFF2-40B4-BE49-F238E27FC236}">
                <a16:creationId xmlns:a16="http://schemas.microsoft.com/office/drawing/2014/main" id="{9DF4A919-F7F0-E5F8-C714-A63AAEDF8173}"/>
              </a:ext>
            </a:extLst>
          </p:cNvPr>
          <p:cNvSpPr txBox="1"/>
          <p:nvPr/>
        </p:nvSpPr>
        <p:spPr>
          <a:xfrm>
            <a:off x="4614955" y="381365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servicio comunitario: Todos somos una parte vital e inseparable de la adoración  </a:t>
            </a:r>
          </a:p>
        </p:txBody>
      </p:sp>
    </p:spTree>
    <p:extLst>
      <p:ext uri="{BB962C8B-B14F-4D97-AF65-F5344CB8AC3E}">
        <p14:creationId xmlns:p14="http://schemas.microsoft.com/office/powerpoint/2010/main" val="2184938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59056-ABF0-194E-308F-F98DA1285C4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260FAAD-45FE-5734-6D41-B357945E8C0C}"/>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10:16-20</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93780270-C4B0-BD27-A798-F613C3CAE880}"/>
              </a:ext>
            </a:extLst>
          </p:cNvPr>
          <p:cNvSpPr txBox="1"/>
          <p:nvPr/>
        </p:nvSpPr>
        <p:spPr>
          <a:xfrm>
            <a:off x="35496" y="476672"/>
            <a:ext cx="4554152" cy="489922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Faraón se apresuró a llamar a Moisés y a Aarón, y dijo: </a:t>
            </a:r>
            <a:r>
              <a:rPr lang="es-ES" sz="2400" u="sng" dirty="0">
                <a:solidFill>
                  <a:srgbClr val="FFFF00"/>
                </a:solidFill>
                <a:latin typeface="Calibri"/>
              </a:rPr>
              <a:t>He pecado contra Jehová vuestro Dios, y contra vosotros</a:t>
            </a:r>
            <a:r>
              <a:rPr lang="es-ES" sz="2400" dirty="0">
                <a:solidFill>
                  <a:srgbClr val="FFFF00"/>
                </a:solidFill>
                <a:latin typeface="Calibri"/>
              </a:rPr>
              <a:t>.</a:t>
            </a:r>
            <a:r>
              <a:rPr lang="es-ES" sz="2400" dirty="0">
                <a:latin typeface="Calibri"/>
              </a:rPr>
              <a:t> Mas os ruego ahora que perdonéis mi pecado solamente esta vez, y que oréis a Jehová vuestro Dios que quite de mí al menos esta plaga mortal. Y salió Moisés de delante de Faraón, y oró a Jehová. Entonces Jehová trajo un fortísimo viento occidental, y quitó la langosta y la arrojó en el Mar Rojo; ni una langosta quedó en todo el país de Egipto. Pero Jehová endureció el corazón de Faraón, y éste no dejó ir a los hijos de Israel. </a:t>
            </a:r>
          </a:p>
        </p:txBody>
      </p:sp>
      <p:sp>
        <p:nvSpPr>
          <p:cNvPr id="3" name="TextBox 2">
            <a:extLst>
              <a:ext uri="{FF2B5EF4-FFF2-40B4-BE49-F238E27FC236}">
                <a16:creationId xmlns:a16="http://schemas.microsoft.com/office/drawing/2014/main" id="{CA92B848-1884-3A7B-1B05-421C1788471D}"/>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281C3DCD-D69E-46AC-C827-9B4BB4D33417}"/>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4ADFDADC-7852-15BF-71A3-73636DEC9955}"/>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6695B3DC-3CDF-8B8F-0C26-6E10F00C8A16}"/>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C372B883-E3A5-E690-71EB-A58E6F393A6F}"/>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AF6E7306-0511-3B2B-0B1E-CE44134AD481}"/>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
        <p:nvSpPr>
          <p:cNvPr id="6" name="TextBox 5">
            <a:extLst>
              <a:ext uri="{FF2B5EF4-FFF2-40B4-BE49-F238E27FC236}">
                <a16:creationId xmlns:a16="http://schemas.microsoft.com/office/drawing/2014/main" id="{0C26AE0E-4D78-526D-2814-BA852CA62F81}"/>
              </a:ext>
            </a:extLst>
          </p:cNvPr>
          <p:cNvSpPr txBox="1"/>
          <p:nvPr/>
        </p:nvSpPr>
        <p:spPr>
          <a:xfrm>
            <a:off x="4607496" y="206084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a:t>
            </a:r>
          </a:p>
        </p:txBody>
      </p:sp>
      <p:sp>
        <p:nvSpPr>
          <p:cNvPr id="7" name="TextBox 6">
            <a:extLst>
              <a:ext uri="{FF2B5EF4-FFF2-40B4-BE49-F238E27FC236}">
                <a16:creationId xmlns:a16="http://schemas.microsoft.com/office/drawing/2014/main" id="{CD807DE6-2EEE-1D7B-7164-257F373124C8}"/>
              </a:ext>
            </a:extLst>
          </p:cNvPr>
          <p:cNvSpPr txBox="1"/>
          <p:nvPr/>
        </p:nvSpPr>
        <p:spPr>
          <a:xfrm>
            <a:off x="4622414" y="266743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los dioses falsos (Seth, Isis, Shu y Serapis)</a:t>
            </a:r>
          </a:p>
        </p:txBody>
      </p:sp>
      <p:sp>
        <p:nvSpPr>
          <p:cNvPr id="8" name="1 CuadroTexto">
            <a:extLst>
              <a:ext uri="{FF2B5EF4-FFF2-40B4-BE49-F238E27FC236}">
                <a16:creationId xmlns:a16="http://schemas.microsoft.com/office/drawing/2014/main" id="{E83598CC-46D1-ACC4-26B7-9C4FC4CEEA47}"/>
              </a:ext>
            </a:extLst>
          </p:cNvPr>
          <p:cNvSpPr txBox="1"/>
          <p:nvPr/>
        </p:nvSpPr>
        <p:spPr>
          <a:xfrm>
            <a:off x="2606190" y="543046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10:7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D66DD5C-D4CA-19A0-4354-C30975A8A352}"/>
              </a:ext>
            </a:extLst>
          </p:cNvPr>
          <p:cNvSpPr txBox="1"/>
          <p:nvPr/>
        </p:nvSpPr>
        <p:spPr>
          <a:xfrm>
            <a:off x="22929" y="5877272"/>
            <a:ext cx="912342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los siervos de Faraón le dijeron: ¿Hasta cuándo será este hombre un lazo para nosotros?</a:t>
            </a:r>
            <a:r>
              <a:rPr lang="es-ES" sz="2400" dirty="0">
                <a:latin typeface="Calibri"/>
              </a:rPr>
              <a:t> </a:t>
            </a:r>
            <a:r>
              <a:rPr lang="es-ES" sz="2400" dirty="0">
                <a:solidFill>
                  <a:srgbClr val="00B0F0"/>
                </a:solidFill>
                <a:latin typeface="Calibri"/>
              </a:rPr>
              <a:t>Deja ir a estos hombres, para que sirvan a Jehová su Dios. </a:t>
            </a:r>
            <a:r>
              <a:rPr lang="es-ES" sz="2400" dirty="0">
                <a:solidFill>
                  <a:srgbClr val="FFFF00"/>
                </a:solidFill>
                <a:latin typeface="Calibri"/>
              </a:rPr>
              <a:t>¿Acaso no sabes todavía que Egipto está ya destruido? </a:t>
            </a:r>
          </a:p>
        </p:txBody>
      </p:sp>
      <p:sp>
        <p:nvSpPr>
          <p:cNvPr id="11" name="TextBox 10">
            <a:extLst>
              <a:ext uri="{FF2B5EF4-FFF2-40B4-BE49-F238E27FC236}">
                <a16:creationId xmlns:a16="http://schemas.microsoft.com/office/drawing/2014/main" id="{AA3ABD53-274B-40C7-A92C-FBEA2E9F3438}"/>
              </a:ext>
            </a:extLst>
          </p:cNvPr>
          <p:cNvSpPr txBox="1"/>
          <p:nvPr/>
        </p:nvSpPr>
        <p:spPr>
          <a:xfrm>
            <a:off x="4607496" y="32267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reconocimiento: Nos esta yendo mal, deja ir su pueblo para que adore a su Dios</a:t>
            </a:r>
          </a:p>
        </p:txBody>
      </p:sp>
      <p:sp>
        <p:nvSpPr>
          <p:cNvPr id="22" name="TextBox 21">
            <a:extLst>
              <a:ext uri="{FF2B5EF4-FFF2-40B4-BE49-F238E27FC236}">
                <a16:creationId xmlns:a16="http://schemas.microsoft.com/office/drawing/2014/main" id="{5AF87C86-7FAE-1AC7-9603-D2DB619B7B0D}"/>
              </a:ext>
            </a:extLst>
          </p:cNvPr>
          <p:cNvSpPr txBox="1"/>
          <p:nvPr/>
        </p:nvSpPr>
        <p:spPr>
          <a:xfrm>
            <a:off x="4614955" y="381365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servicio comunitario: Todos somos una parte vital e inseparable de la adoración  </a:t>
            </a:r>
          </a:p>
        </p:txBody>
      </p:sp>
    </p:spTree>
    <p:extLst>
      <p:ext uri="{BB962C8B-B14F-4D97-AF65-F5344CB8AC3E}">
        <p14:creationId xmlns:p14="http://schemas.microsoft.com/office/powerpoint/2010/main" val="387274235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5CAA5-0486-0C57-0BCF-4411ED700A1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4D70851-B649-67C7-5DAD-646830F28081}"/>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10:16-20</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DA255841-53C8-432A-B1BF-C0FDBA9FE648}"/>
              </a:ext>
            </a:extLst>
          </p:cNvPr>
          <p:cNvSpPr txBox="1"/>
          <p:nvPr/>
        </p:nvSpPr>
        <p:spPr>
          <a:xfrm>
            <a:off x="35496" y="476672"/>
            <a:ext cx="4554152" cy="489922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Faraón se apresuró a llamar a Moisés y a Aarón, y dijo: </a:t>
            </a:r>
            <a:r>
              <a:rPr lang="es-ES" sz="2400" u="sng" dirty="0">
                <a:solidFill>
                  <a:srgbClr val="FFFF00"/>
                </a:solidFill>
                <a:latin typeface="Calibri"/>
              </a:rPr>
              <a:t>He pecado contra Jehová vuestro Dios, y contra vosotros</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Mas os ruego ahora que perdonéis mi pecado solamente esta vez, y que oréis a Jehová vuestro Dios que quite de mí al menos esta plaga mortal.</a:t>
            </a:r>
            <a:r>
              <a:rPr lang="es-ES" sz="2400" dirty="0">
                <a:latin typeface="Calibri"/>
              </a:rPr>
              <a:t> Y salió Moisés de delante de Faraón, y oró a Jehová. Entonces Jehová trajo un fortísimo viento occidental, y quitó la langosta y la arrojó en el Mar Rojo; ni una langosta quedó en todo el país de Egipto. Pero Jehová endureció el corazón de Faraón, y éste no dejó ir a los hijos de Israel. </a:t>
            </a:r>
          </a:p>
        </p:txBody>
      </p:sp>
      <p:sp>
        <p:nvSpPr>
          <p:cNvPr id="3" name="TextBox 2">
            <a:extLst>
              <a:ext uri="{FF2B5EF4-FFF2-40B4-BE49-F238E27FC236}">
                <a16:creationId xmlns:a16="http://schemas.microsoft.com/office/drawing/2014/main" id="{6151D77A-0069-ECAA-78FD-1C6EB2DC5C8E}"/>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DB3DEC88-86F8-5672-5E82-08C5B7E4D517}"/>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B8C3241E-4CB2-B0F8-E4C2-4FCBD39C7CEB}"/>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11B91A03-1248-AB92-3083-5C9082AFC2DE}"/>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2451ED32-42E3-525E-64B4-C241B6531DF7}"/>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9E9B5165-63F7-3992-B565-6BF7BA35EDD9}"/>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
        <p:nvSpPr>
          <p:cNvPr id="6" name="TextBox 5">
            <a:extLst>
              <a:ext uri="{FF2B5EF4-FFF2-40B4-BE49-F238E27FC236}">
                <a16:creationId xmlns:a16="http://schemas.microsoft.com/office/drawing/2014/main" id="{A03CF7A8-5FA9-2F36-FAA4-D38FD2ECD8FF}"/>
              </a:ext>
            </a:extLst>
          </p:cNvPr>
          <p:cNvSpPr txBox="1"/>
          <p:nvPr/>
        </p:nvSpPr>
        <p:spPr>
          <a:xfrm>
            <a:off x="4607496" y="206084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a:t>
            </a:r>
          </a:p>
        </p:txBody>
      </p:sp>
      <p:sp>
        <p:nvSpPr>
          <p:cNvPr id="7" name="TextBox 6">
            <a:extLst>
              <a:ext uri="{FF2B5EF4-FFF2-40B4-BE49-F238E27FC236}">
                <a16:creationId xmlns:a16="http://schemas.microsoft.com/office/drawing/2014/main" id="{DDDDEC32-8500-9417-DCB2-8F7D68924ED0}"/>
              </a:ext>
            </a:extLst>
          </p:cNvPr>
          <p:cNvSpPr txBox="1"/>
          <p:nvPr/>
        </p:nvSpPr>
        <p:spPr>
          <a:xfrm>
            <a:off x="4622414" y="266743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los dioses falsos (Seth, Isis, Shu y Serapis)</a:t>
            </a:r>
          </a:p>
        </p:txBody>
      </p:sp>
      <p:sp>
        <p:nvSpPr>
          <p:cNvPr id="8" name="1 CuadroTexto">
            <a:extLst>
              <a:ext uri="{FF2B5EF4-FFF2-40B4-BE49-F238E27FC236}">
                <a16:creationId xmlns:a16="http://schemas.microsoft.com/office/drawing/2014/main" id="{247E1E32-CD33-8DA5-D3DB-21418E2F4A31}"/>
              </a:ext>
            </a:extLst>
          </p:cNvPr>
          <p:cNvSpPr txBox="1"/>
          <p:nvPr/>
        </p:nvSpPr>
        <p:spPr>
          <a:xfrm>
            <a:off x="2606190" y="543046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10:7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6D98F31-4E5F-0856-B58E-0D6308E2C37F}"/>
              </a:ext>
            </a:extLst>
          </p:cNvPr>
          <p:cNvSpPr txBox="1"/>
          <p:nvPr/>
        </p:nvSpPr>
        <p:spPr>
          <a:xfrm>
            <a:off x="22929" y="5877272"/>
            <a:ext cx="912342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los siervos de Faraón le dijeron: ¿Hasta cuándo será este hombre un lazo para nosotros?</a:t>
            </a:r>
            <a:r>
              <a:rPr lang="es-ES" sz="2400" dirty="0">
                <a:latin typeface="Calibri"/>
              </a:rPr>
              <a:t> </a:t>
            </a:r>
            <a:r>
              <a:rPr lang="es-ES" sz="2400" dirty="0">
                <a:solidFill>
                  <a:srgbClr val="00B0F0"/>
                </a:solidFill>
                <a:latin typeface="Calibri"/>
              </a:rPr>
              <a:t>Deja ir a estos hombres, para que sirvan a Jehová su Dios. </a:t>
            </a:r>
            <a:r>
              <a:rPr lang="es-ES" sz="2400" dirty="0">
                <a:solidFill>
                  <a:srgbClr val="FFFF00"/>
                </a:solidFill>
                <a:latin typeface="Calibri"/>
              </a:rPr>
              <a:t>¿Acaso no sabes todavía que Egipto está ya destruido? </a:t>
            </a:r>
          </a:p>
        </p:txBody>
      </p:sp>
      <p:sp>
        <p:nvSpPr>
          <p:cNvPr id="11" name="TextBox 10">
            <a:extLst>
              <a:ext uri="{FF2B5EF4-FFF2-40B4-BE49-F238E27FC236}">
                <a16:creationId xmlns:a16="http://schemas.microsoft.com/office/drawing/2014/main" id="{9FE9A0AD-203E-9060-3061-0D2E9BBFB97B}"/>
              </a:ext>
            </a:extLst>
          </p:cNvPr>
          <p:cNvSpPr txBox="1"/>
          <p:nvPr/>
        </p:nvSpPr>
        <p:spPr>
          <a:xfrm>
            <a:off x="4607496" y="32267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reconocimiento: Nos esta yendo mal, deja ir su pueblo para que adore a su Dios</a:t>
            </a:r>
          </a:p>
        </p:txBody>
      </p:sp>
      <p:sp>
        <p:nvSpPr>
          <p:cNvPr id="22" name="TextBox 21">
            <a:extLst>
              <a:ext uri="{FF2B5EF4-FFF2-40B4-BE49-F238E27FC236}">
                <a16:creationId xmlns:a16="http://schemas.microsoft.com/office/drawing/2014/main" id="{6F887F57-9486-4B82-058E-14E269D52014}"/>
              </a:ext>
            </a:extLst>
          </p:cNvPr>
          <p:cNvSpPr txBox="1"/>
          <p:nvPr/>
        </p:nvSpPr>
        <p:spPr>
          <a:xfrm>
            <a:off x="4614955" y="381365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servicio comunitario: Todos somos una parte vital e inseparable de la adoración  </a:t>
            </a:r>
          </a:p>
        </p:txBody>
      </p:sp>
    </p:spTree>
    <p:extLst>
      <p:ext uri="{BB962C8B-B14F-4D97-AF65-F5344CB8AC3E}">
        <p14:creationId xmlns:p14="http://schemas.microsoft.com/office/powerpoint/2010/main" val="42262167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563B1-1E10-F497-D639-FECE4A60409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1F89D2FE-FEE7-E147-2C86-CAC708D06AA4}"/>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10:16-20</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2FE3BBB-9F84-837C-2264-71DAACFA14F0}"/>
              </a:ext>
            </a:extLst>
          </p:cNvPr>
          <p:cNvSpPr txBox="1"/>
          <p:nvPr/>
        </p:nvSpPr>
        <p:spPr>
          <a:xfrm>
            <a:off x="35496" y="476672"/>
            <a:ext cx="4554152" cy="489922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Faraón se apresuró a llamar a Moisés y a Aarón, y dijo: </a:t>
            </a:r>
            <a:r>
              <a:rPr lang="es-ES" sz="2400" u="sng" dirty="0">
                <a:solidFill>
                  <a:srgbClr val="FFFF00"/>
                </a:solidFill>
                <a:latin typeface="Calibri"/>
              </a:rPr>
              <a:t>He pecado contra Jehová vuestro Dios, y contra vosotros</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Mas os ruego ahora que perdonéis mi pecado solamente esta vez, y que oréis a Jehová vuestro Dios que quite de mí al menos esta plaga mortal.</a:t>
            </a:r>
            <a:r>
              <a:rPr lang="es-ES" sz="2400" dirty="0">
                <a:latin typeface="Calibri"/>
              </a:rPr>
              <a:t> </a:t>
            </a:r>
            <a:r>
              <a:rPr lang="es-ES" sz="2400" dirty="0">
                <a:solidFill>
                  <a:srgbClr val="FFFF00"/>
                </a:solidFill>
                <a:latin typeface="Calibri"/>
              </a:rPr>
              <a:t>Y salió Moisés de delante de Faraón, y oró a Jehová. Entonces Jehová trajo un fortísimo viento occidental, y quitó la langosta y la arrojó en el Mar Rojo; ni una langosta quedó en todo el país de Egipto.</a:t>
            </a:r>
            <a:r>
              <a:rPr lang="es-ES" sz="2400" dirty="0">
                <a:latin typeface="Calibri"/>
              </a:rPr>
              <a:t> Pero Jehová endureció el corazón de Faraón, y éste no dejó ir a los hijos de Israel. </a:t>
            </a:r>
          </a:p>
        </p:txBody>
      </p:sp>
      <p:sp>
        <p:nvSpPr>
          <p:cNvPr id="3" name="TextBox 2">
            <a:extLst>
              <a:ext uri="{FF2B5EF4-FFF2-40B4-BE49-F238E27FC236}">
                <a16:creationId xmlns:a16="http://schemas.microsoft.com/office/drawing/2014/main" id="{A26B0C27-A7FD-B1BC-69A9-F976745CD5FE}"/>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DF7076A0-FBA4-0933-E79F-A6EDCDC80A5F}"/>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E67B05A8-1E8E-75AF-DF95-D3C36CC5F694}"/>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F637D8B2-68CF-A23D-A80E-960F238F9341}"/>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0218BAE0-EA37-7F7D-D145-B960C75517BD}"/>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9C9AC856-3562-1B23-C910-4B9F4D1875EA}"/>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
        <p:nvSpPr>
          <p:cNvPr id="6" name="TextBox 5">
            <a:extLst>
              <a:ext uri="{FF2B5EF4-FFF2-40B4-BE49-F238E27FC236}">
                <a16:creationId xmlns:a16="http://schemas.microsoft.com/office/drawing/2014/main" id="{11238415-C35B-53FE-B37C-C48FF4918FD6}"/>
              </a:ext>
            </a:extLst>
          </p:cNvPr>
          <p:cNvSpPr txBox="1"/>
          <p:nvPr/>
        </p:nvSpPr>
        <p:spPr>
          <a:xfrm>
            <a:off x="4607496" y="206084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a:t>
            </a:r>
          </a:p>
        </p:txBody>
      </p:sp>
      <p:sp>
        <p:nvSpPr>
          <p:cNvPr id="7" name="TextBox 6">
            <a:extLst>
              <a:ext uri="{FF2B5EF4-FFF2-40B4-BE49-F238E27FC236}">
                <a16:creationId xmlns:a16="http://schemas.microsoft.com/office/drawing/2014/main" id="{7E8EE2E2-FCC6-EBE0-7272-4B7C793C7647}"/>
              </a:ext>
            </a:extLst>
          </p:cNvPr>
          <p:cNvSpPr txBox="1"/>
          <p:nvPr/>
        </p:nvSpPr>
        <p:spPr>
          <a:xfrm>
            <a:off x="4622414" y="266743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los dioses falsos (Seth, Isis, Shu y Serapis)</a:t>
            </a:r>
          </a:p>
        </p:txBody>
      </p:sp>
      <p:sp>
        <p:nvSpPr>
          <p:cNvPr id="8" name="1 CuadroTexto">
            <a:extLst>
              <a:ext uri="{FF2B5EF4-FFF2-40B4-BE49-F238E27FC236}">
                <a16:creationId xmlns:a16="http://schemas.microsoft.com/office/drawing/2014/main" id="{D4AB2B66-0E37-92F7-9FBD-8D6DF590C3BD}"/>
              </a:ext>
            </a:extLst>
          </p:cNvPr>
          <p:cNvSpPr txBox="1"/>
          <p:nvPr/>
        </p:nvSpPr>
        <p:spPr>
          <a:xfrm>
            <a:off x="2606190" y="543046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10:7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0F921FF-2D2A-2794-5A62-54A6510AEF07}"/>
              </a:ext>
            </a:extLst>
          </p:cNvPr>
          <p:cNvSpPr txBox="1"/>
          <p:nvPr/>
        </p:nvSpPr>
        <p:spPr>
          <a:xfrm>
            <a:off x="22929" y="5877272"/>
            <a:ext cx="912342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los siervos de Faraón le dijeron: ¿Hasta cuándo será este hombre un lazo para nosotros?</a:t>
            </a:r>
            <a:r>
              <a:rPr lang="es-ES" sz="2400" dirty="0">
                <a:latin typeface="Calibri"/>
              </a:rPr>
              <a:t> </a:t>
            </a:r>
            <a:r>
              <a:rPr lang="es-ES" sz="2400" dirty="0">
                <a:solidFill>
                  <a:srgbClr val="00B0F0"/>
                </a:solidFill>
                <a:latin typeface="Calibri"/>
              </a:rPr>
              <a:t>Deja ir a estos hombres, para que sirvan a Jehová su Dios. </a:t>
            </a:r>
            <a:r>
              <a:rPr lang="es-ES" sz="2400" dirty="0">
                <a:solidFill>
                  <a:srgbClr val="FFFF00"/>
                </a:solidFill>
                <a:latin typeface="Calibri"/>
              </a:rPr>
              <a:t>¿Acaso no sabes todavía que Egipto está ya destruido? </a:t>
            </a:r>
          </a:p>
        </p:txBody>
      </p:sp>
      <p:sp>
        <p:nvSpPr>
          <p:cNvPr id="11" name="TextBox 10">
            <a:extLst>
              <a:ext uri="{FF2B5EF4-FFF2-40B4-BE49-F238E27FC236}">
                <a16:creationId xmlns:a16="http://schemas.microsoft.com/office/drawing/2014/main" id="{EDC36E35-74B8-1535-2597-20FC53B09A62}"/>
              </a:ext>
            </a:extLst>
          </p:cNvPr>
          <p:cNvSpPr txBox="1"/>
          <p:nvPr/>
        </p:nvSpPr>
        <p:spPr>
          <a:xfrm>
            <a:off x="4607496" y="32267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reconocimiento: Nos esta yendo mal, deja ir su pueblo para que adore a su Dios</a:t>
            </a:r>
          </a:p>
        </p:txBody>
      </p:sp>
      <p:sp>
        <p:nvSpPr>
          <p:cNvPr id="22" name="TextBox 21">
            <a:extLst>
              <a:ext uri="{FF2B5EF4-FFF2-40B4-BE49-F238E27FC236}">
                <a16:creationId xmlns:a16="http://schemas.microsoft.com/office/drawing/2014/main" id="{9C398395-6332-6DDE-593E-54D39B0BEFBF}"/>
              </a:ext>
            </a:extLst>
          </p:cNvPr>
          <p:cNvSpPr txBox="1"/>
          <p:nvPr/>
        </p:nvSpPr>
        <p:spPr>
          <a:xfrm>
            <a:off x="4614955" y="381365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servicio comunitario: Todos somos una parte vital e inseparable de la adoración  </a:t>
            </a:r>
          </a:p>
        </p:txBody>
      </p:sp>
    </p:spTree>
    <p:extLst>
      <p:ext uri="{BB962C8B-B14F-4D97-AF65-F5344CB8AC3E}">
        <p14:creationId xmlns:p14="http://schemas.microsoft.com/office/powerpoint/2010/main" val="10701534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FA9EB-A768-779E-48EE-A157B354B8D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F5BC4E9-B970-A9BC-4068-8751BA0CA83E}"/>
              </a:ext>
            </a:extLst>
          </p:cNvPr>
          <p:cNvSpPr txBox="1"/>
          <p:nvPr/>
        </p:nvSpPr>
        <p:spPr>
          <a:xfrm>
            <a:off x="25152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10:16-20</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3DFC3350-329C-E368-543C-14CE881C8A0D}"/>
              </a:ext>
            </a:extLst>
          </p:cNvPr>
          <p:cNvSpPr txBox="1"/>
          <p:nvPr/>
        </p:nvSpPr>
        <p:spPr>
          <a:xfrm>
            <a:off x="35496" y="476672"/>
            <a:ext cx="4554152" cy="489922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Faraón se apresuró a llamar a Moisés y a Aarón, y dijo: </a:t>
            </a:r>
            <a:r>
              <a:rPr lang="es-ES" sz="2400" u="sng" dirty="0">
                <a:solidFill>
                  <a:srgbClr val="FFFF00"/>
                </a:solidFill>
                <a:latin typeface="Calibri"/>
              </a:rPr>
              <a:t>He pecado contra Jehová vuestro Dios, y contra vosotros</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Mas os ruego ahora que perdonéis mi pecado solamente esta vez, y que oréis a Jehová vuestro Dios que quite de mí al menos esta plaga mortal.</a:t>
            </a:r>
            <a:r>
              <a:rPr lang="es-ES" sz="2400" dirty="0">
                <a:latin typeface="Calibri"/>
              </a:rPr>
              <a:t> </a:t>
            </a:r>
            <a:r>
              <a:rPr lang="es-ES" sz="2400" dirty="0">
                <a:solidFill>
                  <a:srgbClr val="FFFF00"/>
                </a:solidFill>
                <a:latin typeface="Calibri"/>
              </a:rPr>
              <a:t>Y salió Moisés de delante de Faraón, y oró a Jehová. Entonces Jehová trajo un fortísimo viento occidental, y quitó la langosta y la arrojó en el Mar Rojo; ni una langosta quedó en todo el país de Egipto.</a:t>
            </a:r>
            <a:r>
              <a:rPr lang="es-ES" sz="2400" dirty="0">
                <a:latin typeface="Calibri"/>
              </a:rPr>
              <a:t> </a:t>
            </a:r>
            <a:r>
              <a:rPr lang="es-ES" sz="2400" dirty="0">
                <a:solidFill>
                  <a:srgbClr val="00B0F0"/>
                </a:solidFill>
                <a:latin typeface="Calibri"/>
              </a:rPr>
              <a:t>Pero Jehová endureció el corazón de Faraón, y éste no dejó ir a los hijos de Israel. </a:t>
            </a:r>
          </a:p>
        </p:txBody>
      </p:sp>
      <p:sp>
        <p:nvSpPr>
          <p:cNvPr id="3" name="TextBox 2">
            <a:extLst>
              <a:ext uri="{FF2B5EF4-FFF2-40B4-BE49-F238E27FC236}">
                <a16:creationId xmlns:a16="http://schemas.microsoft.com/office/drawing/2014/main" id="{BEE82B29-E342-C103-D622-E729F09BF7B0}"/>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4B8E4A98-4E6D-FF48-4207-07B2CD6B3F7E}"/>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EF1AD20F-4C60-313C-BE8C-DD8679068AED}"/>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4BA31DD1-4C88-2901-135C-B90B212AE801}"/>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7268669B-E7A6-0051-8039-5B2CB5B1A54B}"/>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6252754A-0085-0A0D-7EEC-2205CB5D3CFC}"/>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
        <p:nvSpPr>
          <p:cNvPr id="6" name="TextBox 5">
            <a:extLst>
              <a:ext uri="{FF2B5EF4-FFF2-40B4-BE49-F238E27FC236}">
                <a16:creationId xmlns:a16="http://schemas.microsoft.com/office/drawing/2014/main" id="{8B21596B-AC91-93B3-E9F2-B843DF28A01B}"/>
              </a:ext>
            </a:extLst>
          </p:cNvPr>
          <p:cNvSpPr txBox="1"/>
          <p:nvPr/>
        </p:nvSpPr>
        <p:spPr>
          <a:xfrm>
            <a:off x="4607496" y="206084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Deja ir a mi pueblo, para que me sirva</a:t>
            </a:r>
          </a:p>
        </p:txBody>
      </p:sp>
      <p:sp>
        <p:nvSpPr>
          <p:cNvPr id="7" name="TextBox 6">
            <a:extLst>
              <a:ext uri="{FF2B5EF4-FFF2-40B4-BE49-F238E27FC236}">
                <a16:creationId xmlns:a16="http://schemas.microsoft.com/office/drawing/2014/main" id="{14AEEAF4-C86A-3250-7BB4-1B8ECCB8C6F4}"/>
              </a:ext>
            </a:extLst>
          </p:cNvPr>
          <p:cNvSpPr txBox="1"/>
          <p:nvPr/>
        </p:nvSpPr>
        <p:spPr>
          <a:xfrm>
            <a:off x="4622414" y="266743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los dioses falsos (Seth, Isis, Shu y Serapis)</a:t>
            </a:r>
          </a:p>
        </p:txBody>
      </p:sp>
      <p:sp>
        <p:nvSpPr>
          <p:cNvPr id="8" name="1 CuadroTexto">
            <a:extLst>
              <a:ext uri="{FF2B5EF4-FFF2-40B4-BE49-F238E27FC236}">
                <a16:creationId xmlns:a16="http://schemas.microsoft.com/office/drawing/2014/main" id="{77B30FAE-C155-FD73-015E-124820400A9C}"/>
              </a:ext>
            </a:extLst>
          </p:cNvPr>
          <p:cNvSpPr txBox="1"/>
          <p:nvPr/>
        </p:nvSpPr>
        <p:spPr>
          <a:xfrm>
            <a:off x="2606190" y="543046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10:7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54B7B08F-8FD7-6FAB-5A1A-0479871D2C90}"/>
              </a:ext>
            </a:extLst>
          </p:cNvPr>
          <p:cNvSpPr txBox="1"/>
          <p:nvPr/>
        </p:nvSpPr>
        <p:spPr>
          <a:xfrm>
            <a:off x="22929" y="5877272"/>
            <a:ext cx="912342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los siervos de Faraón le dijeron: ¿Hasta cuándo será este hombre un lazo para nosotros?</a:t>
            </a:r>
            <a:r>
              <a:rPr lang="es-ES" sz="2400" dirty="0">
                <a:latin typeface="Calibri"/>
              </a:rPr>
              <a:t> </a:t>
            </a:r>
            <a:r>
              <a:rPr lang="es-ES" sz="2400" dirty="0">
                <a:solidFill>
                  <a:srgbClr val="00B0F0"/>
                </a:solidFill>
                <a:latin typeface="Calibri"/>
              </a:rPr>
              <a:t>Deja ir a estos hombres, para que sirvan a Jehová su Dios. </a:t>
            </a:r>
            <a:r>
              <a:rPr lang="es-ES" sz="2400" dirty="0">
                <a:solidFill>
                  <a:srgbClr val="FFFF00"/>
                </a:solidFill>
                <a:latin typeface="Calibri"/>
              </a:rPr>
              <a:t>¿Acaso no sabes todavía que Egipto está ya destruido? </a:t>
            </a:r>
          </a:p>
        </p:txBody>
      </p:sp>
      <p:sp>
        <p:nvSpPr>
          <p:cNvPr id="11" name="TextBox 10">
            <a:extLst>
              <a:ext uri="{FF2B5EF4-FFF2-40B4-BE49-F238E27FC236}">
                <a16:creationId xmlns:a16="http://schemas.microsoft.com/office/drawing/2014/main" id="{D87BA155-7049-1AE0-6046-E7B13913D90E}"/>
              </a:ext>
            </a:extLst>
          </p:cNvPr>
          <p:cNvSpPr txBox="1"/>
          <p:nvPr/>
        </p:nvSpPr>
        <p:spPr>
          <a:xfrm>
            <a:off x="4607496" y="32267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reconocimiento: Nos esta yendo mal, deja ir su pueblo para que adore a su Dios</a:t>
            </a:r>
          </a:p>
        </p:txBody>
      </p:sp>
      <p:sp>
        <p:nvSpPr>
          <p:cNvPr id="22" name="TextBox 21">
            <a:extLst>
              <a:ext uri="{FF2B5EF4-FFF2-40B4-BE49-F238E27FC236}">
                <a16:creationId xmlns:a16="http://schemas.microsoft.com/office/drawing/2014/main" id="{1035FDEC-C2A4-45CF-6172-D2412868A144}"/>
              </a:ext>
            </a:extLst>
          </p:cNvPr>
          <p:cNvSpPr txBox="1"/>
          <p:nvPr/>
        </p:nvSpPr>
        <p:spPr>
          <a:xfrm>
            <a:off x="4614955" y="3813659"/>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servicio comunitario: Todos somos una parte vital e inseparable de la adoración  </a:t>
            </a:r>
          </a:p>
        </p:txBody>
      </p:sp>
      <p:sp>
        <p:nvSpPr>
          <p:cNvPr id="13" name="TextBox 12">
            <a:extLst>
              <a:ext uri="{FF2B5EF4-FFF2-40B4-BE49-F238E27FC236}">
                <a16:creationId xmlns:a16="http://schemas.microsoft.com/office/drawing/2014/main" id="{5BBF3BB3-94C2-A301-503F-65ECC4548826}"/>
              </a:ext>
            </a:extLst>
          </p:cNvPr>
          <p:cNvSpPr txBox="1"/>
          <p:nvPr/>
        </p:nvSpPr>
        <p:spPr>
          <a:xfrm>
            <a:off x="4607496" y="440055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resultado: Faraón endureció su corazón</a:t>
            </a:r>
          </a:p>
        </p:txBody>
      </p:sp>
    </p:spTree>
    <p:extLst>
      <p:ext uri="{BB962C8B-B14F-4D97-AF65-F5344CB8AC3E}">
        <p14:creationId xmlns:p14="http://schemas.microsoft.com/office/powerpoint/2010/main" val="2463598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9C43C-9AAF-41B2-3EBE-325FDAC20FA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7D0BF9E8-D4D9-A245-0057-9DD57F9E3F44}"/>
              </a:ext>
            </a:extLst>
          </p:cNvPr>
          <p:cNvSpPr txBox="1"/>
          <p:nvPr/>
        </p:nvSpPr>
        <p:spPr>
          <a:xfrm>
            <a:off x="323528"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10:21, 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5C97214A-F63E-C7BF-C035-C423A73079B9}"/>
              </a:ext>
            </a:extLst>
          </p:cNvPr>
          <p:cNvSpPr txBox="1"/>
          <p:nvPr/>
        </p:nvSpPr>
        <p:spPr>
          <a:xfrm>
            <a:off x="107504" y="476672"/>
            <a:ext cx="4248472" cy="2360070"/>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Jehová dijo a Moisés: Extiende tu mano hacia el cielo, para que haya tinieblas sobre la tierra de Egipto, tanto que cualquiera las palpe. Y extendió Moisés su mano hacia el cielo, y hubo densas tinieblas sobre toda la tierra de Egipto, por tres días. </a:t>
            </a:r>
          </a:p>
        </p:txBody>
      </p:sp>
      <p:sp>
        <p:nvSpPr>
          <p:cNvPr id="3" name="TextBox 2">
            <a:extLst>
              <a:ext uri="{FF2B5EF4-FFF2-40B4-BE49-F238E27FC236}">
                <a16:creationId xmlns:a16="http://schemas.microsoft.com/office/drawing/2014/main" id="{C9F6A02E-9541-9C39-9EA6-079E733E6020}"/>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09440F0C-F279-1D95-6E9A-4E8C8731D4F8}"/>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5EFD32BB-728A-D59A-3693-AD9F4D00E4CD}"/>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91534E83-D6A1-5235-C46D-FB9CFFD884E6}"/>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2F37D633-0F46-751B-B00A-7FB56277363A}"/>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2951B0D4-EFDC-0F83-443D-3C6506218AD6}"/>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
        <p:nvSpPr>
          <p:cNvPr id="8" name="1 CuadroTexto">
            <a:extLst>
              <a:ext uri="{FF2B5EF4-FFF2-40B4-BE49-F238E27FC236}">
                <a16:creationId xmlns:a16="http://schemas.microsoft.com/office/drawing/2014/main" id="{7A5024E3-7749-3C73-2D6F-D463FB7D29A8}"/>
              </a:ext>
            </a:extLst>
          </p:cNvPr>
          <p:cNvSpPr txBox="1"/>
          <p:nvPr/>
        </p:nvSpPr>
        <p:spPr>
          <a:xfrm>
            <a:off x="2606190" y="543046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10:7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E24F947E-0E41-3A43-439F-25C0DB544DCF}"/>
              </a:ext>
            </a:extLst>
          </p:cNvPr>
          <p:cNvSpPr txBox="1"/>
          <p:nvPr/>
        </p:nvSpPr>
        <p:spPr>
          <a:xfrm>
            <a:off x="22929" y="5877272"/>
            <a:ext cx="912342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los siervos de Faraón le dijeron: ¿Hasta cuándo será este hombre un lazo para nosotros?</a:t>
            </a:r>
            <a:r>
              <a:rPr lang="es-ES" sz="2400" dirty="0">
                <a:latin typeface="Calibri"/>
              </a:rPr>
              <a:t> </a:t>
            </a:r>
            <a:r>
              <a:rPr lang="es-ES" sz="2400" dirty="0">
                <a:solidFill>
                  <a:srgbClr val="00B0F0"/>
                </a:solidFill>
                <a:latin typeface="Calibri"/>
              </a:rPr>
              <a:t>Deja ir a estos hombres, para que sirvan a Jehová su Dios. </a:t>
            </a:r>
            <a:r>
              <a:rPr lang="es-ES" sz="2400" dirty="0">
                <a:solidFill>
                  <a:srgbClr val="FFFF00"/>
                </a:solidFill>
                <a:latin typeface="Calibri"/>
              </a:rPr>
              <a:t>¿Acaso no sabes todavía que Egipto está ya destruido? </a:t>
            </a:r>
          </a:p>
        </p:txBody>
      </p:sp>
    </p:spTree>
    <p:extLst>
      <p:ext uri="{BB962C8B-B14F-4D97-AF65-F5344CB8AC3E}">
        <p14:creationId xmlns:p14="http://schemas.microsoft.com/office/powerpoint/2010/main" val="408084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D8106-AD52-AFEB-7F11-5E95FFBB064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76218066-6675-009C-DE04-2D9DA5676845}"/>
              </a:ext>
            </a:extLst>
          </p:cNvPr>
          <p:cNvSpPr txBox="1"/>
          <p:nvPr/>
        </p:nvSpPr>
        <p:spPr>
          <a:xfrm>
            <a:off x="323528"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10:21, 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4DF3F43A-4EF3-CF40-8C90-3D1C04FF7EDE}"/>
              </a:ext>
            </a:extLst>
          </p:cNvPr>
          <p:cNvSpPr txBox="1"/>
          <p:nvPr/>
        </p:nvSpPr>
        <p:spPr>
          <a:xfrm>
            <a:off x="107504" y="476672"/>
            <a:ext cx="4248472" cy="2360070"/>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Jehová dijo a Moisés: Extiende tu mano hacia el cielo, para que haya </a:t>
            </a:r>
            <a:r>
              <a:rPr lang="es-ES" sz="2400" u="sng" dirty="0">
                <a:solidFill>
                  <a:srgbClr val="FFFF00"/>
                </a:solidFill>
                <a:latin typeface="Calibri"/>
              </a:rPr>
              <a:t>tinieblas</a:t>
            </a:r>
            <a:r>
              <a:rPr lang="es-ES" sz="2400" dirty="0">
                <a:solidFill>
                  <a:srgbClr val="FFFF00"/>
                </a:solidFill>
                <a:latin typeface="Calibri"/>
              </a:rPr>
              <a:t> sobre la tierra de Egipto, tanto que cualquiera las palpe. </a:t>
            </a:r>
            <a:r>
              <a:rPr lang="es-ES" sz="2400" dirty="0">
                <a:latin typeface="Calibri"/>
              </a:rPr>
              <a:t>Y extendió Moisés su mano hacia el cielo, y hubo densas tinieblas sobre toda la tierra de Egipto, por tres días. </a:t>
            </a:r>
          </a:p>
        </p:txBody>
      </p:sp>
      <p:sp>
        <p:nvSpPr>
          <p:cNvPr id="3" name="TextBox 2">
            <a:extLst>
              <a:ext uri="{FF2B5EF4-FFF2-40B4-BE49-F238E27FC236}">
                <a16:creationId xmlns:a16="http://schemas.microsoft.com/office/drawing/2014/main" id="{899EDB8B-9E62-405B-E57C-E9F8B27D8349}"/>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C92714EF-882F-F90F-5191-D5755D1FAD6E}"/>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CFE986AA-7296-341C-1F51-313C3D45D2EC}"/>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54530F58-A935-C21B-A1F5-4DEA86C7D60D}"/>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234E2EBB-B16A-1C14-5411-A331CB2083C2}"/>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57DD769C-BDF1-6CD5-1846-8613577559CB}"/>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
        <p:nvSpPr>
          <p:cNvPr id="8" name="1 CuadroTexto">
            <a:extLst>
              <a:ext uri="{FF2B5EF4-FFF2-40B4-BE49-F238E27FC236}">
                <a16:creationId xmlns:a16="http://schemas.microsoft.com/office/drawing/2014/main" id="{31B9439B-3520-CF27-1994-8C168DC87EBC}"/>
              </a:ext>
            </a:extLst>
          </p:cNvPr>
          <p:cNvSpPr txBox="1"/>
          <p:nvPr/>
        </p:nvSpPr>
        <p:spPr>
          <a:xfrm>
            <a:off x="2606190" y="543046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10:7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EDFC1143-F93D-1CB0-3CBA-814EE3F5DF5F}"/>
              </a:ext>
            </a:extLst>
          </p:cNvPr>
          <p:cNvSpPr txBox="1"/>
          <p:nvPr/>
        </p:nvSpPr>
        <p:spPr>
          <a:xfrm>
            <a:off x="22929" y="5877272"/>
            <a:ext cx="912342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los siervos de Faraón le dijeron: ¿Hasta cuándo será este hombre un lazo para nosotros?</a:t>
            </a:r>
            <a:r>
              <a:rPr lang="es-ES" sz="2400" dirty="0">
                <a:latin typeface="Calibri"/>
              </a:rPr>
              <a:t> </a:t>
            </a:r>
            <a:r>
              <a:rPr lang="es-ES" sz="2400" dirty="0">
                <a:solidFill>
                  <a:srgbClr val="00B0F0"/>
                </a:solidFill>
                <a:latin typeface="Calibri"/>
              </a:rPr>
              <a:t>Deja ir a estos hombres, para que sirvan a Jehová su Dios. </a:t>
            </a:r>
            <a:r>
              <a:rPr lang="es-ES" sz="2400" dirty="0">
                <a:solidFill>
                  <a:srgbClr val="FFFF00"/>
                </a:solidFill>
                <a:latin typeface="Calibri"/>
              </a:rPr>
              <a:t>¿Acaso no sabes todavía que Egipto está ya destruido? </a:t>
            </a:r>
          </a:p>
        </p:txBody>
      </p:sp>
      <p:sp>
        <p:nvSpPr>
          <p:cNvPr id="6" name="TextBox 5">
            <a:extLst>
              <a:ext uri="{FF2B5EF4-FFF2-40B4-BE49-F238E27FC236}">
                <a16:creationId xmlns:a16="http://schemas.microsoft.com/office/drawing/2014/main" id="{789393CA-7444-0F9F-3DFE-9A8BC5B74439}"/>
              </a:ext>
            </a:extLst>
          </p:cNvPr>
          <p:cNvSpPr txBox="1"/>
          <p:nvPr/>
        </p:nvSpPr>
        <p:spPr>
          <a:xfrm>
            <a:off x="4595564" y="2062531"/>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los dioses falsos (Ra y </a:t>
            </a:r>
            <a:r>
              <a:rPr lang="es-ES" sz="1900" b="1" dirty="0" err="1">
                <a:solidFill>
                  <a:prstClr val="black"/>
                </a:solidFill>
                <a:latin typeface="Calibri" panose="020F0502020204030204" pitchFamily="34" charset="0"/>
                <a:cs typeface="Calibri" panose="020F0502020204030204" pitchFamily="34" charset="0"/>
              </a:rPr>
              <a:t>Tut</a:t>
            </a:r>
            <a:r>
              <a:rPr lang="es-ES" sz="1900" b="1" dirty="0">
                <a:solidFill>
                  <a:prstClr val="black"/>
                </a:solidFill>
                <a:latin typeface="Calibri" panose="020F0502020204030204" pitchFamily="34" charset="0"/>
                <a:cs typeface="Calibri" panose="020F0502020204030204" pitchFamily="34" charset="0"/>
              </a:rPr>
              <a:t>)</a:t>
            </a:r>
          </a:p>
        </p:txBody>
      </p:sp>
      <p:sp>
        <p:nvSpPr>
          <p:cNvPr id="7" name="2 CuadroTexto">
            <a:extLst>
              <a:ext uri="{FF2B5EF4-FFF2-40B4-BE49-F238E27FC236}">
                <a16:creationId xmlns:a16="http://schemas.microsoft.com/office/drawing/2014/main" id="{CA0414C2-5400-42D6-8E18-C4F518223CE0}"/>
              </a:ext>
            </a:extLst>
          </p:cNvPr>
          <p:cNvSpPr txBox="1"/>
          <p:nvPr/>
        </p:nvSpPr>
        <p:spPr>
          <a:xfrm>
            <a:off x="197768" y="3489640"/>
            <a:ext cx="4283968" cy="942694"/>
          </a:xfrm>
          <a:prstGeom prst="rect">
            <a:avLst/>
          </a:prstGeom>
          <a:solidFill>
            <a:schemeClr val="bg1">
              <a:lumMod val="50000"/>
            </a:schemeClr>
          </a:solidFill>
          <a:ln>
            <a:solidFill>
              <a:schemeClr val="tx1"/>
            </a:solidFill>
          </a:ln>
        </p:spPr>
        <p:txBody>
          <a:bodyPr wrap="square" rtlCol="0">
            <a:spAutoFit/>
          </a:bodyPr>
          <a:lstStyle/>
          <a:p>
            <a:pPr algn="ctr" fontAlgn="auto">
              <a:lnSpc>
                <a:spcPts val="2200"/>
              </a:lnSpc>
              <a:spcBef>
                <a:spcPts val="0"/>
              </a:spcBef>
              <a:spcAft>
                <a:spcPts val="0"/>
              </a:spcAft>
            </a:pPr>
            <a:r>
              <a:rPr lang="es-ES" sz="2200" dirty="0">
                <a:latin typeface="Calibri"/>
              </a:rPr>
              <a:t>“</a:t>
            </a:r>
            <a:r>
              <a:rPr lang="es-ES" sz="2200" dirty="0">
                <a:solidFill>
                  <a:srgbClr val="FFFF00"/>
                </a:solidFill>
                <a:latin typeface="Calibri"/>
              </a:rPr>
              <a:t>Ra</a:t>
            </a:r>
            <a:r>
              <a:rPr lang="es-ES" sz="2200" dirty="0">
                <a:latin typeface="Calibri"/>
              </a:rPr>
              <a:t> era la principal deidad egipcia, el dios del Sol, mientras que </a:t>
            </a:r>
            <a:r>
              <a:rPr lang="es-ES" sz="2200" dirty="0" err="1">
                <a:solidFill>
                  <a:srgbClr val="FFFF00"/>
                </a:solidFill>
                <a:latin typeface="Calibri"/>
              </a:rPr>
              <a:t>Tut</a:t>
            </a:r>
            <a:r>
              <a:rPr lang="es-ES" sz="2200" dirty="0">
                <a:latin typeface="Calibri"/>
              </a:rPr>
              <a:t> era un dios lunar” (LES 3T 2025 P 43)</a:t>
            </a:r>
            <a:endParaRPr lang="es-ES" sz="2200" dirty="0">
              <a:solidFill>
                <a:srgbClr val="FFFF00"/>
              </a:solidFill>
              <a:latin typeface="Calibri"/>
            </a:endParaRPr>
          </a:p>
        </p:txBody>
      </p:sp>
    </p:spTree>
    <p:extLst>
      <p:ext uri="{BB962C8B-B14F-4D97-AF65-F5344CB8AC3E}">
        <p14:creationId xmlns:p14="http://schemas.microsoft.com/office/powerpoint/2010/main" val="508870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8D609-2DEC-5FE5-4C32-DF59F03E634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679F78E-E7ED-75E4-75A4-C9DB34849C63}"/>
              </a:ext>
            </a:extLst>
          </p:cNvPr>
          <p:cNvSpPr txBox="1"/>
          <p:nvPr/>
        </p:nvSpPr>
        <p:spPr>
          <a:xfrm>
            <a:off x="323528"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10:21, 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AF05A2D4-B0E2-26E6-666E-ADA50252BAE6}"/>
              </a:ext>
            </a:extLst>
          </p:cNvPr>
          <p:cNvSpPr txBox="1"/>
          <p:nvPr/>
        </p:nvSpPr>
        <p:spPr>
          <a:xfrm>
            <a:off x="107504" y="476672"/>
            <a:ext cx="4248472" cy="2360070"/>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Jehová dijo a Moisés: Extiende tu mano hacia el cielo, para que haya </a:t>
            </a:r>
            <a:r>
              <a:rPr lang="es-ES" sz="2400" u="sng" dirty="0">
                <a:solidFill>
                  <a:srgbClr val="FFFF00"/>
                </a:solidFill>
                <a:latin typeface="Calibri"/>
              </a:rPr>
              <a:t>tinieblas</a:t>
            </a:r>
            <a:r>
              <a:rPr lang="es-ES" sz="2400" dirty="0">
                <a:solidFill>
                  <a:srgbClr val="FFFF00"/>
                </a:solidFill>
                <a:latin typeface="Calibri"/>
              </a:rPr>
              <a:t> sobre la tierra de Egipto, tanto que cualquiera las palpe. </a:t>
            </a:r>
            <a:r>
              <a:rPr lang="es-ES" sz="2400" dirty="0">
                <a:solidFill>
                  <a:srgbClr val="00B0F0"/>
                </a:solidFill>
                <a:latin typeface="Calibri"/>
              </a:rPr>
              <a:t>Y extendió Moisés su mano hacia el cielo, y hubo densas tinieblas sobre toda la tierra de Egipto, por tres días. </a:t>
            </a:r>
          </a:p>
        </p:txBody>
      </p:sp>
      <p:sp>
        <p:nvSpPr>
          <p:cNvPr id="3" name="TextBox 2">
            <a:extLst>
              <a:ext uri="{FF2B5EF4-FFF2-40B4-BE49-F238E27FC236}">
                <a16:creationId xmlns:a16="http://schemas.microsoft.com/office/drawing/2014/main" id="{038DCD0E-0FB3-C85C-2EDE-FC20CCFF0835}"/>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FCA84671-2E59-1EA8-17C8-FBD589E618C3}"/>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420A554A-D722-1847-8ABE-C9B66328CF5E}"/>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186CAB1C-9DB5-0385-020B-26AEC7956991}"/>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52A163BB-D74E-C3AE-3A34-528211D2557A}"/>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9EBCEBD3-723E-B64C-7E29-2C934B8DFFBB}"/>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
        <p:nvSpPr>
          <p:cNvPr id="8" name="1 CuadroTexto">
            <a:extLst>
              <a:ext uri="{FF2B5EF4-FFF2-40B4-BE49-F238E27FC236}">
                <a16:creationId xmlns:a16="http://schemas.microsoft.com/office/drawing/2014/main" id="{9D5C66DF-A394-316F-70CA-008EDA5CBAC3}"/>
              </a:ext>
            </a:extLst>
          </p:cNvPr>
          <p:cNvSpPr txBox="1"/>
          <p:nvPr/>
        </p:nvSpPr>
        <p:spPr>
          <a:xfrm>
            <a:off x="2606190" y="543046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10:7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BBF98B59-34D9-EC1D-DA39-6D220E204915}"/>
              </a:ext>
            </a:extLst>
          </p:cNvPr>
          <p:cNvSpPr txBox="1"/>
          <p:nvPr/>
        </p:nvSpPr>
        <p:spPr>
          <a:xfrm>
            <a:off x="22929" y="5877272"/>
            <a:ext cx="912342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los siervos de Faraón le dijeron: ¿Hasta cuándo será este hombre un lazo para nosotros?</a:t>
            </a:r>
            <a:r>
              <a:rPr lang="es-ES" sz="2400" dirty="0">
                <a:latin typeface="Calibri"/>
              </a:rPr>
              <a:t> </a:t>
            </a:r>
            <a:r>
              <a:rPr lang="es-ES" sz="2400" dirty="0">
                <a:solidFill>
                  <a:srgbClr val="00B0F0"/>
                </a:solidFill>
                <a:latin typeface="Calibri"/>
              </a:rPr>
              <a:t>Deja ir a estos hombres, para que sirvan a Jehová su Dios. </a:t>
            </a:r>
            <a:r>
              <a:rPr lang="es-ES" sz="2400" dirty="0">
                <a:solidFill>
                  <a:srgbClr val="FFFF00"/>
                </a:solidFill>
                <a:latin typeface="Calibri"/>
              </a:rPr>
              <a:t>¿Acaso no sabes todavía que Egipto está ya destruido? </a:t>
            </a:r>
          </a:p>
        </p:txBody>
      </p:sp>
      <p:sp>
        <p:nvSpPr>
          <p:cNvPr id="7" name="TextBox 6">
            <a:extLst>
              <a:ext uri="{FF2B5EF4-FFF2-40B4-BE49-F238E27FC236}">
                <a16:creationId xmlns:a16="http://schemas.microsoft.com/office/drawing/2014/main" id="{08915B37-ECBE-7D01-A466-A3B8C21EC625}"/>
              </a:ext>
            </a:extLst>
          </p:cNvPr>
          <p:cNvSpPr txBox="1"/>
          <p:nvPr/>
        </p:nvSpPr>
        <p:spPr>
          <a:xfrm>
            <a:off x="4595564" y="2062531"/>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los dioses falsos (Ra y </a:t>
            </a:r>
            <a:r>
              <a:rPr lang="es-ES" sz="1900" b="1" dirty="0" err="1">
                <a:solidFill>
                  <a:prstClr val="black"/>
                </a:solidFill>
                <a:latin typeface="Calibri" panose="020F0502020204030204" pitchFamily="34" charset="0"/>
                <a:cs typeface="Calibri" panose="020F0502020204030204" pitchFamily="34" charset="0"/>
              </a:rPr>
              <a:t>Tut</a:t>
            </a:r>
            <a:r>
              <a:rPr lang="es-ES" sz="1900" b="1" dirty="0">
                <a:solidFill>
                  <a:prstClr val="black"/>
                </a:solidFill>
                <a:latin typeface="Calibri" panose="020F0502020204030204" pitchFamily="34" charset="0"/>
                <a:cs typeface="Calibri" panose="020F0502020204030204" pitchFamily="34" charset="0"/>
              </a:rPr>
              <a:t>)</a:t>
            </a:r>
          </a:p>
        </p:txBody>
      </p:sp>
      <p:sp>
        <p:nvSpPr>
          <p:cNvPr id="15" name="1 CuadroTexto">
            <a:extLst>
              <a:ext uri="{FF2B5EF4-FFF2-40B4-BE49-F238E27FC236}">
                <a16:creationId xmlns:a16="http://schemas.microsoft.com/office/drawing/2014/main" id="{2C274669-2969-BE64-37B6-0D50EAE37A14}"/>
              </a:ext>
            </a:extLst>
          </p:cNvPr>
          <p:cNvSpPr txBox="1"/>
          <p:nvPr/>
        </p:nvSpPr>
        <p:spPr>
          <a:xfrm>
            <a:off x="323528" y="26804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10:24, 27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BF8FA38D-21CC-C082-8F14-F16019FACF44}"/>
              </a:ext>
            </a:extLst>
          </p:cNvPr>
          <p:cNvSpPr txBox="1"/>
          <p:nvPr/>
        </p:nvSpPr>
        <p:spPr>
          <a:xfrm>
            <a:off x="35496" y="3157162"/>
            <a:ext cx="4499992"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24 Entonces Faraón hizo llamar a Moisés, y dijo: Id, servid a Jehová; solamente queden vuestras ovejas y vuestras vacas; vayan también vuestros niños con vosotros. 27 Pero Jehová endureció el corazón de Faraón, y no quiso dejarlos ir. </a:t>
            </a:r>
          </a:p>
        </p:txBody>
      </p:sp>
      <p:sp>
        <p:nvSpPr>
          <p:cNvPr id="17" name="TextBox 16">
            <a:extLst>
              <a:ext uri="{FF2B5EF4-FFF2-40B4-BE49-F238E27FC236}">
                <a16:creationId xmlns:a16="http://schemas.microsoft.com/office/drawing/2014/main" id="{391DC577-4FAB-2329-887C-495F0988614C}"/>
              </a:ext>
            </a:extLst>
          </p:cNvPr>
          <p:cNvSpPr txBox="1"/>
          <p:nvPr/>
        </p:nvSpPr>
        <p:spPr>
          <a:xfrm>
            <a:off x="4599828" y="265138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Hubo tinieblas sobre toda la tierra de Egipto</a:t>
            </a:r>
          </a:p>
        </p:txBody>
      </p:sp>
    </p:spTree>
    <p:extLst>
      <p:ext uri="{BB962C8B-B14F-4D97-AF65-F5344CB8AC3E}">
        <p14:creationId xmlns:p14="http://schemas.microsoft.com/office/powerpoint/2010/main" val="250837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A0F15-4D61-BDB1-B504-8A6795526EF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91DD8412-8A72-C22B-6099-C8833D4F1640}"/>
              </a:ext>
            </a:extLst>
          </p:cNvPr>
          <p:cNvSpPr txBox="1"/>
          <p:nvPr/>
        </p:nvSpPr>
        <p:spPr>
          <a:xfrm>
            <a:off x="323528"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10:21, 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C44DD57F-34B6-7A09-807F-B07FCD9ABDBD}"/>
              </a:ext>
            </a:extLst>
          </p:cNvPr>
          <p:cNvSpPr txBox="1"/>
          <p:nvPr/>
        </p:nvSpPr>
        <p:spPr>
          <a:xfrm>
            <a:off x="107504" y="476672"/>
            <a:ext cx="4248472" cy="2360070"/>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Jehová dijo a Moisés: Extiende tu mano hacia el cielo, para que haya tinieblas sobre la tierra de Egipto, tanto que cualquiera las palpe. </a:t>
            </a:r>
            <a:r>
              <a:rPr lang="es-ES" sz="2400" dirty="0">
                <a:solidFill>
                  <a:srgbClr val="00B0F0"/>
                </a:solidFill>
                <a:latin typeface="Calibri"/>
              </a:rPr>
              <a:t>Y extendió Moisés su mano hacia el cielo, y hubo densas tinieblas sobre toda la tierra de Egipto, por tres días. </a:t>
            </a:r>
          </a:p>
        </p:txBody>
      </p:sp>
      <p:sp>
        <p:nvSpPr>
          <p:cNvPr id="3" name="TextBox 2">
            <a:extLst>
              <a:ext uri="{FF2B5EF4-FFF2-40B4-BE49-F238E27FC236}">
                <a16:creationId xmlns:a16="http://schemas.microsoft.com/office/drawing/2014/main" id="{9FED15F9-1994-1716-79A6-B632BF1419F1}"/>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1035F11F-0B6D-3C8D-B18A-E3500F347176}"/>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F1DE8453-9B37-C306-B7E9-6B8E6B30C383}"/>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9E4C0D7D-487D-3C41-B053-31EB9B739C73}"/>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476D1F26-2A38-F95F-8A2E-829A04F9371A}"/>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720D6D29-3045-1826-9E8D-DD768C39DE63}"/>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
        <p:nvSpPr>
          <p:cNvPr id="8" name="1 CuadroTexto">
            <a:extLst>
              <a:ext uri="{FF2B5EF4-FFF2-40B4-BE49-F238E27FC236}">
                <a16:creationId xmlns:a16="http://schemas.microsoft.com/office/drawing/2014/main" id="{AD5D7714-DE07-401E-05DD-DCB9E808C20D}"/>
              </a:ext>
            </a:extLst>
          </p:cNvPr>
          <p:cNvSpPr txBox="1"/>
          <p:nvPr/>
        </p:nvSpPr>
        <p:spPr>
          <a:xfrm>
            <a:off x="2606190" y="543046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10:7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782B2757-6AE0-F254-DE84-43C9A7D236CD}"/>
              </a:ext>
            </a:extLst>
          </p:cNvPr>
          <p:cNvSpPr txBox="1"/>
          <p:nvPr/>
        </p:nvSpPr>
        <p:spPr>
          <a:xfrm>
            <a:off x="22929" y="5877272"/>
            <a:ext cx="912342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los siervos de Faraón le dijeron: ¿Hasta cuándo será este hombre un lazo para nosotros?</a:t>
            </a:r>
            <a:r>
              <a:rPr lang="es-ES" sz="2400" dirty="0">
                <a:latin typeface="Calibri"/>
              </a:rPr>
              <a:t> </a:t>
            </a:r>
            <a:r>
              <a:rPr lang="es-ES" sz="2400" dirty="0">
                <a:solidFill>
                  <a:srgbClr val="00B0F0"/>
                </a:solidFill>
                <a:latin typeface="Calibri"/>
              </a:rPr>
              <a:t>Deja ir a estos hombres, para que sirvan a Jehová su Dios. </a:t>
            </a:r>
            <a:r>
              <a:rPr lang="es-ES" sz="2400" dirty="0">
                <a:solidFill>
                  <a:srgbClr val="FFFF00"/>
                </a:solidFill>
                <a:latin typeface="Calibri"/>
              </a:rPr>
              <a:t>¿Acaso no sabes todavía que Egipto está ya destruido? </a:t>
            </a:r>
          </a:p>
        </p:txBody>
      </p:sp>
      <p:sp>
        <p:nvSpPr>
          <p:cNvPr id="7" name="TextBox 6">
            <a:extLst>
              <a:ext uri="{FF2B5EF4-FFF2-40B4-BE49-F238E27FC236}">
                <a16:creationId xmlns:a16="http://schemas.microsoft.com/office/drawing/2014/main" id="{885FE9FB-BB2B-8634-665F-D14B81F4EE81}"/>
              </a:ext>
            </a:extLst>
          </p:cNvPr>
          <p:cNvSpPr txBox="1"/>
          <p:nvPr/>
        </p:nvSpPr>
        <p:spPr>
          <a:xfrm>
            <a:off x="4595564" y="2062531"/>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los dioses falsos (Ra y </a:t>
            </a:r>
            <a:r>
              <a:rPr lang="es-ES" sz="1900" b="1" dirty="0" err="1">
                <a:solidFill>
                  <a:prstClr val="black"/>
                </a:solidFill>
                <a:latin typeface="Calibri" panose="020F0502020204030204" pitchFamily="34" charset="0"/>
                <a:cs typeface="Calibri" panose="020F0502020204030204" pitchFamily="34" charset="0"/>
              </a:rPr>
              <a:t>Tut</a:t>
            </a:r>
            <a:r>
              <a:rPr lang="es-ES" sz="1900" b="1" dirty="0">
                <a:solidFill>
                  <a:prstClr val="black"/>
                </a:solidFill>
                <a:latin typeface="Calibri" panose="020F0502020204030204" pitchFamily="34" charset="0"/>
                <a:cs typeface="Calibri" panose="020F0502020204030204" pitchFamily="34" charset="0"/>
              </a:rPr>
              <a:t>)</a:t>
            </a:r>
          </a:p>
        </p:txBody>
      </p:sp>
      <p:sp>
        <p:nvSpPr>
          <p:cNvPr id="6" name="1 CuadroTexto">
            <a:extLst>
              <a:ext uri="{FF2B5EF4-FFF2-40B4-BE49-F238E27FC236}">
                <a16:creationId xmlns:a16="http://schemas.microsoft.com/office/drawing/2014/main" id="{038222DF-66CE-138E-60EE-ED99EB07331A}"/>
              </a:ext>
            </a:extLst>
          </p:cNvPr>
          <p:cNvSpPr txBox="1"/>
          <p:nvPr/>
        </p:nvSpPr>
        <p:spPr>
          <a:xfrm>
            <a:off x="323528" y="26804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10:24, 27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51F99EE-23CD-DB40-F5CB-32399BCBA8F6}"/>
              </a:ext>
            </a:extLst>
          </p:cNvPr>
          <p:cNvSpPr txBox="1"/>
          <p:nvPr/>
        </p:nvSpPr>
        <p:spPr>
          <a:xfrm>
            <a:off x="35496" y="3157162"/>
            <a:ext cx="4499992"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24 Entonces Faraón hizo llamar a Moisés, y dijo: Id, servid a Jehová; </a:t>
            </a:r>
            <a:r>
              <a:rPr lang="es-ES" sz="2400" dirty="0">
                <a:latin typeface="Calibri"/>
              </a:rPr>
              <a:t>solamente queden vuestras ovejas y vuestras vacas; vayan también vuestros niños con vosotros. 27 Pero Jehová endureció el corazón de Faraón, y no quiso dejarlos ir. </a:t>
            </a:r>
          </a:p>
        </p:txBody>
      </p:sp>
      <p:sp>
        <p:nvSpPr>
          <p:cNvPr id="16" name="TextBox 15">
            <a:extLst>
              <a:ext uri="{FF2B5EF4-FFF2-40B4-BE49-F238E27FC236}">
                <a16:creationId xmlns:a16="http://schemas.microsoft.com/office/drawing/2014/main" id="{5E1107A9-EE65-5B6E-8E00-C602C8C96844}"/>
              </a:ext>
            </a:extLst>
          </p:cNvPr>
          <p:cNvSpPr txBox="1"/>
          <p:nvPr/>
        </p:nvSpPr>
        <p:spPr>
          <a:xfrm>
            <a:off x="4599828" y="265138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Hubo tinieblas sobre toda la tierra de Egipto</a:t>
            </a:r>
          </a:p>
        </p:txBody>
      </p:sp>
    </p:spTree>
    <p:extLst>
      <p:ext uri="{BB962C8B-B14F-4D97-AF65-F5344CB8AC3E}">
        <p14:creationId xmlns:p14="http://schemas.microsoft.com/office/powerpoint/2010/main" val="400325334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96B64-C422-CDF1-1A0E-2297A517CEAF}"/>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BE635F4-D695-E4E3-3E53-D608460213C8}"/>
              </a:ext>
            </a:extLst>
          </p:cNvPr>
          <p:cNvSpPr txBox="1"/>
          <p:nvPr/>
        </p:nvSpPr>
        <p:spPr>
          <a:xfrm>
            <a:off x="323528"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10:21, 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BC384B93-187C-A947-B704-F0E0D41189FE}"/>
              </a:ext>
            </a:extLst>
          </p:cNvPr>
          <p:cNvSpPr txBox="1"/>
          <p:nvPr/>
        </p:nvSpPr>
        <p:spPr>
          <a:xfrm>
            <a:off x="107504" y="476672"/>
            <a:ext cx="4248472" cy="2360070"/>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Jehová dijo a Moisés: Extiende tu mano hacia el cielo, para que haya tinieblas sobre la tierra de Egipto, tanto que cualquiera las palpe. </a:t>
            </a:r>
            <a:r>
              <a:rPr lang="es-ES" sz="2400" dirty="0">
                <a:solidFill>
                  <a:srgbClr val="00B0F0"/>
                </a:solidFill>
                <a:latin typeface="Calibri"/>
              </a:rPr>
              <a:t>Y extendió Moisés su mano hacia el cielo, y hubo densas tinieblas sobre toda la tierra de Egipto, por tres días. </a:t>
            </a:r>
          </a:p>
        </p:txBody>
      </p:sp>
      <p:sp>
        <p:nvSpPr>
          <p:cNvPr id="3" name="TextBox 2">
            <a:extLst>
              <a:ext uri="{FF2B5EF4-FFF2-40B4-BE49-F238E27FC236}">
                <a16:creationId xmlns:a16="http://schemas.microsoft.com/office/drawing/2014/main" id="{F825F37E-6F6C-B2B2-887B-AD43B6E34673}"/>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DBAF286C-31E3-948B-F968-685931FAEED3}"/>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F59C1183-8C8C-3C49-ECDB-FD8FFAB6C40B}"/>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E6E7D315-176D-AD06-B530-54A5C2573829}"/>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360B52DD-A234-CEF1-AFF0-329C028C12CB}"/>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515FE125-DDC8-130E-F380-CC79470CA1D0}"/>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
        <p:nvSpPr>
          <p:cNvPr id="8" name="1 CuadroTexto">
            <a:extLst>
              <a:ext uri="{FF2B5EF4-FFF2-40B4-BE49-F238E27FC236}">
                <a16:creationId xmlns:a16="http://schemas.microsoft.com/office/drawing/2014/main" id="{FF245A20-154A-12D0-948D-1B43B75F1AD1}"/>
              </a:ext>
            </a:extLst>
          </p:cNvPr>
          <p:cNvSpPr txBox="1"/>
          <p:nvPr/>
        </p:nvSpPr>
        <p:spPr>
          <a:xfrm>
            <a:off x="2606190" y="543046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10:7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23B80C44-74C5-087A-7456-EE6633851FAF}"/>
              </a:ext>
            </a:extLst>
          </p:cNvPr>
          <p:cNvSpPr txBox="1"/>
          <p:nvPr/>
        </p:nvSpPr>
        <p:spPr>
          <a:xfrm>
            <a:off x="22929" y="5877272"/>
            <a:ext cx="912342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los siervos de Faraón le dijeron: ¿Hasta cuándo será este hombre un lazo para nosotros?</a:t>
            </a:r>
            <a:r>
              <a:rPr lang="es-ES" sz="2400" dirty="0">
                <a:latin typeface="Calibri"/>
              </a:rPr>
              <a:t> </a:t>
            </a:r>
            <a:r>
              <a:rPr lang="es-ES" sz="2400" dirty="0">
                <a:solidFill>
                  <a:srgbClr val="00B0F0"/>
                </a:solidFill>
                <a:latin typeface="Calibri"/>
              </a:rPr>
              <a:t>Deja ir a estos hombres, para que sirvan a Jehová su Dios. </a:t>
            </a:r>
            <a:r>
              <a:rPr lang="es-ES" sz="2400" dirty="0">
                <a:solidFill>
                  <a:srgbClr val="FFFF00"/>
                </a:solidFill>
                <a:latin typeface="Calibri"/>
              </a:rPr>
              <a:t>¿Acaso no sabes todavía que Egipto está ya destruido? </a:t>
            </a:r>
          </a:p>
        </p:txBody>
      </p:sp>
      <p:sp>
        <p:nvSpPr>
          <p:cNvPr id="7" name="TextBox 6">
            <a:extLst>
              <a:ext uri="{FF2B5EF4-FFF2-40B4-BE49-F238E27FC236}">
                <a16:creationId xmlns:a16="http://schemas.microsoft.com/office/drawing/2014/main" id="{735B65D6-D2CF-F511-A1F4-B89FCAB6F731}"/>
              </a:ext>
            </a:extLst>
          </p:cNvPr>
          <p:cNvSpPr txBox="1"/>
          <p:nvPr/>
        </p:nvSpPr>
        <p:spPr>
          <a:xfrm>
            <a:off x="4595564" y="2062531"/>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los dioses falsos (Ra y </a:t>
            </a:r>
            <a:r>
              <a:rPr lang="es-ES" sz="1900" b="1" dirty="0" err="1">
                <a:solidFill>
                  <a:prstClr val="black"/>
                </a:solidFill>
                <a:latin typeface="Calibri" panose="020F0502020204030204" pitchFamily="34" charset="0"/>
                <a:cs typeface="Calibri" panose="020F0502020204030204" pitchFamily="34" charset="0"/>
              </a:rPr>
              <a:t>Tut</a:t>
            </a:r>
            <a:r>
              <a:rPr lang="es-ES" sz="1900" b="1" dirty="0">
                <a:solidFill>
                  <a:prstClr val="black"/>
                </a:solidFill>
                <a:latin typeface="Calibri" panose="020F0502020204030204" pitchFamily="34" charset="0"/>
                <a:cs typeface="Calibri" panose="020F0502020204030204" pitchFamily="34" charset="0"/>
              </a:rPr>
              <a:t> )</a:t>
            </a:r>
          </a:p>
        </p:txBody>
      </p:sp>
      <p:sp>
        <p:nvSpPr>
          <p:cNvPr id="11" name="1 CuadroTexto">
            <a:extLst>
              <a:ext uri="{FF2B5EF4-FFF2-40B4-BE49-F238E27FC236}">
                <a16:creationId xmlns:a16="http://schemas.microsoft.com/office/drawing/2014/main" id="{A7692D64-80A7-BC47-DFAC-2DB0B4B7EF04}"/>
              </a:ext>
            </a:extLst>
          </p:cNvPr>
          <p:cNvSpPr txBox="1"/>
          <p:nvPr/>
        </p:nvSpPr>
        <p:spPr>
          <a:xfrm>
            <a:off x="323528" y="26804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10:24, 27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FD57DFA-BC42-F5D8-FCB5-B1361F0F0F8D}"/>
              </a:ext>
            </a:extLst>
          </p:cNvPr>
          <p:cNvSpPr txBox="1"/>
          <p:nvPr/>
        </p:nvSpPr>
        <p:spPr>
          <a:xfrm>
            <a:off x="35496" y="3157162"/>
            <a:ext cx="4499992"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24 Entonces Faraón hizo llamar a Moisés, y dijo: Id, servid a Jehová; </a:t>
            </a:r>
            <a:r>
              <a:rPr lang="es-ES" sz="2400" dirty="0">
                <a:solidFill>
                  <a:srgbClr val="00B0F0"/>
                </a:solidFill>
                <a:latin typeface="Calibri"/>
              </a:rPr>
              <a:t>solamente queden vuestras ovejas y vuestras vacas; vayan también vuestros niños con vosotros. </a:t>
            </a:r>
            <a:r>
              <a:rPr lang="es-ES" sz="2400" dirty="0">
                <a:latin typeface="Calibri"/>
              </a:rPr>
              <a:t>27 Pero Jehová endureció el corazón de Faraón, y no quiso dejarlos ir. </a:t>
            </a:r>
          </a:p>
        </p:txBody>
      </p:sp>
      <p:sp>
        <p:nvSpPr>
          <p:cNvPr id="15" name="TextBox 14">
            <a:extLst>
              <a:ext uri="{FF2B5EF4-FFF2-40B4-BE49-F238E27FC236}">
                <a16:creationId xmlns:a16="http://schemas.microsoft.com/office/drawing/2014/main" id="{8D9BF9EA-912E-9D4A-B718-B2080F010B8E}"/>
              </a:ext>
            </a:extLst>
          </p:cNvPr>
          <p:cNvSpPr txBox="1"/>
          <p:nvPr/>
        </p:nvSpPr>
        <p:spPr>
          <a:xfrm>
            <a:off x="4622414" y="321297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negociación: Vayan Uds. a servir a su Dios sin sus pertenencias</a:t>
            </a:r>
          </a:p>
        </p:txBody>
      </p:sp>
      <p:sp>
        <p:nvSpPr>
          <p:cNvPr id="16" name="TextBox 15">
            <a:extLst>
              <a:ext uri="{FF2B5EF4-FFF2-40B4-BE49-F238E27FC236}">
                <a16:creationId xmlns:a16="http://schemas.microsoft.com/office/drawing/2014/main" id="{9C1E6303-9882-13EC-C30F-9C8FEAE9E64E}"/>
              </a:ext>
            </a:extLst>
          </p:cNvPr>
          <p:cNvSpPr txBox="1"/>
          <p:nvPr/>
        </p:nvSpPr>
        <p:spPr>
          <a:xfrm>
            <a:off x="4599828" y="265138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Hubo tinieblas sobre toda la tierra de Egipto</a:t>
            </a:r>
          </a:p>
        </p:txBody>
      </p:sp>
    </p:spTree>
    <p:extLst>
      <p:ext uri="{BB962C8B-B14F-4D97-AF65-F5344CB8AC3E}">
        <p14:creationId xmlns:p14="http://schemas.microsoft.com/office/powerpoint/2010/main" val="2145555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547B0-CC97-07E8-1ACB-95DF3041B76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2FD4BD3-07F4-B057-B51C-D67231B82962}"/>
              </a:ext>
            </a:extLst>
          </p:cNvPr>
          <p:cNvSpPr txBox="1"/>
          <p:nvPr/>
        </p:nvSpPr>
        <p:spPr>
          <a:xfrm>
            <a:off x="323528"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10:21, 22</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F4F897C3-DB45-E967-826C-2EC64A2FA88F}"/>
              </a:ext>
            </a:extLst>
          </p:cNvPr>
          <p:cNvSpPr txBox="1"/>
          <p:nvPr/>
        </p:nvSpPr>
        <p:spPr>
          <a:xfrm>
            <a:off x="107504" y="476672"/>
            <a:ext cx="4248472" cy="2360070"/>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Jehová dijo a Moisés: Extiende tu mano hacia el cielo, para que haya tinieblas sobre la tierra de Egipto, tanto que cualquiera las palpe. </a:t>
            </a:r>
            <a:r>
              <a:rPr lang="es-ES" sz="2400" dirty="0">
                <a:solidFill>
                  <a:srgbClr val="00B0F0"/>
                </a:solidFill>
                <a:latin typeface="Calibri"/>
              </a:rPr>
              <a:t>Y extendió Moisés su mano hacia el cielo, y hubo densas tinieblas sobre toda la tierra de Egipto, por tres días. </a:t>
            </a:r>
          </a:p>
        </p:txBody>
      </p:sp>
      <p:sp>
        <p:nvSpPr>
          <p:cNvPr id="3" name="TextBox 2">
            <a:extLst>
              <a:ext uri="{FF2B5EF4-FFF2-40B4-BE49-F238E27FC236}">
                <a16:creationId xmlns:a16="http://schemas.microsoft.com/office/drawing/2014/main" id="{D52DCCFE-95EB-9FBD-8B08-7C573BC45C79}"/>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PLAGAS</a:t>
            </a:r>
          </a:p>
        </p:txBody>
      </p:sp>
      <p:sp>
        <p:nvSpPr>
          <p:cNvPr id="2" name="TextBox 1">
            <a:extLst>
              <a:ext uri="{FF2B5EF4-FFF2-40B4-BE49-F238E27FC236}">
                <a16:creationId xmlns:a16="http://schemas.microsoft.com/office/drawing/2014/main" id="{0587A139-0D0F-2C6C-811F-6BBC918887DE}"/>
              </a:ext>
            </a:extLst>
          </p:cNvPr>
          <p:cNvSpPr txBox="1"/>
          <p:nvPr/>
        </p:nvSpPr>
        <p:spPr>
          <a:xfrm>
            <a:off x="4572000" y="33265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versus los “dioses”</a:t>
            </a:r>
          </a:p>
        </p:txBody>
      </p:sp>
      <p:sp>
        <p:nvSpPr>
          <p:cNvPr id="14" name="TextBox 13">
            <a:extLst>
              <a:ext uri="{FF2B5EF4-FFF2-40B4-BE49-F238E27FC236}">
                <a16:creationId xmlns:a16="http://schemas.microsoft.com/office/drawing/2014/main" id="{92FFA7D9-F679-2160-4C6F-6D50D58AF8DA}"/>
              </a:ext>
            </a:extLst>
          </p:cNvPr>
          <p:cNvSpPr txBox="1"/>
          <p:nvPr/>
        </p:nvSpPr>
        <p:spPr>
          <a:xfrm>
            <a:off x="4572000" y="6965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¿Quién endureció el corazón del Faraón?</a:t>
            </a:r>
          </a:p>
        </p:txBody>
      </p:sp>
      <p:sp>
        <p:nvSpPr>
          <p:cNvPr id="10" name="TextBox 9">
            <a:extLst>
              <a:ext uri="{FF2B5EF4-FFF2-40B4-BE49-F238E27FC236}">
                <a16:creationId xmlns:a16="http://schemas.microsoft.com/office/drawing/2014/main" id="{85634375-C8C2-F5F3-6240-326A77D301D5}"/>
              </a:ext>
            </a:extLst>
          </p:cNvPr>
          <p:cNvSpPr txBox="1"/>
          <p:nvPr/>
        </p:nvSpPr>
        <p:spPr>
          <a:xfrm>
            <a:off x="4580353" y="103508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Las tres primeras plagas</a:t>
            </a:r>
          </a:p>
        </p:txBody>
      </p:sp>
      <p:sp>
        <p:nvSpPr>
          <p:cNvPr id="26" name="TextBox 25">
            <a:extLst>
              <a:ext uri="{FF2B5EF4-FFF2-40B4-BE49-F238E27FC236}">
                <a16:creationId xmlns:a16="http://schemas.microsoft.com/office/drawing/2014/main" id="{6D2E8F14-9FDB-6B5A-24D7-5666D4FD9E94}"/>
              </a:ext>
            </a:extLst>
          </p:cNvPr>
          <p:cNvSpPr txBox="1"/>
          <p:nvPr/>
        </p:nvSpPr>
        <p:spPr>
          <a:xfrm>
            <a:off x="4592220" y="136240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Moscas, ganado y úlceras</a:t>
            </a:r>
          </a:p>
        </p:txBody>
      </p:sp>
      <p:sp>
        <p:nvSpPr>
          <p:cNvPr id="12" name="TextBox 11">
            <a:extLst>
              <a:ext uri="{FF2B5EF4-FFF2-40B4-BE49-F238E27FC236}">
                <a16:creationId xmlns:a16="http://schemas.microsoft.com/office/drawing/2014/main" id="{681A9313-C511-87E6-D2F1-0D84884B18E0}"/>
              </a:ext>
            </a:extLst>
          </p:cNvPr>
          <p:cNvSpPr txBox="1"/>
          <p:nvPr/>
        </p:nvSpPr>
        <p:spPr>
          <a:xfrm>
            <a:off x="4607496" y="169946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Granizo, langostas y oscuridad</a:t>
            </a:r>
          </a:p>
        </p:txBody>
      </p:sp>
      <p:sp>
        <p:nvSpPr>
          <p:cNvPr id="8" name="1 CuadroTexto">
            <a:extLst>
              <a:ext uri="{FF2B5EF4-FFF2-40B4-BE49-F238E27FC236}">
                <a16:creationId xmlns:a16="http://schemas.microsoft.com/office/drawing/2014/main" id="{4F1A586E-24E2-76EA-1169-18F182E3D8B4}"/>
              </a:ext>
            </a:extLst>
          </p:cNvPr>
          <p:cNvSpPr txBox="1"/>
          <p:nvPr/>
        </p:nvSpPr>
        <p:spPr>
          <a:xfrm>
            <a:off x="2606190" y="5430469"/>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10:7</a:t>
            </a:r>
            <a:endParaRPr lang="es-ES" sz="2400"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37FD2022-0FA4-F594-D52E-D1C1BB963E64}"/>
              </a:ext>
            </a:extLst>
          </p:cNvPr>
          <p:cNvSpPr txBox="1"/>
          <p:nvPr/>
        </p:nvSpPr>
        <p:spPr>
          <a:xfrm>
            <a:off x="22929" y="5877272"/>
            <a:ext cx="9123422" cy="949427"/>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Entonces los siervos de Faraón le dijeron: ¿Hasta cuándo será este hombre un lazo para nosotros?</a:t>
            </a:r>
            <a:r>
              <a:rPr lang="es-ES" sz="2400" dirty="0">
                <a:latin typeface="Calibri"/>
              </a:rPr>
              <a:t> </a:t>
            </a:r>
            <a:r>
              <a:rPr lang="es-ES" sz="2400" dirty="0">
                <a:solidFill>
                  <a:srgbClr val="00B0F0"/>
                </a:solidFill>
                <a:latin typeface="Calibri"/>
              </a:rPr>
              <a:t>Deja ir a estos hombres, para que sirvan a Jehová su Dios. </a:t>
            </a:r>
            <a:r>
              <a:rPr lang="es-ES" sz="2400" dirty="0">
                <a:solidFill>
                  <a:srgbClr val="FFFF00"/>
                </a:solidFill>
                <a:latin typeface="Calibri"/>
              </a:rPr>
              <a:t>¿Acaso no sabes todavía que Egipto está ya destruido? </a:t>
            </a:r>
          </a:p>
        </p:txBody>
      </p:sp>
      <p:sp>
        <p:nvSpPr>
          <p:cNvPr id="7" name="TextBox 6">
            <a:extLst>
              <a:ext uri="{FF2B5EF4-FFF2-40B4-BE49-F238E27FC236}">
                <a16:creationId xmlns:a16="http://schemas.microsoft.com/office/drawing/2014/main" id="{7DE9EEE6-AD9A-4DB4-AFCB-7834566DFBD5}"/>
              </a:ext>
            </a:extLst>
          </p:cNvPr>
          <p:cNvSpPr txBox="1"/>
          <p:nvPr/>
        </p:nvSpPr>
        <p:spPr>
          <a:xfrm>
            <a:off x="4595564" y="2062531"/>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conflicto: El Dios vivo golpeara a los dioses falsos (Ra y </a:t>
            </a:r>
            <a:r>
              <a:rPr lang="es-ES" sz="1900" b="1" dirty="0" err="1">
                <a:solidFill>
                  <a:prstClr val="black"/>
                </a:solidFill>
                <a:latin typeface="Calibri" panose="020F0502020204030204" pitchFamily="34" charset="0"/>
                <a:cs typeface="Calibri" panose="020F0502020204030204" pitchFamily="34" charset="0"/>
              </a:rPr>
              <a:t>Tut</a:t>
            </a:r>
            <a:r>
              <a:rPr lang="es-ES" sz="1900" b="1" dirty="0">
                <a:solidFill>
                  <a:prstClr val="black"/>
                </a:solidFill>
                <a:latin typeface="Calibri" panose="020F0502020204030204" pitchFamily="34" charset="0"/>
                <a:cs typeface="Calibri" panose="020F0502020204030204" pitchFamily="34" charset="0"/>
              </a:rPr>
              <a:t> )</a:t>
            </a:r>
          </a:p>
        </p:txBody>
      </p:sp>
      <p:sp>
        <p:nvSpPr>
          <p:cNvPr id="11" name="1 CuadroTexto">
            <a:extLst>
              <a:ext uri="{FF2B5EF4-FFF2-40B4-BE49-F238E27FC236}">
                <a16:creationId xmlns:a16="http://schemas.microsoft.com/office/drawing/2014/main" id="{4160B5D0-DADA-0DD0-993D-4F466DCA3467}"/>
              </a:ext>
            </a:extLst>
          </p:cNvPr>
          <p:cNvSpPr txBox="1"/>
          <p:nvPr/>
        </p:nvSpPr>
        <p:spPr>
          <a:xfrm>
            <a:off x="323528" y="26804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Éxodo 10:24, 27</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1D3CA095-3656-C5AD-B6BA-95551DCE37C5}"/>
              </a:ext>
            </a:extLst>
          </p:cNvPr>
          <p:cNvSpPr txBox="1"/>
          <p:nvPr/>
        </p:nvSpPr>
        <p:spPr>
          <a:xfrm>
            <a:off x="35496" y="3157162"/>
            <a:ext cx="4499992"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24 Entonces Faraón hizo llamar a Moisés, y dijo: Id, servid a Jehová; </a:t>
            </a:r>
            <a:r>
              <a:rPr lang="es-ES" sz="2400" dirty="0">
                <a:solidFill>
                  <a:srgbClr val="00B0F0"/>
                </a:solidFill>
                <a:latin typeface="Calibri"/>
              </a:rPr>
              <a:t>solamente queden vuestras ovejas y vuestras vacas; vayan también vuestros niños con vosotros. </a:t>
            </a:r>
            <a:r>
              <a:rPr lang="es-ES" sz="2400" dirty="0">
                <a:latin typeface="Calibri"/>
              </a:rPr>
              <a:t>27 </a:t>
            </a:r>
            <a:r>
              <a:rPr lang="es-ES" sz="2400" dirty="0">
                <a:solidFill>
                  <a:srgbClr val="FFFF00"/>
                </a:solidFill>
                <a:latin typeface="Calibri"/>
              </a:rPr>
              <a:t>Pero Jehová endureció el corazón de Faraón, y no quiso dejarlos ir. </a:t>
            </a:r>
          </a:p>
        </p:txBody>
      </p:sp>
      <p:sp>
        <p:nvSpPr>
          <p:cNvPr id="6" name="TextBox 5">
            <a:extLst>
              <a:ext uri="{FF2B5EF4-FFF2-40B4-BE49-F238E27FC236}">
                <a16:creationId xmlns:a16="http://schemas.microsoft.com/office/drawing/2014/main" id="{D117E380-76BA-9E93-ED9F-08764D4E7486}"/>
              </a:ext>
            </a:extLst>
          </p:cNvPr>
          <p:cNvSpPr txBox="1"/>
          <p:nvPr/>
        </p:nvSpPr>
        <p:spPr>
          <a:xfrm>
            <a:off x="4622414" y="382882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resultado: Faraón endureció su corazón</a:t>
            </a:r>
          </a:p>
        </p:txBody>
      </p:sp>
      <p:sp>
        <p:nvSpPr>
          <p:cNvPr id="16" name="TextBox 15">
            <a:extLst>
              <a:ext uri="{FF2B5EF4-FFF2-40B4-BE49-F238E27FC236}">
                <a16:creationId xmlns:a16="http://schemas.microsoft.com/office/drawing/2014/main" id="{07D0E552-CD68-72C8-DC62-204086E1B512}"/>
              </a:ext>
            </a:extLst>
          </p:cNvPr>
          <p:cNvSpPr txBox="1"/>
          <p:nvPr/>
        </p:nvSpPr>
        <p:spPr>
          <a:xfrm>
            <a:off x="4622414" y="321297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negociación: Vayan Uds. a servir a su Dios sin sus pertenencias</a:t>
            </a:r>
          </a:p>
        </p:txBody>
      </p:sp>
      <p:sp>
        <p:nvSpPr>
          <p:cNvPr id="17" name="TextBox 16">
            <a:extLst>
              <a:ext uri="{FF2B5EF4-FFF2-40B4-BE49-F238E27FC236}">
                <a16:creationId xmlns:a16="http://schemas.microsoft.com/office/drawing/2014/main" id="{0131296C-64D0-F0B7-E416-870BB275CB46}"/>
              </a:ext>
            </a:extLst>
          </p:cNvPr>
          <p:cNvSpPr txBox="1"/>
          <p:nvPr/>
        </p:nvSpPr>
        <p:spPr>
          <a:xfrm>
            <a:off x="4599828" y="2651380"/>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evento: Hubo tinieblas sobre toda la tierra de Egipto</a:t>
            </a:r>
          </a:p>
        </p:txBody>
      </p:sp>
    </p:spTree>
    <p:extLst>
      <p:ext uri="{BB962C8B-B14F-4D97-AF65-F5344CB8AC3E}">
        <p14:creationId xmlns:p14="http://schemas.microsoft.com/office/powerpoint/2010/main" val="3761759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Corte">
  <a:themeElements>
    <a:clrScheme name="Corte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Cort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rte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Corte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Corte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Corte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Corte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Corte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Corte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Corte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Corte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376293</TotalTime>
  <Words>21880</Words>
  <Application>Microsoft Office PowerPoint</Application>
  <PresentationFormat>Apresentação na tela (4:3)</PresentationFormat>
  <Paragraphs>1412</Paragraphs>
  <Slides>108</Slides>
  <Notes>106</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108</vt:i4>
      </vt:variant>
    </vt:vector>
  </HeadingPairs>
  <TitlesOfParts>
    <vt:vector size="114" baseType="lpstr">
      <vt:lpstr>Arial</vt:lpstr>
      <vt:lpstr>Arial Rounded MT Bold</vt:lpstr>
      <vt:lpstr>Calibri</vt:lpstr>
      <vt:lpstr>Tahoma</vt:lpstr>
      <vt:lpstr>Wingdings</vt:lpstr>
      <vt:lpstr>Corte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 Urrutia</dc:title>
  <dc:creator>Héctor</dc:creator>
  <cp:lastModifiedBy>jose ferreira Neto</cp:lastModifiedBy>
  <cp:revision>2235</cp:revision>
  <dcterms:created xsi:type="dcterms:W3CDTF">2006-07-04T03:12:34Z</dcterms:created>
  <dcterms:modified xsi:type="dcterms:W3CDTF">2025-07-25T22:15:57Z</dcterms:modified>
</cp:coreProperties>
</file>