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1"/>
  </p:notesMasterIdLst>
  <p:sldIdLst>
    <p:sldId id="295" r:id="rId3"/>
    <p:sldId id="290" r:id="rId4"/>
    <p:sldId id="257" r:id="rId5"/>
    <p:sldId id="298" r:id="rId6"/>
    <p:sldId id="259" r:id="rId7"/>
    <p:sldId id="260" r:id="rId8"/>
    <p:sldId id="292" r:id="rId9"/>
    <p:sldId id="297" r:id="rId10"/>
    <p:sldId id="300" r:id="rId11"/>
    <p:sldId id="311" r:id="rId12"/>
    <p:sldId id="312" r:id="rId13"/>
    <p:sldId id="304" r:id="rId14"/>
    <p:sldId id="313" r:id="rId15"/>
    <p:sldId id="314" r:id="rId16"/>
    <p:sldId id="315" r:id="rId17"/>
    <p:sldId id="308" r:id="rId18"/>
    <p:sldId id="316" r:id="rId19"/>
    <p:sldId id="291" r:id="rId20"/>
  </p:sldIdLst>
  <p:sldSz cx="12192000" cy="6858000"/>
  <p:notesSz cx="6858000" cy="9144000"/>
  <p:embeddedFontLst>
    <p:embeddedFont>
      <p:font typeface="Comic Sans MS" panose="030F0702030302020204" pitchFamily="66" charset="0"/>
      <p:regular r:id="rId22"/>
      <p:bold r:id="rId23"/>
      <p:italic r:id="rId24"/>
      <p:boldItalic r:id="rId25"/>
    </p:embeddedFont>
    <p:embeddedFont>
      <p:font typeface="Constantia" panose="02030602050306030303" pitchFamily="18" charset="0"/>
      <p:regular r:id="rId26"/>
      <p:bold r:id="rId27"/>
      <p:italic r:id="rId28"/>
      <p:boldItalic r:id="rId2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A6D"/>
    <a:srgbClr val="AE4522"/>
    <a:srgbClr val="F6F3FF"/>
    <a:srgbClr val="2254AE"/>
    <a:srgbClr val="EABDB4"/>
    <a:srgbClr val="C74F36"/>
    <a:srgbClr val="8443EC"/>
    <a:srgbClr val="E400EA"/>
    <a:srgbClr val="FEB3FF"/>
    <a:srgbClr val="D7D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1" d="100"/>
          <a:sy n="71" d="100"/>
        </p:scale>
        <p:origin x="69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1" Type="http://schemas.openxmlformats.org/officeDocument/2006/relationships/image" Target="../media/image43.png"/></Relationships>
</file>

<file path=ppt/diagrams/_rels/data2.xml.rels><?xml version="1.0" encoding="UTF-8" standalone="yes"?>
<Relationships xmlns="http://schemas.openxmlformats.org/package/2006/relationships"><Relationship Id="rId1" Type="http://schemas.openxmlformats.org/officeDocument/2006/relationships/image" Target="../media/image47.jpeg"/></Relationships>
</file>

<file path=ppt/diagrams/_rels/data3.xml.rels><?xml version="1.0" encoding="UTF-8" standalone="yes"?>
<Relationships xmlns="http://schemas.openxmlformats.org/package/2006/relationships"><Relationship Id="rId1" Type="http://schemas.openxmlformats.org/officeDocument/2006/relationships/image" Target="../media/image49.jpeg"/></Relationships>
</file>

<file path=ppt/diagrams/_rels/data4.xml.rels><?xml version="1.0" encoding="UTF-8" standalone="yes"?>
<Relationships xmlns="http://schemas.openxmlformats.org/package/2006/relationships"><Relationship Id="rId1" Type="http://schemas.openxmlformats.org/officeDocument/2006/relationships/image" Target="../media/image52.jpeg"/></Relationships>
</file>

<file path=ppt/diagrams/_rels/data5.xml.rels><?xml version="1.0" encoding="UTF-8" standalone="yes"?>
<Relationships xmlns="http://schemas.openxmlformats.org/package/2006/relationships"><Relationship Id="rId1" Type="http://schemas.openxmlformats.org/officeDocument/2006/relationships/image" Target="../media/image55.jpeg"/></Relationships>
</file>

<file path=ppt/diagrams/_rels/data6.xml.rels><?xml version="1.0" encoding="UTF-8" standalone="yes"?>
<Relationships xmlns="http://schemas.openxmlformats.org/package/2006/relationships"><Relationship Id="rId1" Type="http://schemas.openxmlformats.org/officeDocument/2006/relationships/image" Target="../media/image58.jpeg"/></Relationships>
</file>

<file path=ppt/diagrams/_rels/data7.xml.rels><?xml version="1.0" encoding="UTF-8" standalone="yes"?>
<Relationships xmlns="http://schemas.openxmlformats.org/package/2006/relationships"><Relationship Id="rId1" Type="http://schemas.openxmlformats.org/officeDocument/2006/relationships/image" Target="../media/image61.jpeg"/></Relationships>
</file>

<file path=ppt/diagrams/_rels/data8.xml.rels><?xml version="1.0" encoding="UTF-8" standalone="yes"?>
<Relationships xmlns="http://schemas.openxmlformats.org/package/2006/relationships"><Relationship Id="rId1" Type="http://schemas.openxmlformats.org/officeDocument/2006/relationships/image" Target="../media/image62.jpeg"/></Relationships>
</file>

<file path=ppt/diagrams/_rels/data9.xml.rels><?xml version="1.0" encoding="UTF-8" standalone="yes"?>
<Relationships xmlns="http://schemas.openxmlformats.org/package/2006/relationships"><Relationship Id="rId1" Type="http://schemas.openxmlformats.org/officeDocument/2006/relationships/image" Target="../media/image65.jpeg"/></Relationships>
</file>

<file path=ppt/diagrams/_rels/data10.xml.rels><?xml version="1.0" encoding="UTF-8" standalone="yes"?>
<Relationships xmlns="http://schemas.openxmlformats.org/package/2006/relationships"><Relationship Id="rId1" Type="http://schemas.openxmlformats.org/officeDocument/2006/relationships/image" Target="../media/image68.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3.png"/></Relationships>
</file>

<file path=ppt/diagrams/_rels/drawing2.xml.rels><?xml version="1.0" encoding="UTF-8" standalone="yes"?>
<Relationships xmlns="http://schemas.openxmlformats.org/package/2006/relationships"><Relationship Id="rId1" Type="http://schemas.openxmlformats.org/officeDocument/2006/relationships/image" Target="../media/image47.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9.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52.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55.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58.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61.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62.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65.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6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2" qsCatId="3D" csTypeId="urn:microsoft.com/office/officeart/2005/8/colors/accent1_2" csCatId="accent1" phldr="1"/>
      <dgm:spPr/>
      <dgm:t>
        <a:bodyPr/>
        <a:lstStyle/>
        <a:p>
          <a:endParaRPr lang="es-ES"/>
        </a:p>
      </dgm:t>
    </dgm:pt>
    <dgm:pt modelId="{83444280-FCAB-4A5A-8B86-9D46FC3EBCA7}">
      <dgm:prSet custT="1"/>
      <dgm:spPr>
        <a:solidFill>
          <a:srgbClr val="5A7ED7"/>
        </a:solidFill>
      </dgm:spPr>
      <dgm:t>
        <a:bodyPr/>
        <a:lstStyle/>
        <a:p>
          <a:r>
            <a:rPr lang="es-ES" sz="2000" b="1" dirty="0" err="1">
              <a:effectLst>
                <a:outerShdw blurRad="38100" dist="38100" dir="2700000" algn="tl">
                  <a:srgbClr val="000000">
                    <a:alpha val="43137"/>
                  </a:srgbClr>
                </a:outerShdw>
              </a:effectLst>
            </a:rPr>
            <a:t>Hapi</a:t>
          </a:r>
          <a:r>
            <a:rPr lang="es-ES" sz="2000" b="1" dirty="0">
              <a:effectLst>
                <a:outerShdw blurRad="38100" dist="38100" dir="2700000" algn="tl">
                  <a:srgbClr val="000000">
                    <a:alpha val="43137"/>
                  </a:srgbClr>
                </a:outerShdw>
              </a:effectLst>
            </a:rPr>
            <a:t>, dios del Nilo</a:t>
          </a:r>
          <a:endParaRPr lang="es-ES" sz="2000" dirty="0">
            <a:effectLst>
              <a:outerShdw blurRad="38100" dist="38100" dir="2700000" algn="tl">
                <a:srgbClr val="000000">
                  <a:alpha val="43137"/>
                </a:srgbClr>
              </a:outerShdw>
            </a:effectLst>
          </a:endParaRPr>
        </a:p>
      </dgm:t>
    </dgm:pt>
    <dgm:pt modelId="{108A8581-FFAD-4B13-9B52-0305C57B24D5}" type="sibTrans" cxnId="{30E30401-B688-4274-913C-E4B736DBC061}">
      <dgm:prSet/>
      <dgm:spPr>
        <a:blipFill dpi="0" rotWithShape="1">
          <a:blip xmlns:r="http://schemas.openxmlformats.org/officeDocument/2006/relationships" r:embed="rId1"/>
          <a:srcRect/>
          <a:stretch>
            <a:fillRect t="-8000" b="-8000"/>
          </a:stretch>
        </a:blipFill>
        <a:ln>
          <a:solidFill>
            <a:srgbClr val="5A7ED7"/>
          </a:solidFill>
        </a:ln>
      </dgm:spPr>
      <dgm:t>
        <a:bodyPr/>
        <a:lstStyle/>
        <a:p>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2" qsCatId="3D" csTypeId="urn:microsoft.com/office/officeart/2005/8/colors/accent1_2" csCatId="accent1" phldr="1"/>
      <dgm:spPr/>
      <dgm:t>
        <a:bodyPr/>
        <a:lstStyle/>
        <a:p>
          <a:endParaRPr lang="es-ES"/>
        </a:p>
      </dgm:t>
    </dgm:pt>
    <dgm:pt modelId="{83444280-FCAB-4A5A-8B86-9D46FC3EBCA7}">
      <dgm:prSet custT="1"/>
      <dgm:spPr>
        <a:solidFill>
          <a:srgbClr val="438E67"/>
        </a:solidFill>
      </dgm:spPr>
      <dgm:t>
        <a:bodyPr/>
        <a:lstStyle/>
        <a:p>
          <a:r>
            <a:rPr lang="es-ES" sz="2000" b="1" dirty="0" err="1">
              <a:effectLst>
                <a:outerShdw blurRad="38100" dist="38100" dir="2700000" algn="tl">
                  <a:srgbClr val="000000">
                    <a:alpha val="43137"/>
                  </a:srgbClr>
                </a:outerShdw>
              </a:effectLst>
            </a:rPr>
            <a:t>Heket</a:t>
          </a:r>
          <a:r>
            <a:rPr lang="es-ES" sz="2000" b="1" dirty="0">
              <a:effectLst>
                <a:outerShdw blurRad="38100" dist="38100" dir="2700000" algn="tl">
                  <a:srgbClr val="000000">
                    <a:alpha val="43137"/>
                  </a:srgbClr>
                </a:outerShdw>
              </a:effectLst>
            </a:rPr>
            <a:t>, dios de las ranas</a:t>
          </a:r>
          <a:endParaRPr lang="es-ES" sz="2000" dirty="0">
            <a:effectLst>
              <a:outerShdw blurRad="38100" dist="38100" dir="2700000" algn="tl">
                <a:srgbClr val="000000">
                  <a:alpha val="43137"/>
                </a:srgbClr>
              </a:outerShdw>
            </a:effectLst>
          </a:endParaRPr>
        </a:p>
      </dgm:t>
    </dgm:pt>
    <dgm:pt modelId="{108A8581-FFAD-4B13-9B52-0305C57B24D5}" type="sibTrans" cxnId="{30E30401-B688-4274-913C-E4B736DBC061}">
      <dgm:prSet/>
      <dgm:spPr>
        <a:blipFill rotWithShape="1">
          <a:blip xmlns:r="http://schemas.openxmlformats.org/officeDocument/2006/relationships" r:embed="rId1"/>
          <a:srcRect/>
          <a:stretch>
            <a:fillRect l="-16000" r="-16000"/>
          </a:stretch>
        </a:blipFill>
        <a:ln>
          <a:solidFill>
            <a:srgbClr val="438E67"/>
          </a:solidFill>
        </a:ln>
      </dgm:spPr>
      <dgm:t>
        <a:bodyPr/>
        <a:lstStyle/>
        <a:p>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2" qsCatId="3D" csTypeId="urn:microsoft.com/office/officeart/2005/8/colors/accent1_2" csCatId="accent1" phldr="1"/>
      <dgm:spPr/>
      <dgm:t>
        <a:bodyPr/>
        <a:lstStyle/>
        <a:p>
          <a:endParaRPr lang="es-ES"/>
        </a:p>
      </dgm:t>
    </dgm:pt>
    <dgm:pt modelId="{83444280-FCAB-4A5A-8B86-9D46FC3EBCA7}">
      <dgm:prSet custT="1"/>
      <dgm:spPr>
        <a:solidFill>
          <a:srgbClr val="8E7144"/>
        </a:solidFill>
      </dgm:spPr>
      <dgm:t>
        <a:bodyPr/>
        <a:lstStyle/>
        <a:p>
          <a:r>
            <a:rPr lang="es-ES" sz="2000" b="1" dirty="0" err="1">
              <a:effectLst>
                <a:outerShdw blurRad="38100" dist="38100" dir="2700000" algn="tl">
                  <a:srgbClr val="000000">
                    <a:alpha val="43137"/>
                  </a:srgbClr>
                </a:outerShdw>
              </a:effectLst>
            </a:rPr>
            <a:t>Geb</a:t>
          </a:r>
          <a:r>
            <a:rPr lang="es-ES" sz="2000" b="1" dirty="0">
              <a:effectLst>
                <a:outerShdw blurRad="38100" dist="38100" dir="2700000" algn="tl">
                  <a:srgbClr val="000000">
                    <a:alpha val="43137"/>
                  </a:srgbClr>
                </a:outerShdw>
              </a:effectLst>
            </a:rPr>
            <a:t>, dios de la tierra</a:t>
          </a:r>
          <a:endParaRPr lang="es-ES" sz="2000" dirty="0">
            <a:effectLst>
              <a:outerShdw blurRad="38100" dist="38100" dir="2700000" algn="tl">
                <a:srgbClr val="000000">
                  <a:alpha val="43137"/>
                </a:srgbClr>
              </a:outerShdw>
            </a:effectLst>
          </a:endParaRPr>
        </a:p>
      </dgm:t>
    </dgm:pt>
    <dgm:pt modelId="{108A8581-FFAD-4B13-9B52-0305C57B24D5}" type="sibTrans" cxnId="{30E30401-B688-4274-913C-E4B736DBC061}">
      <dgm:prSet/>
      <dgm:spPr>
        <a:blipFill dpi="0" rotWithShape="1">
          <a:blip xmlns:r="http://schemas.openxmlformats.org/officeDocument/2006/relationships" r:embed="rId1"/>
          <a:srcRect/>
          <a:stretch>
            <a:fillRect l="-17198" t="-5514" r="-10890" b="-8122"/>
          </a:stretch>
        </a:blipFill>
        <a:ln>
          <a:solidFill>
            <a:srgbClr val="8E7144"/>
          </a:solidFill>
        </a:ln>
      </dgm:spPr>
      <dgm:t>
        <a:bodyPr/>
        <a:lstStyle/>
        <a:p>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1" qsCatId="3D" csTypeId="urn:microsoft.com/office/officeart/2005/8/colors/accent1_2" csCatId="accent1" phldr="1"/>
      <dgm:spPr/>
      <dgm:t>
        <a:bodyPr/>
        <a:lstStyle/>
        <a:p>
          <a:endParaRPr lang="es-ES"/>
        </a:p>
      </dgm:t>
    </dgm:pt>
    <dgm:pt modelId="{83444280-FCAB-4A5A-8B86-9D46FC3EBCA7}">
      <dgm:prSet custT="1"/>
      <dgm:spPr>
        <a:solidFill>
          <a:srgbClr val="F88B47"/>
        </a:solidFill>
        <a:ln>
          <a:solidFill>
            <a:srgbClr val="F88B47"/>
          </a:solidFill>
        </a:ln>
      </dgm:spPr>
      <dgm:t>
        <a:bodyPr/>
        <a:lstStyle/>
        <a:p>
          <a:r>
            <a:rPr lang="es-ES" sz="2000" b="1" dirty="0" err="1">
              <a:effectLst>
                <a:outerShdw blurRad="38100" dist="38100" dir="2700000" algn="tl">
                  <a:srgbClr val="000000">
                    <a:alpha val="43137"/>
                  </a:srgbClr>
                </a:outerShdw>
              </a:effectLst>
            </a:rPr>
            <a:t>Uatchit</a:t>
          </a:r>
          <a:r>
            <a:rPr lang="es-ES" sz="2000" b="1" dirty="0">
              <a:effectLst>
                <a:outerShdw blurRad="38100" dist="38100" dir="2700000" algn="tl">
                  <a:srgbClr val="000000">
                    <a:alpha val="43137"/>
                  </a:srgbClr>
                </a:outerShdw>
              </a:effectLst>
            </a:rPr>
            <a:t>, diosa de las marismas</a:t>
          </a:r>
        </a:p>
      </dgm:t>
    </dgm:pt>
    <dgm:pt modelId="{108A8581-FFAD-4B13-9B52-0305C57B24D5}" type="sibTrans" cxnId="{30E30401-B688-4274-913C-E4B736DBC061}">
      <dgm:prSet/>
      <dgm:spPr>
        <a:blipFill rotWithShape="1">
          <a:blip xmlns:r="http://schemas.openxmlformats.org/officeDocument/2006/relationships" r:embed="rId1"/>
          <a:srcRect/>
          <a:stretch>
            <a:fillRect l="-27000" r="-27000"/>
          </a:stretch>
        </a:blipFill>
        <a:ln>
          <a:solidFill>
            <a:srgbClr val="F88B47"/>
          </a:solidFill>
        </a:ln>
      </dgm:spPr>
      <dgm:t>
        <a:bodyPr/>
        <a:lstStyle/>
        <a:p>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a:prstGeom prst="ellipse">
          <a:avLst/>
        </a:prstGeom>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custLinFactX="102448" custLinFactY="-154724" custLinFactNeighborX="200000" custLinFactNeighborY="-200000"/>
      <dgm:spPr>
        <a:prstGeom prst="ellipse">
          <a:avLst/>
        </a:prstGeom>
        <a:ln>
          <a:solidFill>
            <a:srgbClr val="F66912"/>
          </a:solidFill>
        </a:ln>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a:prstGeom prst="ellipse">
          <a:avLst/>
        </a:prstGeom>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custLinFactX="53240" custLinFactY="-141082" custLinFactNeighborX="100000" custLinFactNeighborY="-200000"/>
      <dgm:spPr>
        <a:prstGeom prst="ellipse">
          <a:avLst/>
        </a:prstGeom>
        <a:ln>
          <a:solidFill>
            <a:srgbClr val="F66912"/>
          </a:solidFill>
        </a:ln>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1" qsCatId="3D" csTypeId="urn:microsoft.com/office/officeart/2005/8/colors/accent1_2" csCatId="accent1" phldr="1"/>
      <dgm:spPr/>
      <dgm:t>
        <a:bodyPr/>
        <a:lstStyle/>
        <a:p>
          <a:endParaRPr lang="es-ES"/>
        </a:p>
      </dgm:t>
    </dgm:pt>
    <dgm:pt modelId="{83444280-FCAB-4A5A-8B86-9D46FC3EBCA7}">
      <dgm:prSet custT="1"/>
      <dgm:spPr>
        <a:solidFill>
          <a:srgbClr val="12AA6C"/>
        </a:solidFill>
        <a:ln>
          <a:solidFill>
            <a:srgbClr val="12AA6C"/>
          </a:solidFill>
        </a:ln>
      </dgm:spPr>
      <dgm:t>
        <a:bodyPr/>
        <a:lstStyle/>
        <a:p>
          <a:r>
            <a:rPr lang="es-ES" sz="2000" b="1" dirty="0" err="1">
              <a:effectLst>
                <a:outerShdw blurRad="38100" dist="38100" dir="2700000" algn="tl">
                  <a:srgbClr val="000000">
                    <a:alpha val="43137"/>
                  </a:srgbClr>
                </a:outerShdw>
              </a:effectLst>
            </a:rPr>
            <a:t>Jnum</a:t>
          </a:r>
          <a:r>
            <a:rPr lang="es-ES" sz="2000" b="1" dirty="0">
              <a:effectLst>
                <a:outerShdw blurRad="38100" dist="38100" dir="2700000" algn="tl">
                  <a:srgbClr val="000000">
                    <a:alpha val="43137"/>
                  </a:srgbClr>
                </a:outerShdw>
              </a:effectLst>
            </a:rPr>
            <a:t>, dios creador</a:t>
          </a:r>
        </a:p>
      </dgm:t>
    </dgm:pt>
    <dgm:pt modelId="{108A8581-FFAD-4B13-9B52-0305C57B24D5}" type="sibTrans" cxnId="{30E30401-B688-4274-913C-E4B736DBC061}">
      <dgm:prSet/>
      <dgm:spPr>
        <a:blipFill rotWithShape="1">
          <a:blip xmlns:r="http://schemas.openxmlformats.org/officeDocument/2006/relationships" r:embed="rId1"/>
          <a:srcRect/>
          <a:stretch>
            <a:fillRect l="-10000" r="-10000"/>
          </a:stretch>
        </a:blipFill>
        <a:ln>
          <a:solidFill>
            <a:srgbClr val="12AA6C"/>
          </a:solidFill>
        </a:ln>
      </dgm:spPr>
      <dgm:t>
        <a:bodyPr/>
        <a:lstStyle/>
        <a:p>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a:prstGeom prst="ellipse">
          <a:avLst/>
        </a:prstGeom>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custLinFactX="102448" custLinFactY="-154724" custLinFactNeighborX="200000" custLinFactNeighborY="-200000"/>
      <dgm:spPr>
        <a:prstGeom prst="ellipse">
          <a:avLst/>
        </a:prstGeom>
        <a:ln>
          <a:solidFill>
            <a:srgbClr val="12AA6C"/>
          </a:solidFill>
        </a:ln>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a:prstGeom prst="ellipse">
          <a:avLst/>
        </a:prstGeom>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custLinFactX="53240" custLinFactY="-141082" custLinFactNeighborX="100000" custLinFactNeighborY="-200000"/>
      <dgm:spPr>
        <a:prstGeom prst="ellipse">
          <a:avLst/>
        </a:prstGeom>
        <a:ln>
          <a:solidFill>
            <a:srgbClr val="12AA6C"/>
          </a:solidFill>
        </a:ln>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1" qsCatId="3D" csTypeId="urn:microsoft.com/office/officeart/2005/8/colors/accent1_2" csCatId="accent1" phldr="1"/>
      <dgm:spPr/>
      <dgm:t>
        <a:bodyPr/>
        <a:lstStyle/>
        <a:p>
          <a:endParaRPr lang="es-ES"/>
        </a:p>
      </dgm:t>
    </dgm:pt>
    <dgm:pt modelId="{83444280-FCAB-4A5A-8B86-9D46FC3EBCA7}">
      <dgm:prSet custT="1"/>
      <dgm:spPr>
        <a:solidFill>
          <a:srgbClr val="8443EC"/>
        </a:solidFill>
        <a:ln>
          <a:solidFill>
            <a:srgbClr val="8443EC"/>
          </a:solidFill>
        </a:ln>
      </dgm:spPr>
      <dgm:t>
        <a:bodyPr/>
        <a:lstStyle/>
        <a:p>
          <a:r>
            <a:rPr lang="es-ES" sz="2000" b="1" dirty="0" err="1">
              <a:effectLst>
                <a:outerShdw blurRad="38100" dist="38100" dir="2700000" algn="tl">
                  <a:srgbClr val="000000">
                    <a:alpha val="43137"/>
                  </a:srgbClr>
                </a:outerShdw>
              </a:effectLst>
            </a:rPr>
            <a:t>Sejmet</a:t>
          </a:r>
          <a:r>
            <a:rPr lang="es-ES" sz="2000" b="1" dirty="0">
              <a:effectLst>
                <a:outerShdw blurRad="38100" dist="38100" dir="2700000" algn="tl">
                  <a:srgbClr val="000000">
                    <a:alpha val="43137"/>
                  </a:srgbClr>
                </a:outerShdw>
              </a:effectLst>
            </a:rPr>
            <a:t>, diosa de la curación</a:t>
          </a:r>
        </a:p>
      </dgm:t>
    </dgm:pt>
    <dgm:pt modelId="{108A8581-FFAD-4B13-9B52-0305C57B24D5}" type="sibTrans" cxnId="{30E30401-B688-4274-913C-E4B736DBC061}">
      <dgm:prSet/>
      <dgm:spPr>
        <a:blipFill rotWithShape="1">
          <a:blip xmlns:r="http://schemas.openxmlformats.org/officeDocument/2006/relationships" r:embed="rId1"/>
          <a:srcRect/>
          <a:stretch>
            <a:fillRect l="-4000" r="-4000"/>
          </a:stretch>
        </a:blipFill>
        <a:ln>
          <a:solidFill>
            <a:srgbClr val="8443EC"/>
          </a:solidFill>
        </a:ln>
      </dgm:spPr>
      <dgm:t>
        <a:bodyPr/>
        <a:lstStyle/>
        <a:p>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a:prstGeom prst="ellipse">
          <a:avLst/>
        </a:prstGeom>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custLinFactX="102448" custLinFactY="-154724" custLinFactNeighborX="200000" custLinFactNeighborY="-200000"/>
      <dgm:spPr>
        <a:prstGeom prst="ellipse">
          <a:avLst/>
        </a:prstGeom>
        <a:ln>
          <a:solidFill>
            <a:srgbClr val="8443EC"/>
          </a:solidFill>
        </a:ln>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a:prstGeom prst="ellipse">
          <a:avLst/>
        </a:prstGeom>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custLinFactX="53240" custLinFactY="-141082" custLinFactNeighborX="100000" custLinFactNeighborY="-200000"/>
      <dgm:spPr>
        <a:prstGeom prst="ellipse">
          <a:avLst/>
        </a:prstGeom>
        <a:ln>
          <a:solidFill>
            <a:srgbClr val="8443EC"/>
          </a:solidFill>
        </a:ln>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2" qsCatId="3D" csTypeId="urn:microsoft.com/office/officeart/2005/8/colors/accent1_2" csCatId="accent1" phldr="1"/>
      <dgm:spPr/>
      <dgm:t>
        <a:bodyPr/>
        <a:lstStyle/>
        <a:p>
          <a:endParaRPr lang="es-ES"/>
        </a:p>
      </dgm:t>
    </dgm:pt>
    <dgm:pt modelId="{83444280-FCAB-4A5A-8B86-9D46FC3EBCA7}">
      <dgm:prSet custT="1"/>
      <dgm:spPr>
        <a:solidFill>
          <a:srgbClr val="2254AE"/>
        </a:solidFill>
        <a:ln>
          <a:solidFill>
            <a:srgbClr val="2254AE"/>
          </a:solidFill>
        </a:ln>
      </dgm:spPr>
      <dgm:t>
        <a:bodyPr/>
        <a:lstStyle/>
        <a:p>
          <a:r>
            <a:rPr lang="es-ES" sz="2000" b="1" dirty="0" err="1">
              <a:effectLst>
                <a:outerShdw blurRad="38100" dist="38100" dir="2700000" algn="tl">
                  <a:srgbClr val="000000">
                    <a:alpha val="43137"/>
                  </a:srgbClr>
                </a:outerShdw>
              </a:effectLst>
            </a:rPr>
            <a:t>Nut</a:t>
          </a:r>
          <a:r>
            <a:rPr lang="es-ES" sz="2000" b="1" dirty="0">
              <a:effectLst>
                <a:outerShdw blurRad="38100" dist="38100" dir="2700000" algn="tl">
                  <a:srgbClr val="000000">
                    <a:alpha val="43137"/>
                  </a:srgbClr>
                </a:outerShdw>
              </a:effectLst>
            </a:rPr>
            <a:t>, diosa del cielo</a:t>
          </a:r>
          <a:endParaRPr lang="es-ES" sz="2000" dirty="0">
            <a:effectLst>
              <a:outerShdw blurRad="38100" dist="38100" dir="2700000" algn="tl">
                <a:srgbClr val="000000">
                  <a:alpha val="43137"/>
                </a:srgbClr>
              </a:outerShdw>
            </a:effectLst>
          </a:endParaRPr>
        </a:p>
      </dgm:t>
    </dgm:pt>
    <dgm:pt modelId="{108A8581-FFAD-4B13-9B52-0305C57B24D5}" type="sibTrans" cxnId="{30E30401-B688-4274-913C-E4B736DBC061}">
      <dgm:prSet/>
      <dgm:spPr>
        <a:blipFill dpi="0" rotWithShape="1">
          <a:blip xmlns:r="http://schemas.openxmlformats.org/officeDocument/2006/relationships" r:embed="rId1"/>
          <a:srcRect/>
          <a:stretch>
            <a:fillRect l="-66992" t="-43933" r="-65186" b="-35631"/>
          </a:stretch>
        </a:blipFill>
        <a:ln>
          <a:solidFill>
            <a:srgbClr val="2254AE"/>
          </a:solidFill>
        </a:ln>
      </dgm:spPr>
      <dgm:t>
        <a:bodyPr/>
        <a:lstStyle/>
        <a:p>
          <a:pPr algn="ctr"/>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a:prstGeom prst="plaque">
          <a:avLst/>
        </a:prstGeom>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custLinFactX="61451" custLinFactY="-119903" custLinFactNeighborX="100000" custLinFactNeighborY="-200000"/>
      <dgm:spPr>
        <a:prstGeom prst="plaque">
          <a:avLst/>
        </a:prstGeom>
        <a:ln>
          <a:solidFill>
            <a:srgbClr val="2254AE"/>
          </a:solidFill>
        </a:ln>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a:prstGeom prst="plaque">
          <a:avLst/>
        </a:prstGeom>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custLinFactNeighborX="4750" custLinFactNeighborY="-33538"/>
      <dgm:spPr>
        <a:prstGeom prst="plaque">
          <a:avLst/>
        </a:prstGeom>
        <a:ln>
          <a:solidFill>
            <a:srgbClr val="2254AE"/>
          </a:solidFill>
        </a:ln>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2" qsCatId="3D" csTypeId="urn:microsoft.com/office/officeart/2005/8/colors/accent1_2" csCatId="accent1" phldr="1"/>
      <dgm:spPr/>
      <dgm:t>
        <a:bodyPr/>
        <a:lstStyle/>
        <a:p>
          <a:endParaRPr lang="es-ES"/>
        </a:p>
      </dgm:t>
    </dgm:pt>
    <dgm:pt modelId="{83444280-FCAB-4A5A-8B86-9D46FC3EBCA7}">
      <dgm:prSet custT="1"/>
      <dgm:spPr>
        <a:solidFill>
          <a:srgbClr val="2254AE"/>
        </a:solidFill>
        <a:ln>
          <a:solidFill>
            <a:srgbClr val="2254AE"/>
          </a:solidFill>
        </a:ln>
      </dgm:spPr>
      <dgm:t>
        <a:bodyPr/>
        <a:lstStyle/>
        <a:p>
          <a:r>
            <a:rPr lang="es-ES" sz="2000" b="1" dirty="0">
              <a:effectLst>
                <a:outerShdw blurRad="38100" dist="38100" dir="2700000" algn="tl">
                  <a:srgbClr val="000000">
                    <a:alpha val="43137"/>
                  </a:srgbClr>
                </a:outerShdw>
              </a:effectLst>
            </a:rPr>
            <a:t>Seth, dios de las tormentas</a:t>
          </a:r>
          <a:endParaRPr lang="es-ES" sz="2000" dirty="0">
            <a:effectLst>
              <a:outerShdw blurRad="38100" dist="38100" dir="2700000" algn="tl">
                <a:srgbClr val="000000">
                  <a:alpha val="43137"/>
                </a:srgbClr>
              </a:outerShdw>
            </a:effectLst>
          </a:endParaRPr>
        </a:p>
      </dgm:t>
    </dgm:pt>
    <dgm:pt modelId="{108A8581-FFAD-4B13-9B52-0305C57B24D5}" type="sibTrans" cxnId="{30E30401-B688-4274-913C-E4B736DBC061}">
      <dgm:prSet/>
      <dgm:spPr>
        <a:blipFill rotWithShape="1">
          <a:blip xmlns:r="http://schemas.openxmlformats.org/officeDocument/2006/relationships" r:embed="rId1"/>
          <a:srcRect/>
          <a:stretch>
            <a:fillRect l="-7000" r="-7000"/>
          </a:stretch>
        </a:blipFill>
        <a:ln>
          <a:solidFill>
            <a:srgbClr val="2254AE"/>
          </a:solidFill>
        </a:ln>
      </dgm:spPr>
      <dgm:t>
        <a:bodyPr/>
        <a:lstStyle/>
        <a:p>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a:prstGeom prst="plaque">
          <a:avLst/>
        </a:prstGeom>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custLinFactX="61451" custLinFactY="-119903" custLinFactNeighborX="100000" custLinFactNeighborY="-200000"/>
      <dgm:spPr>
        <a:prstGeom prst="plaque">
          <a:avLst/>
        </a:prstGeom>
        <a:ln>
          <a:solidFill>
            <a:srgbClr val="2254AE"/>
          </a:solidFill>
        </a:ln>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a:prstGeom prst="plaque">
          <a:avLst/>
        </a:prstGeom>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custLinFactX="47613" custLinFactY="-100000" custLinFactNeighborX="100000" custLinFactNeighborY="-126439"/>
      <dgm:spPr>
        <a:prstGeom prst="plaque">
          <a:avLst/>
        </a:prstGeom>
        <a:ln>
          <a:solidFill>
            <a:srgbClr val="2254AE"/>
          </a:solidFill>
        </a:ln>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2" qsCatId="3D" csTypeId="urn:microsoft.com/office/officeart/2005/8/colors/accent1_2" csCatId="accent1" phldr="1"/>
      <dgm:spPr/>
      <dgm:t>
        <a:bodyPr/>
        <a:lstStyle/>
        <a:p>
          <a:endParaRPr lang="es-ES"/>
        </a:p>
      </dgm:t>
    </dgm:pt>
    <dgm:pt modelId="{83444280-FCAB-4A5A-8B86-9D46FC3EBCA7}">
      <dgm:prSet custT="1"/>
      <dgm:spPr>
        <a:solidFill>
          <a:srgbClr val="AE4522"/>
        </a:solidFill>
        <a:ln>
          <a:solidFill>
            <a:srgbClr val="AE4522"/>
          </a:solidFill>
        </a:ln>
      </dgm:spPr>
      <dgm:t>
        <a:bodyPr/>
        <a:lstStyle/>
        <a:p>
          <a:r>
            <a:rPr lang="es-ES" sz="2000" b="1" dirty="0">
              <a:effectLst>
                <a:outerShdw blurRad="38100" dist="38100" dir="2700000" algn="tl">
                  <a:srgbClr val="000000">
                    <a:alpha val="43137"/>
                  </a:srgbClr>
                </a:outerShdw>
              </a:effectLst>
            </a:rPr>
            <a:t>Neper, dios del grano</a:t>
          </a:r>
          <a:endParaRPr lang="es-ES" sz="2000" dirty="0">
            <a:effectLst>
              <a:outerShdw blurRad="38100" dist="38100" dir="2700000" algn="tl">
                <a:srgbClr val="000000">
                  <a:alpha val="43137"/>
                </a:srgbClr>
              </a:outerShdw>
            </a:effectLst>
          </a:endParaRPr>
        </a:p>
      </dgm:t>
    </dgm:pt>
    <dgm:pt modelId="{108A8581-FFAD-4B13-9B52-0305C57B24D5}" type="sibTrans" cxnId="{30E30401-B688-4274-913C-E4B736DBC061}">
      <dgm:prSet/>
      <dgm:spPr>
        <a:blipFill rotWithShape="1">
          <a:blip xmlns:r="http://schemas.openxmlformats.org/officeDocument/2006/relationships" r:embed="rId1"/>
          <a:srcRect/>
          <a:stretch>
            <a:fillRect l="-34000" r="-34000"/>
          </a:stretch>
        </a:blipFill>
        <a:ln>
          <a:solidFill>
            <a:srgbClr val="AE4522"/>
          </a:solidFill>
        </a:ln>
      </dgm:spPr>
      <dgm:t>
        <a:bodyPr/>
        <a:lstStyle/>
        <a:p>
          <a:pPr algn="ctr"/>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dgm:presLayoutVars>
          <dgm:chMax val="0"/>
          <dgm:chPref val="0"/>
          <dgm:bulletEnabled val="1"/>
        </dgm:presLayoutVars>
      </dgm:prSet>
      <dgm:spPr>
        <a:prstGeom prst="plaque">
          <a:avLst/>
        </a:prstGeom>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custLinFactX="61451" custLinFactY="-119903" custLinFactNeighborX="100000" custLinFactNeighborY="-200000"/>
      <dgm:spPr>
        <a:prstGeom prst="plaque">
          <a:avLst/>
        </a:prstGeom>
        <a:ln>
          <a:solidFill>
            <a:srgbClr val="AE4522"/>
          </a:solidFill>
        </a:ln>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a:prstGeom prst="plaque">
          <a:avLst/>
        </a:prstGeom>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custLinFactNeighborX="4750" custLinFactNeighborY="-33538"/>
      <dgm:spPr>
        <a:prstGeom prst="plaque">
          <a:avLst/>
        </a:prstGeom>
        <a:ln>
          <a:solidFill>
            <a:srgbClr val="AE4522"/>
          </a:solidFill>
        </a:ln>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40BAB67-2500-4EB8-9E8E-C3BE8A56A865}" type="doc">
      <dgm:prSet loTypeId="urn:microsoft.com/office/officeart/2008/layout/HexagonCluster" loCatId="picture" qsTypeId="urn:microsoft.com/office/officeart/2005/8/quickstyle/3d2" qsCatId="3D" csTypeId="urn:microsoft.com/office/officeart/2005/8/colors/accent1_2" csCatId="accent1" phldr="1"/>
      <dgm:spPr/>
      <dgm:t>
        <a:bodyPr/>
        <a:lstStyle/>
        <a:p>
          <a:endParaRPr lang="es-ES"/>
        </a:p>
      </dgm:t>
    </dgm:pt>
    <dgm:pt modelId="{83444280-FCAB-4A5A-8B86-9D46FC3EBCA7}">
      <dgm:prSet custT="1"/>
      <dgm:spPr>
        <a:solidFill>
          <a:srgbClr val="626A6D"/>
        </a:solidFill>
        <a:ln>
          <a:solidFill>
            <a:srgbClr val="626A6D"/>
          </a:solidFill>
        </a:ln>
      </dgm:spPr>
      <dgm:t>
        <a:bodyPr/>
        <a:lstStyle/>
        <a:p>
          <a:r>
            <a:rPr lang="es-ES" sz="2000" b="1" dirty="0">
              <a:effectLst>
                <a:outerShdw blurRad="38100" dist="38100" dir="2700000" algn="tl">
                  <a:srgbClr val="000000">
                    <a:alpha val="43137"/>
                  </a:srgbClr>
                </a:outerShdw>
              </a:effectLst>
            </a:rPr>
            <a:t>Ra, dios del sol</a:t>
          </a:r>
          <a:endParaRPr lang="es-ES" sz="2000" dirty="0">
            <a:effectLst>
              <a:outerShdw blurRad="38100" dist="38100" dir="2700000" algn="tl">
                <a:srgbClr val="000000">
                  <a:alpha val="43137"/>
                </a:srgbClr>
              </a:outerShdw>
            </a:effectLst>
          </a:endParaRPr>
        </a:p>
      </dgm:t>
    </dgm:pt>
    <dgm:pt modelId="{108A8581-FFAD-4B13-9B52-0305C57B24D5}" type="sibTrans" cxnId="{30E30401-B688-4274-913C-E4B736DBC061}">
      <dgm:prSet/>
      <dgm:spPr>
        <a:blipFill rotWithShape="1">
          <a:blip xmlns:r="http://schemas.openxmlformats.org/officeDocument/2006/relationships" r:embed="rId1"/>
          <a:srcRect/>
          <a:stretch>
            <a:fillRect l="-27000" r="-27000"/>
          </a:stretch>
        </a:blipFill>
        <a:ln>
          <a:solidFill>
            <a:srgbClr val="626A6D"/>
          </a:solidFill>
        </a:ln>
      </dgm:spPr>
      <dgm:t>
        <a:bodyPr/>
        <a:lstStyle/>
        <a:p>
          <a:pPr algn="ctr"/>
          <a:endParaRPr lang="es-ES"/>
        </a:p>
      </dgm:t>
    </dgm:pt>
    <dgm:pt modelId="{ABB2160C-6E6D-4542-AF60-6496D5304CC0}" type="parTrans" cxnId="{30E30401-B688-4274-913C-E4B736DBC061}">
      <dgm:prSet/>
      <dgm:spPr/>
      <dgm:t>
        <a:bodyPr/>
        <a:lstStyle/>
        <a:p>
          <a:endParaRPr lang="es-ES"/>
        </a:p>
      </dgm:t>
    </dgm:pt>
    <dgm:pt modelId="{1A33D1AD-6088-4A4C-BE9B-65F89809F9B9}" type="pres">
      <dgm:prSet presAssocID="{A40BAB67-2500-4EB8-9E8E-C3BE8A56A865}" presName="Name0" presStyleCnt="0">
        <dgm:presLayoutVars>
          <dgm:chMax val="21"/>
          <dgm:chPref val="21"/>
        </dgm:presLayoutVars>
      </dgm:prSet>
      <dgm:spPr/>
    </dgm:pt>
    <dgm:pt modelId="{810CEB2D-B67E-4FE0-8E54-1B70430A0CE9}" type="pres">
      <dgm:prSet presAssocID="{83444280-FCAB-4A5A-8B86-9D46FC3EBCA7}" presName="text1" presStyleCnt="0"/>
      <dgm:spPr/>
    </dgm:pt>
    <dgm:pt modelId="{541A2A98-DADA-493E-AA67-012FA271BC58}" type="pres">
      <dgm:prSet presAssocID="{83444280-FCAB-4A5A-8B86-9D46FC3EBCA7}" presName="textRepeatNode" presStyleLbl="alignNode1" presStyleIdx="0" presStyleCnt="1" custScaleY="79763">
        <dgm:presLayoutVars>
          <dgm:chMax val="0"/>
          <dgm:chPref val="0"/>
          <dgm:bulletEnabled val="1"/>
        </dgm:presLayoutVars>
      </dgm:prSet>
      <dgm:spPr>
        <a:prstGeom prst="plaque">
          <a:avLst/>
        </a:prstGeom>
      </dgm:spPr>
    </dgm:pt>
    <dgm:pt modelId="{B62EC72A-3A78-4D94-AE52-BD9F9F524F23}" type="pres">
      <dgm:prSet presAssocID="{83444280-FCAB-4A5A-8B86-9D46FC3EBCA7}" presName="textaccent1" presStyleCnt="0"/>
      <dgm:spPr/>
    </dgm:pt>
    <dgm:pt modelId="{4003989A-EAE1-47D4-B0F1-272D4DE7EFDC}" type="pres">
      <dgm:prSet presAssocID="{83444280-FCAB-4A5A-8B86-9D46FC3EBCA7}" presName="accentRepeatNode" presStyleLbl="solidAlignAcc1" presStyleIdx="0" presStyleCnt="2" custLinFactX="66064" custLinFactY="-100000" custLinFactNeighborX="100000" custLinFactNeighborY="-150423"/>
      <dgm:spPr>
        <a:prstGeom prst="plaque">
          <a:avLst/>
        </a:prstGeom>
        <a:ln>
          <a:solidFill>
            <a:srgbClr val="626A6D"/>
          </a:solidFill>
        </a:ln>
      </dgm:spPr>
    </dgm:pt>
    <dgm:pt modelId="{15264BFF-E96E-451D-9BBF-9874B747991F}" type="pres">
      <dgm:prSet presAssocID="{108A8581-FFAD-4B13-9B52-0305C57B24D5}" presName="image1" presStyleCnt="0"/>
      <dgm:spPr/>
    </dgm:pt>
    <dgm:pt modelId="{55665AE2-B3CF-4701-AD26-BB2DC9BB3BC9}" type="pres">
      <dgm:prSet presAssocID="{108A8581-FFAD-4B13-9B52-0305C57B24D5}" presName="imageRepeatNode" presStyleLbl="alignAcc1" presStyleIdx="0" presStyleCnt="1"/>
      <dgm:spPr>
        <a:prstGeom prst="plaque">
          <a:avLst/>
        </a:prstGeom>
      </dgm:spPr>
    </dgm:pt>
    <dgm:pt modelId="{5898163C-218A-4B45-A3CF-234AD7519FD8}" type="pres">
      <dgm:prSet presAssocID="{108A8581-FFAD-4B13-9B52-0305C57B24D5}" presName="imageaccent1" presStyleCnt="0"/>
      <dgm:spPr/>
    </dgm:pt>
    <dgm:pt modelId="{EEB6D9FE-3D47-461C-B945-D3B867989DA2}" type="pres">
      <dgm:prSet presAssocID="{108A8581-FFAD-4B13-9B52-0305C57B24D5}" presName="accentRepeatNode" presStyleLbl="solidAlignAcc1" presStyleIdx="1" presStyleCnt="2" custLinFactX="48133" custLinFactY="-77844" custLinFactNeighborX="100000" custLinFactNeighborY="-100000"/>
      <dgm:spPr>
        <a:prstGeom prst="plaque">
          <a:avLst/>
        </a:prstGeom>
        <a:ln>
          <a:solidFill>
            <a:srgbClr val="626A6D"/>
          </a:solidFill>
        </a:ln>
      </dgm:spPr>
    </dgm:pt>
  </dgm:ptLst>
  <dgm:cxnLst>
    <dgm:cxn modelId="{30E30401-B688-4274-913C-E4B736DBC061}" srcId="{A40BAB67-2500-4EB8-9E8E-C3BE8A56A865}" destId="{83444280-FCAB-4A5A-8B86-9D46FC3EBCA7}" srcOrd="0" destOrd="0" parTransId="{ABB2160C-6E6D-4542-AF60-6496D5304CC0}" sibTransId="{108A8581-FFAD-4B13-9B52-0305C57B24D5}"/>
    <dgm:cxn modelId="{DFF1ED54-57B9-4DF6-B291-015C265B4D30}" type="presOf" srcId="{108A8581-FFAD-4B13-9B52-0305C57B24D5}" destId="{55665AE2-B3CF-4701-AD26-BB2DC9BB3BC9}" srcOrd="0" destOrd="0" presId="urn:microsoft.com/office/officeart/2008/layout/HexagonCluster"/>
    <dgm:cxn modelId="{6B123C96-3F63-4FC8-9432-E2F1C16C3227}" type="presOf" srcId="{83444280-FCAB-4A5A-8B86-9D46FC3EBCA7}" destId="{541A2A98-DADA-493E-AA67-012FA271BC58}" srcOrd="0" destOrd="0" presId="urn:microsoft.com/office/officeart/2008/layout/HexagonCluster"/>
    <dgm:cxn modelId="{D77BDDFB-178D-48FA-B5AB-18710E0E8BC8}" type="presOf" srcId="{A40BAB67-2500-4EB8-9E8E-C3BE8A56A865}" destId="{1A33D1AD-6088-4A4C-BE9B-65F89809F9B9}" srcOrd="0" destOrd="0" presId="urn:microsoft.com/office/officeart/2008/layout/HexagonCluster"/>
    <dgm:cxn modelId="{46E07F54-12D8-4C3D-9832-EC55963466A8}" type="presParOf" srcId="{1A33D1AD-6088-4A4C-BE9B-65F89809F9B9}" destId="{810CEB2D-B67E-4FE0-8E54-1B70430A0CE9}" srcOrd="0" destOrd="0" presId="urn:microsoft.com/office/officeart/2008/layout/HexagonCluster"/>
    <dgm:cxn modelId="{231EE34A-F1A0-4189-9DC3-BEC6A4EB83B7}" type="presParOf" srcId="{810CEB2D-B67E-4FE0-8E54-1B70430A0CE9}" destId="{541A2A98-DADA-493E-AA67-012FA271BC58}" srcOrd="0" destOrd="0" presId="urn:microsoft.com/office/officeart/2008/layout/HexagonCluster"/>
    <dgm:cxn modelId="{F31E2FED-2C99-4A46-85D3-432476EEF18B}" type="presParOf" srcId="{1A33D1AD-6088-4A4C-BE9B-65F89809F9B9}" destId="{B62EC72A-3A78-4D94-AE52-BD9F9F524F23}" srcOrd="1" destOrd="0" presId="urn:microsoft.com/office/officeart/2008/layout/HexagonCluster"/>
    <dgm:cxn modelId="{C4246FC0-F847-4976-844C-EAF655C6BD31}" type="presParOf" srcId="{B62EC72A-3A78-4D94-AE52-BD9F9F524F23}" destId="{4003989A-EAE1-47D4-B0F1-272D4DE7EFDC}" srcOrd="0" destOrd="0" presId="urn:microsoft.com/office/officeart/2008/layout/HexagonCluster"/>
    <dgm:cxn modelId="{88C122EC-D607-4BF3-8D7F-EC7C6CB97BC5}" type="presParOf" srcId="{1A33D1AD-6088-4A4C-BE9B-65F89809F9B9}" destId="{15264BFF-E96E-451D-9BBF-9874B747991F}" srcOrd="2" destOrd="0" presId="urn:microsoft.com/office/officeart/2008/layout/HexagonCluster"/>
    <dgm:cxn modelId="{2219615D-F4DB-4B93-B92C-BCD086CFAD47}" type="presParOf" srcId="{15264BFF-E96E-451D-9BBF-9874B747991F}" destId="{55665AE2-B3CF-4701-AD26-BB2DC9BB3BC9}" srcOrd="0" destOrd="0" presId="urn:microsoft.com/office/officeart/2008/layout/HexagonCluster"/>
    <dgm:cxn modelId="{6FFD5AF0-4B29-459B-A22B-145D43CCE0E5}" type="presParOf" srcId="{1A33D1AD-6088-4A4C-BE9B-65F89809F9B9}" destId="{5898163C-218A-4B45-A3CF-234AD7519FD8}" srcOrd="3" destOrd="0" presId="urn:microsoft.com/office/officeart/2008/layout/HexagonCluster"/>
    <dgm:cxn modelId="{15A794E7-949A-4F7D-BAFC-8F40D368CD1A}" type="presParOf" srcId="{5898163C-218A-4B45-A3CF-234AD7519FD8}" destId="{EEB6D9FE-3D47-461C-B945-D3B867989DA2}"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338274" y="848714"/>
          <a:ext cx="1619238" cy="1394429"/>
        </a:xfrm>
        <a:prstGeom prst="hexagon">
          <a:avLst>
            <a:gd name="adj" fmla="val 25000"/>
            <a:gd name="vf" fmla="val 115470"/>
          </a:avLst>
        </a:prstGeom>
        <a:solidFill>
          <a:srgbClr val="5A7ED7"/>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effectLst>
                <a:outerShdw blurRad="38100" dist="38100" dir="2700000" algn="tl">
                  <a:srgbClr val="000000">
                    <a:alpha val="43137"/>
                  </a:srgbClr>
                </a:outerShdw>
              </a:effectLst>
            </a:rPr>
            <a:t>Hapi</a:t>
          </a:r>
          <a:r>
            <a:rPr lang="es-ES" sz="2000" b="1" kern="1200" dirty="0">
              <a:effectLst>
                <a:outerShdw blurRad="38100" dist="38100" dir="2700000" algn="tl">
                  <a:srgbClr val="000000">
                    <a:alpha val="43137"/>
                  </a:srgbClr>
                </a:outerShdw>
              </a:effectLst>
            </a:rPr>
            <a:t>, dios del Nilo</a:t>
          </a:r>
          <a:endParaRPr lang="es-ES" sz="2000" kern="1200" dirty="0">
            <a:effectLst>
              <a:outerShdw blurRad="38100" dist="38100" dir="2700000" algn="tl">
                <a:srgbClr val="000000">
                  <a:alpha val="43137"/>
                </a:srgbClr>
              </a:outerShdw>
            </a:effectLst>
          </a:endParaRPr>
        </a:p>
      </dsp:txBody>
      <dsp:txXfrm>
        <a:off x="1589413" y="1064986"/>
        <a:ext cx="1116960" cy="961885"/>
      </dsp:txXfrm>
    </dsp:sp>
    <dsp:sp modelId="{4003989A-EAE1-47D4-B0F1-272D4DE7EFDC}">
      <dsp:nvSpPr>
        <dsp:cNvPr id="0" name=""/>
        <dsp:cNvSpPr/>
      </dsp:nvSpPr>
      <dsp:spPr>
        <a:xfrm>
          <a:off x="1375835" y="1464481"/>
          <a:ext cx="188985" cy="163109"/>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0" y="110988"/>
          <a:ext cx="1617168" cy="1394003"/>
        </a:xfrm>
        <a:prstGeom prst="hexagon">
          <a:avLst>
            <a:gd name="adj" fmla="val 25000"/>
            <a:gd name="vf" fmla="val 115470"/>
          </a:avLst>
        </a:prstGeom>
        <a:blipFill dpi="0" rotWithShape="1">
          <a:blip xmlns:r="http://schemas.openxmlformats.org/officeDocument/2006/relationships" r:embed="rId1"/>
          <a:srcRect/>
          <a:stretch>
            <a:fillRect t="-8000" b="-8000"/>
          </a:stretch>
        </a:blipFill>
        <a:ln w="12700" cap="flat" cmpd="sng" algn="ctr">
          <a:solidFill>
            <a:srgbClr val="5A7ED7"/>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094871" y="1312031"/>
          <a:ext cx="188985" cy="163109"/>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759299" y="1029459"/>
          <a:ext cx="2128655" cy="1833121"/>
        </a:xfrm>
        <a:prstGeom prst="hexagon">
          <a:avLst>
            <a:gd name="adj" fmla="val 25000"/>
            <a:gd name="vf" fmla="val 115470"/>
          </a:avLst>
        </a:prstGeom>
        <a:solidFill>
          <a:srgbClr val="438E67"/>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effectLst>
                <a:outerShdw blurRad="38100" dist="38100" dir="2700000" algn="tl">
                  <a:srgbClr val="000000">
                    <a:alpha val="43137"/>
                  </a:srgbClr>
                </a:outerShdw>
              </a:effectLst>
            </a:rPr>
            <a:t>Heket</a:t>
          </a:r>
          <a:r>
            <a:rPr lang="es-ES" sz="2000" b="1" kern="1200" dirty="0">
              <a:effectLst>
                <a:outerShdw blurRad="38100" dist="38100" dir="2700000" algn="tl">
                  <a:srgbClr val="000000">
                    <a:alpha val="43137"/>
                  </a:srgbClr>
                </a:outerShdw>
              </a:effectLst>
            </a:rPr>
            <a:t>, dios de las ranas</a:t>
          </a:r>
          <a:endParaRPr lang="es-ES" sz="2000" kern="1200" dirty="0">
            <a:effectLst>
              <a:outerShdw blurRad="38100" dist="38100" dir="2700000" algn="tl">
                <a:srgbClr val="000000">
                  <a:alpha val="43137"/>
                </a:srgbClr>
              </a:outerShdw>
            </a:effectLst>
          </a:endParaRPr>
        </a:p>
      </dsp:txBody>
      <dsp:txXfrm>
        <a:off x="2089447" y="1313771"/>
        <a:ext cx="1468359" cy="1264497"/>
      </dsp:txXfrm>
    </dsp:sp>
    <dsp:sp modelId="{4003989A-EAE1-47D4-B0F1-272D4DE7EFDC}">
      <dsp:nvSpPr>
        <dsp:cNvPr id="0" name=""/>
        <dsp:cNvSpPr/>
      </dsp:nvSpPr>
      <dsp:spPr>
        <a:xfrm>
          <a:off x="1808676" y="1838948"/>
          <a:ext cx="248440" cy="214424"/>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0" y="59643"/>
          <a:ext cx="2125933" cy="1832560"/>
        </a:xfrm>
        <a:prstGeom prst="hexagon">
          <a:avLst>
            <a:gd name="adj" fmla="val 25000"/>
            <a:gd name="vf" fmla="val 115470"/>
          </a:avLst>
        </a:prstGeom>
        <a:blipFill rotWithShape="1">
          <a:blip xmlns:r="http://schemas.openxmlformats.org/officeDocument/2006/relationships" r:embed="rId1"/>
          <a:srcRect/>
          <a:stretch>
            <a:fillRect l="-16000" r="-16000"/>
          </a:stretch>
        </a:blipFill>
        <a:ln w="12700" cap="flat" cmpd="sng" algn="ctr">
          <a:solidFill>
            <a:srgbClr val="438E67"/>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439320" y="1638537"/>
          <a:ext cx="248440" cy="214424"/>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713612" y="931732"/>
          <a:ext cx="2045064" cy="1761135"/>
        </a:xfrm>
        <a:prstGeom prst="hexagon">
          <a:avLst>
            <a:gd name="adj" fmla="val 25000"/>
            <a:gd name="vf" fmla="val 115470"/>
          </a:avLst>
        </a:prstGeom>
        <a:solidFill>
          <a:srgbClr val="8E7144"/>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effectLst>
                <a:outerShdw blurRad="38100" dist="38100" dir="2700000" algn="tl">
                  <a:srgbClr val="000000">
                    <a:alpha val="43137"/>
                  </a:srgbClr>
                </a:outerShdw>
              </a:effectLst>
            </a:rPr>
            <a:t>Geb</a:t>
          </a:r>
          <a:r>
            <a:rPr lang="es-ES" sz="2000" b="1" kern="1200" dirty="0">
              <a:effectLst>
                <a:outerShdw blurRad="38100" dist="38100" dir="2700000" algn="tl">
                  <a:srgbClr val="000000">
                    <a:alpha val="43137"/>
                  </a:srgbClr>
                </a:outerShdw>
              </a:effectLst>
            </a:rPr>
            <a:t>, dios de la tierra</a:t>
          </a:r>
          <a:endParaRPr lang="es-ES" sz="2000" kern="1200" dirty="0">
            <a:effectLst>
              <a:outerShdw blurRad="38100" dist="38100" dir="2700000" algn="tl">
                <a:srgbClr val="000000">
                  <a:alpha val="43137"/>
                </a:srgbClr>
              </a:outerShdw>
            </a:effectLst>
          </a:endParaRPr>
        </a:p>
      </dsp:txBody>
      <dsp:txXfrm>
        <a:off x="2030795" y="1204879"/>
        <a:ext cx="1410698" cy="1214841"/>
      </dsp:txXfrm>
    </dsp:sp>
    <dsp:sp modelId="{4003989A-EAE1-47D4-B0F1-272D4DE7EFDC}">
      <dsp:nvSpPr>
        <dsp:cNvPr id="0" name=""/>
        <dsp:cNvSpPr/>
      </dsp:nvSpPr>
      <dsp:spPr>
        <a:xfrm>
          <a:off x="1761050" y="1709432"/>
          <a:ext cx="238684" cy="206004"/>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23399" y="0"/>
          <a:ext cx="2042449" cy="1760597"/>
        </a:xfrm>
        <a:prstGeom prst="hexagon">
          <a:avLst>
            <a:gd name="adj" fmla="val 25000"/>
            <a:gd name="vf" fmla="val 115470"/>
          </a:avLst>
        </a:prstGeom>
        <a:blipFill dpi="0" rotWithShape="1">
          <a:blip xmlns:r="http://schemas.openxmlformats.org/officeDocument/2006/relationships" r:embed="rId1"/>
          <a:srcRect/>
          <a:stretch>
            <a:fillRect l="-17198" t="-5514" r="-10890" b="-8122"/>
          </a:stretch>
        </a:blipFill>
        <a:ln w="12700" cap="flat" cmpd="sng" algn="ctr">
          <a:solidFill>
            <a:srgbClr val="8E7144"/>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406199" y="1516892"/>
          <a:ext cx="238684" cy="206004"/>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713612" y="931732"/>
          <a:ext cx="2045064" cy="1761135"/>
        </a:xfrm>
        <a:prstGeom prst="ellipse">
          <a:avLst/>
        </a:prstGeom>
        <a:solidFill>
          <a:srgbClr val="F88B47"/>
        </a:solidFill>
        <a:ln w="12700" cap="flat" cmpd="sng" algn="ctr">
          <a:solidFill>
            <a:srgbClr val="F88B47"/>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effectLst>
                <a:outerShdw blurRad="38100" dist="38100" dir="2700000" algn="tl">
                  <a:srgbClr val="000000">
                    <a:alpha val="43137"/>
                  </a:srgbClr>
                </a:outerShdw>
              </a:effectLst>
            </a:rPr>
            <a:t>Uatchit</a:t>
          </a:r>
          <a:r>
            <a:rPr lang="es-ES" sz="2000" b="1" kern="1200" dirty="0">
              <a:effectLst>
                <a:outerShdw blurRad="38100" dist="38100" dir="2700000" algn="tl">
                  <a:srgbClr val="000000">
                    <a:alpha val="43137"/>
                  </a:srgbClr>
                </a:outerShdw>
              </a:effectLst>
            </a:rPr>
            <a:t>, diosa de las marismas</a:t>
          </a:r>
        </a:p>
      </dsp:txBody>
      <dsp:txXfrm>
        <a:off x="2013105" y="1189644"/>
        <a:ext cx="1446078" cy="1245311"/>
      </dsp:txXfrm>
    </dsp:sp>
    <dsp:sp modelId="{4003989A-EAE1-47D4-B0F1-272D4DE7EFDC}">
      <dsp:nvSpPr>
        <dsp:cNvPr id="0" name=""/>
        <dsp:cNvSpPr/>
      </dsp:nvSpPr>
      <dsp:spPr>
        <a:xfrm>
          <a:off x="2482946" y="978685"/>
          <a:ext cx="238684" cy="206004"/>
        </a:xfrm>
        <a:prstGeom prst="ellipse">
          <a:avLst/>
        </a:prstGeom>
        <a:solidFill>
          <a:schemeClr val="lt1">
            <a:hueOff val="0"/>
            <a:satOff val="0"/>
            <a:lumOff val="0"/>
            <a:alphaOff val="0"/>
          </a:schemeClr>
        </a:solidFill>
        <a:ln w="12700" cap="flat" cmpd="sng" algn="ctr">
          <a:solidFill>
            <a:srgbClr val="F66912"/>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23399" y="0"/>
          <a:ext cx="2042449" cy="1760597"/>
        </a:xfrm>
        <a:prstGeom prst="ellipse">
          <a:avLst/>
        </a:prstGeom>
        <a:blipFill rotWithShape="1">
          <a:blip xmlns:r="http://schemas.openxmlformats.org/officeDocument/2006/relationships" r:embed="rId1"/>
          <a:srcRect/>
          <a:stretch>
            <a:fillRect l="-27000" r="-27000"/>
          </a:stretch>
        </a:blipFill>
        <a:ln w="12700" cap="flat" cmpd="sng" algn="ctr">
          <a:solidFill>
            <a:srgbClr val="F88B47"/>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771959" y="814248"/>
          <a:ext cx="238684" cy="206004"/>
        </a:xfrm>
        <a:prstGeom prst="ellipse">
          <a:avLst/>
        </a:prstGeom>
        <a:solidFill>
          <a:schemeClr val="lt1">
            <a:hueOff val="0"/>
            <a:satOff val="0"/>
            <a:lumOff val="0"/>
            <a:alphaOff val="0"/>
          </a:schemeClr>
        </a:solidFill>
        <a:ln w="12700" cap="flat" cmpd="sng" algn="ctr">
          <a:solidFill>
            <a:srgbClr val="F66912"/>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713612" y="931732"/>
          <a:ext cx="2045064" cy="1761135"/>
        </a:xfrm>
        <a:prstGeom prst="ellipse">
          <a:avLst/>
        </a:prstGeom>
        <a:solidFill>
          <a:srgbClr val="12AA6C"/>
        </a:solidFill>
        <a:ln w="12700" cap="flat" cmpd="sng" algn="ctr">
          <a:solidFill>
            <a:srgbClr val="12AA6C"/>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effectLst>
                <a:outerShdw blurRad="38100" dist="38100" dir="2700000" algn="tl">
                  <a:srgbClr val="000000">
                    <a:alpha val="43137"/>
                  </a:srgbClr>
                </a:outerShdw>
              </a:effectLst>
            </a:rPr>
            <a:t>Jnum</a:t>
          </a:r>
          <a:r>
            <a:rPr lang="es-ES" sz="2000" b="1" kern="1200" dirty="0">
              <a:effectLst>
                <a:outerShdw blurRad="38100" dist="38100" dir="2700000" algn="tl">
                  <a:srgbClr val="000000">
                    <a:alpha val="43137"/>
                  </a:srgbClr>
                </a:outerShdw>
              </a:effectLst>
            </a:rPr>
            <a:t>, dios creador</a:t>
          </a:r>
        </a:p>
      </dsp:txBody>
      <dsp:txXfrm>
        <a:off x="2013105" y="1189644"/>
        <a:ext cx="1446078" cy="1245311"/>
      </dsp:txXfrm>
    </dsp:sp>
    <dsp:sp modelId="{4003989A-EAE1-47D4-B0F1-272D4DE7EFDC}">
      <dsp:nvSpPr>
        <dsp:cNvPr id="0" name=""/>
        <dsp:cNvSpPr/>
      </dsp:nvSpPr>
      <dsp:spPr>
        <a:xfrm>
          <a:off x="2482946" y="978685"/>
          <a:ext cx="238684" cy="206004"/>
        </a:xfrm>
        <a:prstGeom prst="ellipse">
          <a:avLst/>
        </a:prstGeom>
        <a:solidFill>
          <a:schemeClr val="lt1">
            <a:hueOff val="0"/>
            <a:satOff val="0"/>
            <a:lumOff val="0"/>
            <a:alphaOff val="0"/>
          </a:schemeClr>
        </a:solidFill>
        <a:ln w="12700" cap="flat" cmpd="sng" algn="ctr">
          <a:solidFill>
            <a:srgbClr val="12AA6C"/>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23399" y="0"/>
          <a:ext cx="2042449" cy="1760597"/>
        </a:xfrm>
        <a:prstGeom prst="ellipse">
          <a:avLst/>
        </a:prstGeom>
        <a:blipFill rotWithShape="1">
          <a:blip xmlns:r="http://schemas.openxmlformats.org/officeDocument/2006/relationships" r:embed="rId1"/>
          <a:srcRect/>
          <a:stretch>
            <a:fillRect l="-10000" r="-10000"/>
          </a:stretch>
        </a:blipFill>
        <a:ln w="12700" cap="flat" cmpd="sng" algn="ctr">
          <a:solidFill>
            <a:srgbClr val="12AA6C"/>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771959" y="814248"/>
          <a:ext cx="238684" cy="206004"/>
        </a:xfrm>
        <a:prstGeom prst="ellipse">
          <a:avLst/>
        </a:prstGeom>
        <a:solidFill>
          <a:schemeClr val="lt1">
            <a:hueOff val="0"/>
            <a:satOff val="0"/>
            <a:lumOff val="0"/>
            <a:alphaOff val="0"/>
          </a:schemeClr>
        </a:solidFill>
        <a:ln w="12700" cap="flat" cmpd="sng" algn="ctr">
          <a:solidFill>
            <a:srgbClr val="12AA6C"/>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713612" y="931732"/>
          <a:ext cx="2045064" cy="1761135"/>
        </a:xfrm>
        <a:prstGeom prst="ellipse">
          <a:avLst/>
        </a:prstGeom>
        <a:solidFill>
          <a:srgbClr val="8443EC"/>
        </a:solidFill>
        <a:ln w="12700" cap="flat" cmpd="sng" algn="ctr">
          <a:solidFill>
            <a:srgbClr val="8443EC"/>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effectLst>
                <a:outerShdw blurRad="38100" dist="38100" dir="2700000" algn="tl">
                  <a:srgbClr val="000000">
                    <a:alpha val="43137"/>
                  </a:srgbClr>
                </a:outerShdw>
              </a:effectLst>
            </a:rPr>
            <a:t>Sejmet</a:t>
          </a:r>
          <a:r>
            <a:rPr lang="es-ES" sz="2000" b="1" kern="1200" dirty="0">
              <a:effectLst>
                <a:outerShdw blurRad="38100" dist="38100" dir="2700000" algn="tl">
                  <a:srgbClr val="000000">
                    <a:alpha val="43137"/>
                  </a:srgbClr>
                </a:outerShdw>
              </a:effectLst>
            </a:rPr>
            <a:t>, diosa de la curación</a:t>
          </a:r>
        </a:p>
      </dsp:txBody>
      <dsp:txXfrm>
        <a:off x="2013105" y="1189644"/>
        <a:ext cx="1446078" cy="1245311"/>
      </dsp:txXfrm>
    </dsp:sp>
    <dsp:sp modelId="{4003989A-EAE1-47D4-B0F1-272D4DE7EFDC}">
      <dsp:nvSpPr>
        <dsp:cNvPr id="0" name=""/>
        <dsp:cNvSpPr/>
      </dsp:nvSpPr>
      <dsp:spPr>
        <a:xfrm>
          <a:off x="2482946" y="978685"/>
          <a:ext cx="238684" cy="206004"/>
        </a:xfrm>
        <a:prstGeom prst="ellipse">
          <a:avLst/>
        </a:prstGeom>
        <a:solidFill>
          <a:schemeClr val="lt1">
            <a:hueOff val="0"/>
            <a:satOff val="0"/>
            <a:lumOff val="0"/>
            <a:alphaOff val="0"/>
          </a:schemeClr>
        </a:solidFill>
        <a:ln w="12700" cap="flat" cmpd="sng" algn="ctr">
          <a:solidFill>
            <a:srgbClr val="8443EC"/>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23399" y="0"/>
          <a:ext cx="2042449" cy="1760597"/>
        </a:xfrm>
        <a:prstGeom prst="ellipse">
          <a:avLst/>
        </a:prstGeom>
        <a:blipFill rotWithShape="1">
          <a:blip xmlns:r="http://schemas.openxmlformats.org/officeDocument/2006/relationships" r:embed="rId1"/>
          <a:srcRect/>
          <a:stretch>
            <a:fillRect l="-4000" r="-4000"/>
          </a:stretch>
        </a:blipFill>
        <a:ln w="12700" cap="flat" cmpd="sng" algn="ctr">
          <a:solidFill>
            <a:srgbClr val="8443EC"/>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771959" y="814248"/>
          <a:ext cx="238684" cy="206004"/>
        </a:xfrm>
        <a:prstGeom prst="ellipse">
          <a:avLst/>
        </a:prstGeom>
        <a:solidFill>
          <a:schemeClr val="lt1">
            <a:hueOff val="0"/>
            <a:satOff val="0"/>
            <a:lumOff val="0"/>
            <a:alphaOff val="0"/>
          </a:schemeClr>
        </a:solidFill>
        <a:ln w="12700" cap="flat" cmpd="sng" algn="ctr">
          <a:solidFill>
            <a:srgbClr val="8443EC"/>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528988" y="814530"/>
          <a:ext cx="1787816" cy="1539602"/>
        </a:xfrm>
        <a:prstGeom prst="plaque">
          <a:avLst/>
        </a:prstGeom>
        <a:solidFill>
          <a:srgbClr val="2254AE"/>
        </a:solidFill>
        <a:ln>
          <a:solidFill>
            <a:srgbClr val="2254AE"/>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effectLst>
                <a:outerShdw blurRad="38100" dist="38100" dir="2700000" algn="tl">
                  <a:srgbClr val="000000">
                    <a:alpha val="43137"/>
                  </a:srgbClr>
                </a:outerShdw>
              </a:effectLst>
            </a:rPr>
            <a:t>Nut</a:t>
          </a:r>
          <a:r>
            <a:rPr lang="es-ES" sz="2000" b="1" kern="1200" dirty="0">
              <a:effectLst>
                <a:outerShdw blurRad="38100" dist="38100" dir="2700000" algn="tl">
                  <a:srgbClr val="000000">
                    <a:alpha val="43137"/>
                  </a:srgbClr>
                </a:outerShdw>
              </a:effectLst>
            </a:rPr>
            <a:t>, diosa del cielo</a:t>
          </a:r>
          <a:endParaRPr lang="es-ES" sz="2000" kern="1200" dirty="0">
            <a:effectLst>
              <a:outerShdw blurRad="38100" dist="38100" dir="2700000" algn="tl">
                <a:srgbClr val="000000">
                  <a:alpha val="43137"/>
                </a:srgbClr>
              </a:outerShdw>
            </a:effectLst>
          </a:endParaRPr>
        </a:p>
      </dsp:txBody>
      <dsp:txXfrm>
        <a:off x="1710436" y="995978"/>
        <a:ext cx="1424920" cy="1176706"/>
      </dsp:txXfrm>
    </dsp:sp>
    <dsp:sp modelId="{4003989A-EAE1-47D4-B0F1-272D4DE7EFDC}">
      <dsp:nvSpPr>
        <dsp:cNvPr id="0" name=""/>
        <dsp:cNvSpPr/>
      </dsp:nvSpPr>
      <dsp:spPr>
        <a:xfrm>
          <a:off x="1907343" y="918286"/>
          <a:ext cx="208660" cy="180091"/>
        </a:xfrm>
        <a:prstGeom prst="plaque">
          <a:avLst/>
        </a:prstGeom>
        <a:solidFill>
          <a:schemeClr val="lt1">
            <a:hueOff val="0"/>
            <a:satOff val="0"/>
            <a:lumOff val="0"/>
            <a:alphaOff val="0"/>
          </a:schemeClr>
        </a:solidFill>
        <a:ln w="12700" cap="flat" cmpd="sng" algn="ctr">
          <a:solidFill>
            <a:srgbClr val="2254AE"/>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51387" y="0"/>
          <a:ext cx="1785530" cy="1539132"/>
        </a:xfrm>
        <a:prstGeom prst="plaque">
          <a:avLst/>
        </a:prstGeom>
        <a:blipFill dpi="0" rotWithShape="1">
          <a:blip xmlns:r="http://schemas.openxmlformats.org/officeDocument/2006/relationships" r:embed="rId1"/>
          <a:srcRect/>
          <a:stretch>
            <a:fillRect l="-66992" t="-43933" r="-65186" b="-35631"/>
          </a:stretch>
        </a:blipFill>
        <a:ln w="12700" cap="flat" cmpd="sng" algn="ctr">
          <a:solidFill>
            <a:srgbClr val="2254AE"/>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270156" y="1265684"/>
          <a:ext cx="208660" cy="180091"/>
        </a:xfrm>
        <a:prstGeom prst="plaque">
          <a:avLst/>
        </a:prstGeom>
        <a:solidFill>
          <a:schemeClr val="lt1">
            <a:hueOff val="0"/>
            <a:satOff val="0"/>
            <a:lumOff val="0"/>
            <a:alphaOff val="0"/>
          </a:schemeClr>
        </a:solidFill>
        <a:ln w="12700" cap="flat" cmpd="sng" algn="ctr">
          <a:solidFill>
            <a:srgbClr val="2254AE"/>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528988" y="814530"/>
          <a:ext cx="1787816" cy="1539602"/>
        </a:xfrm>
        <a:prstGeom prst="plaque">
          <a:avLst/>
        </a:prstGeom>
        <a:solidFill>
          <a:srgbClr val="2254AE"/>
        </a:solidFill>
        <a:ln>
          <a:solidFill>
            <a:srgbClr val="2254AE"/>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Seth, dios de las tormentas</a:t>
          </a:r>
          <a:endParaRPr lang="es-ES" sz="2000" kern="1200" dirty="0">
            <a:effectLst>
              <a:outerShdw blurRad="38100" dist="38100" dir="2700000" algn="tl">
                <a:srgbClr val="000000">
                  <a:alpha val="43137"/>
                </a:srgbClr>
              </a:outerShdw>
            </a:effectLst>
          </a:endParaRPr>
        </a:p>
      </dsp:txBody>
      <dsp:txXfrm>
        <a:off x="1710436" y="995978"/>
        <a:ext cx="1424920" cy="1176706"/>
      </dsp:txXfrm>
    </dsp:sp>
    <dsp:sp modelId="{4003989A-EAE1-47D4-B0F1-272D4DE7EFDC}">
      <dsp:nvSpPr>
        <dsp:cNvPr id="0" name=""/>
        <dsp:cNvSpPr/>
      </dsp:nvSpPr>
      <dsp:spPr>
        <a:xfrm>
          <a:off x="1907343" y="918286"/>
          <a:ext cx="208660" cy="180091"/>
        </a:xfrm>
        <a:prstGeom prst="plaque">
          <a:avLst/>
        </a:prstGeom>
        <a:solidFill>
          <a:schemeClr val="lt1">
            <a:hueOff val="0"/>
            <a:satOff val="0"/>
            <a:lumOff val="0"/>
            <a:alphaOff val="0"/>
          </a:schemeClr>
        </a:solidFill>
        <a:ln w="12700" cap="flat" cmpd="sng" algn="ctr">
          <a:solidFill>
            <a:srgbClr val="2254AE"/>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51387" y="0"/>
          <a:ext cx="1785530" cy="1539132"/>
        </a:xfrm>
        <a:prstGeom prst="plaque">
          <a:avLst/>
        </a:prstGeom>
        <a:blipFill rotWithShape="1">
          <a:blip xmlns:r="http://schemas.openxmlformats.org/officeDocument/2006/relationships" r:embed="rId1"/>
          <a:srcRect/>
          <a:stretch>
            <a:fillRect l="-7000" r="-7000"/>
          </a:stretch>
        </a:blipFill>
        <a:ln w="12700" cap="flat" cmpd="sng" algn="ctr">
          <a:solidFill>
            <a:srgbClr val="2254AE"/>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568254" y="918286"/>
          <a:ext cx="208660" cy="180091"/>
        </a:xfrm>
        <a:prstGeom prst="plaque">
          <a:avLst/>
        </a:prstGeom>
        <a:solidFill>
          <a:schemeClr val="lt1">
            <a:hueOff val="0"/>
            <a:satOff val="0"/>
            <a:lumOff val="0"/>
            <a:alphaOff val="0"/>
          </a:schemeClr>
        </a:solidFill>
        <a:ln w="12700" cap="flat" cmpd="sng" algn="ctr">
          <a:solidFill>
            <a:srgbClr val="2254AE"/>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528988" y="814530"/>
          <a:ext cx="1787816" cy="1539602"/>
        </a:xfrm>
        <a:prstGeom prst="plaque">
          <a:avLst/>
        </a:prstGeom>
        <a:solidFill>
          <a:srgbClr val="AE4522"/>
        </a:solidFill>
        <a:ln>
          <a:solidFill>
            <a:srgbClr val="AE4522"/>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Neper, dios del grano</a:t>
          </a:r>
          <a:endParaRPr lang="es-ES" sz="2000" kern="1200" dirty="0">
            <a:effectLst>
              <a:outerShdw blurRad="38100" dist="38100" dir="2700000" algn="tl">
                <a:srgbClr val="000000">
                  <a:alpha val="43137"/>
                </a:srgbClr>
              </a:outerShdw>
            </a:effectLst>
          </a:endParaRPr>
        </a:p>
      </dsp:txBody>
      <dsp:txXfrm>
        <a:off x="1710436" y="995978"/>
        <a:ext cx="1424920" cy="1176706"/>
      </dsp:txXfrm>
    </dsp:sp>
    <dsp:sp modelId="{4003989A-EAE1-47D4-B0F1-272D4DE7EFDC}">
      <dsp:nvSpPr>
        <dsp:cNvPr id="0" name=""/>
        <dsp:cNvSpPr/>
      </dsp:nvSpPr>
      <dsp:spPr>
        <a:xfrm>
          <a:off x="1907343" y="918286"/>
          <a:ext cx="208660" cy="180091"/>
        </a:xfrm>
        <a:prstGeom prst="plaque">
          <a:avLst/>
        </a:prstGeom>
        <a:solidFill>
          <a:schemeClr val="lt1">
            <a:hueOff val="0"/>
            <a:satOff val="0"/>
            <a:lumOff val="0"/>
            <a:alphaOff val="0"/>
          </a:schemeClr>
        </a:solidFill>
        <a:ln w="12700" cap="flat" cmpd="sng" algn="ctr">
          <a:solidFill>
            <a:srgbClr val="AE4522"/>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51387" y="0"/>
          <a:ext cx="1785530" cy="1539132"/>
        </a:xfrm>
        <a:prstGeom prst="plaque">
          <a:avLst/>
        </a:prstGeom>
        <a:blipFill rotWithShape="1">
          <a:blip xmlns:r="http://schemas.openxmlformats.org/officeDocument/2006/relationships" r:embed="rId1"/>
          <a:srcRect/>
          <a:stretch>
            <a:fillRect l="-34000" r="-34000"/>
          </a:stretch>
        </a:blipFill>
        <a:ln w="12700" cap="flat" cmpd="sng" algn="ctr">
          <a:solidFill>
            <a:srgbClr val="AE4522"/>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270156" y="1265684"/>
          <a:ext cx="208660" cy="180091"/>
        </a:xfrm>
        <a:prstGeom prst="plaque">
          <a:avLst/>
        </a:prstGeom>
        <a:solidFill>
          <a:schemeClr val="lt1">
            <a:hueOff val="0"/>
            <a:satOff val="0"/>
            <a:lumOff val="0"/>
            <a:alphaOff val="0"/>
          </a:schemeClr>
        </a:solidFill>
        <a:ln w="12700" cap="flat" cmpd="sng" algn="ctr">
          <a:solidFill>
            <a:srgbClr val="AE4522"/>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2A98-DADA-493E-AA67-012FA271BC58}">
      <dsp:nvSpPr>
        <dsp:cNvPr id="0" name=""/>
        <dsp:cNvSpPr/>
      </dsp:nvSpPr>
      <dsp:spPr>
        <a:xfrm>
          <a:off x="1528988" y="1048207"/>
          <a:ext cx="1787816" cy="1228033"/>
        </a:xfrm>
        <a:prstGeom prst="plaque">
          <a:avLst/>
        </a:prstGeom>
        <a:solidFill>
          <a:srgbClr val="626A6D"/>
        </a:solidFill>
        <a:ln>
          <a:solidFill>
            <a:srgbClr val="626A6D"/>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Ra, dios del sol</a:t>
          </a:r>
          <a:endParaRPr lang="es-ES" sz="2000" kern="1200" dirty="0">
            <a:effectLst>
              <a:outerShdw blurRad="38100" dist="38100" dir="2700000" algn="tl">
                <a:srgbClr val="000000">
                  <a:alpha val="43137"/>
                </a:srgbClr>
              </a:outerShdw>
            </a:effectLst>
          </a:endParaRPr>
        </a:p>
      </dsp:txBody>
      <dsp:txXfrm>
        <a:off x="1673717" y="1192936"/>
        <a:ext cx="1498358" cy="938575"/>
      </dsp:txXfrm>
    </dsp:sp>
    <dsp:sp modelId="{4003989A-EAE1-47D4-B0F1-272D4DE7EFDC}">
      <dsp:nvSpPr>
        <dsp:cNvPr id="0" name=""/>
        <dsp:cNvSpPr/>
      </dsp:nvSpPr>
      <dsp:spPr>
        <a:xfrm>
          <a:off x="1916968" y="1121306"/>
          <a:ext cx="208660" cy="180091"/>
        </a:xfrm>
        <a:prstGeom prst="plaque">
          <a:avLst/>
        </a:prstGeom>
        <a:solidFill>
          <a:schemeClr val="lt1">
            <a:hueOff val="0"/>
            <a:satOff val="0"/>
            <a:lumOff val="0"/>
            <a:alphaOff val="0"/>
          </a:schemeClr>
        </a:solidFill>
        <a:ln w="12700" cap="flat" cmpd="sng" algn="ctr">
          <a:solidFill>
            <a:srgbClr val="626A6D"/>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 modelId="{55665AE2-B3CF-4701-AD26-BB2DC9BB3BC9}">
      <dsp:nvSpPr>
        <dsp:cNvPr id="0" name=""/>
        <dsp:cNvSpPr/>
      </dsp:nvSpPr>
      <dsp:spPr>
        <a:xfrm>
          <a:off x="51387" y="77892"/>
          <a:ext cx="1785530" cy="1539132"/>
        </a:xfrm>
        <a:prstGeom prst="plaque">
          <a:avLst/>
        </a:prstGeom>
        <a:blipFill rotWithShape="1">
          <a:blip xmlns:r="http://schemas.openxmlformats.org/officeDocument/2006/relationships" r:embed="rId1"/>
          <a:srcRect/>
          <a:stretch>
            <a:fillRect l="-27000" r="-27000"/>
          </a:stretch>
        </a:blipFill>
        <a:ln w="12700" cap="flat" cmpd="sng" algn="ctr">
          <a:solidFill>
            <a:srgbClr val="626A6D"/>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EB6D9FE-3D47-461C-B945-D3B867989DA2}">
      <dsp:nvSpPr>
        <dsp:cNvPr id="0" name=""/>
        <dsp:cNvSpPr/>
      </dsp:nvSpPr>
      <dsp:spPr>
        <a:xfrm>
          <a:off x="1569339" y="1083694"/>
          <a:ext cx="208660" cy="180091"/>
        </a:xfrm>
        <a:prstGeom prst="plaque">
          <a:avLst/>
        </a:prstGeom>
        <a:solidFill>
          <a:schemeClr val="lt1">
            <a:hueOff val="0"/>
            <a:satOff val="0"/>
            <a:lumOff val="0"/>
            <a:alphaOff val="0"/>
          </a:schemeClr>
        </a:solidFill>
        <a:ln w="12700" cap="flat" cmpd="sng" algn="ctr">
          <a:solidFill>
            <a:srgbClr val="626A6D"/>
          </a:solidFill>
          <a:prstDash val="solid"/>
          <a:miter lim="800000"/>
        </a:ln>
        <a:effectLst/>
        <a:scene3d>
          <a:camera prst="orthographicFront"/>
          <a:lightRig rig="threePt" dir="t">
            <a:rot lat="0" lon="0" rev="7500000"/>
          </a:lightRig>
        </a:scene3d>
        <a:sp3d extrusionH="190500" prstMaterial="dkEdge">
          <a:bevelT w="120650" h="3810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FE80B-0763-4392-AFEC-354438841FD7}" type="datetimeFigureOut">
              <a:rPr lang="es-ES" smtClean="0"/>
              <a:t>19/07/2025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DB3F07-6A77-47EE-9E29-7A3E18A48FFE}" type="slidenum">
              <a:rPr lang="es-ES" smtClean="0"/>
              <a:t>‹nº›</a:t>
            </a:fld>
            <a:endParaRPr lang="es-ES"/>
          </a:p>
        </p:txBody>
      </p:sp>
    </p:spTree>
    <p:extLst>
      <p:ext uri="{BB962C8B-B14F-4D97-AF65-F5344CB8AC3E}">
        <p14:creationId xmlns:p14="http://schemas.microsoft.com/office/powerpoint/2010/main" val="895368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5DB3F07-6A77-47EE-9E29-7A3E18A48FFE}" type="slidenum">
              <a:rPr lang="es-ES" smtClean="0"/>
              <a:t>6</a:t>
            </a:fld>
            <a:endParaRPr lang="es-ES"/>
          </a:p>
        </p:txBody>
      </p:sp>
    </p:spTree>
    <p:extLst>
      <p:ext uri="{BB962C8B-B14F-4D97-AF65-F5344CB8AC3E}">
        <p14:creationId xmlns:p14="http://schemas.microsoft.com/office/powerpoint/2010/main" val="3704524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FC8958-DEB7-CE22-FC6D-874948BF957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AEF29E2-AD31-C01F-58A2-5D3A78B0B1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EDE711F-8E64-54BD-9B60-E0FE3CC10858}"/>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5" name="Marcador de pie de página 4">
            <a:extLst>
              <a:ext uri="{FF2B5EF4-FFF2-40B4-BE49-F238E27FC236}">
                <a16:creationId xmlns:a16="http://schemas.microsoft.com/office/drawing/2014/main" id="{89AB7981-DBB1-4A17-E46C-3EADF237129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9F98C41-9286-C54D-DBE4-EE6D5C60017B}"/>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70514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AD5125-5046-5F2F-2343-37DB7D6E718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F784373-01BF-1220-5EBE-91E1CB4BFEF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9B5427E-3F54-B3F2-81E7-B30FDFDE8491}"/>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5" name="Marcador de pie de página 4">
            <a:extLst>
              <a:ext uri="{FF2B5EF4-FFF2-40B4-BE49-F238E27FC236}">
                <a16:creationId xmlns:a16="http://schemas.microsoft.com/office/drawing/2014/main" id="{9A4690D6-BBBF-6B02-EBBE-050F66B2AFA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62D11BF-E062-43D6-20D0-97123E98BBCE}"/>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307989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D089D1-DC0C-B76F-6145-88605D40421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1FF360C-F41B-91C6-0047-AF32273E3B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9ED7722-D889-89EA-CD35-7E43074D2484}"/>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5" name="Marcador de pie de página 4">
            <a:extLst>
              <a:ext uri="{FF2B5EF4-FFF2-40B4-BE49-F238E27FC236}">
                <a16:creationId xmlns:a16="http://schemas.microsoft.com/office/drawing/2014/main" id="{101D4814-A038-A670-AA70-524ACD39C6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446418E-4AFC-C82C-7F43-603EDC4473D7}"/>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160481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3E03DF-6290-4D7B-4A3F-9CFAAABDC66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75F0331-DCCA-D8E6-1AFA-A98A2037A8B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09A39AB-334F-7115-3650-05F6FC9515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C6DDFF0-1923-8E05-C056-218E4E315175}"/>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6" name="Marcador de pie de página 5">
            <a:extLst>
              <a:ext uri="{FF2B5EF4-FFF2-40B4-BE49-F238E27FC236}">
                <a16:creationId xmlns:a16="http://schemas.microsoft.com/office/drawing/2014/main" id="{305E0A56-A4AC-1123-42C6-490DC7ABAAD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0B3349A-73D7-1591-B084-8DD0EDD78E1F}"/>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346986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B0784D-2F4A-0824-7888-A4F01E3B42B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B3A4750-E1F5-02AF-942F-6EED89C773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83D45AB-3DD4-6E7C-AA6C-9BC54868B08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FEA4474-9B8D-6BD9-7136-F2C0DA10D0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B6584BE-939E-B706-2502-729980CFBD1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968BCE80-AAF9-1BF5-9956-1FD56E31001E}"/>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8" name="Marcador de pie de página 7">
            <a:extLst>
              <a:ext uri="{FF2B5EF4-FFF2-40B4-BE49-F238E27FC236}">
                <a16:creationId xmlns:a16="http://schemas.microsoft.com/office/drawing/2014/main" id="{044780FF-3C5F-992F-9639-75579B8F9E4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49C8D03-1901-F2E4-8C9B-8112B4A70C5D}"/>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916155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FDB36D-6633-70B0-F512-C5E09F66D90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9C5DC6E2-0328-364B-DD05-D6DF162E24E5}"/>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4" name="Marcador de pie de página 3">
            <a:extLst>
              <a:ext uri="{FF2B5EF4-FFF2-40B4-BE49-F238E27FC236}">
                <a16:creationId xmlns:a16="http://schemas.microsoft.com/office/drawing/2014/main" id="{D621B49F-A231-6378-C06D-70C6884ADAC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B844733-1778-9887-439D-CAC9740662A7}"/>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1194537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9BC637D-C03F-705A-5EE7-98F19480E700}"/>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3" name="Marcador de pie de página 2">
            <a:extLst>
              <a:ext uri="{FF2B5EF4-FFF2-40B4-BE49-F238E27FC236}">
                <a16:creationId xmlns:a16="http://schemas.microsoft.com/office/drawing/2014/main" id="{DE5F84BD-3819-6377-3CAE-752869394EF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1A4B5AA-E84C-2014-5C9F-366859A5E65B}"/>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212468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874DEB-393F-ED00-8A84-634AB56E78E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F31F71C-2FEA-1977-7205-F21A6511B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E3AEF4D-096F-CC25-9A4A-F787D3BCE7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EEB55F0-911D-7351-D9CF-9E198E8A7E1B}"/>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6" name="Marcador de pie de página 5">
            <a:extLst>
              <a:ext uri="{FF2B5EF4-FFF2-40B4-BE49-F238E27FC236}">
                <a16:creationId xmlns:a16="http://schemas.microsoft.com/office/drawing/2014/main" id="{F9FB2D06-8850-52D4-18E4-D6D7E15BDC8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544B813-A5F0-B377-240A-D4593EFAD59D}"/>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274972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77AEDE-1A9E-040F-31E6-66F9B60E4ED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F00E7A2-D8EB-9534-B175-1C8A24140E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08F72D6-FD8B-36D6-3716-564C8B414E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6946F10-2E5E-5D77-034F-985DB09511E0}"/>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6" name="Marcador de pie de página 5">
            <a:extLst>
              <a:ext uri="{FF2B5EF4-FFF2-40B4-BE49-F238E27FC236}">
                <a16:creationId xmlns:a16="http://schemas.microsoft.com/office/drawing/2014/main" id="{5DC7AE18-933E-076A-0A80-9B4FC9C59E7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DAAC27D-71F7-8C6A-3E8B-F45252F59D5E}"/>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242180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A76388-247B-3D63-6639-2397DC1F10C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A5AF03D-D81D-0604-EABA-67C272975A8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C9EE5D0-F6D3-2B3F-F0B0-AE7F939F01C1}"/>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5" name="Marcador de pie de página 4">
            <a:extLst>
              <a:ext uri="{FF2B5EF4-FFF2-40B4-BE49-F238E27FC236}">
                <a16:creationId xmlns:a16="http://schemas.microsoft.com/office/drawing/2014/main" id="{C3164F0C-96DC-4BB6-C435-4740AA38401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AD85E4C-9CC8-13F0-20EF-51613BB30CC4}"/>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246042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B0A970D-770E-571E-C3AA-9C7C2982A61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0197039-1AD1-B43E-C33F-B790CD07A6D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EFB1716-A20D-3F86-0CEB-4C3B549D3C4A}"/>
              </a:ext>
            </a:extLst>
          </p:cNvPr>
          <p:cNvSpPr>
            <a:spLocks noGrp="1"/>
          </p:cNvSpPr>
          <p:nvPr>
            <p:ph type="dt" sz="half" idx="10"/>
          </p:nvPr>
        </p:nvSpPr>
        <p:spPr/>
        <p:txBody>
          <a:bodyPr/>
          <a:lstStyle/>
          <a:p>
            <a:fld id="{2435A8A0-36A1-4A87-9068-626A0DA9179F}" type="datetimeFigureOut">
              <a:rPr lang="es-ES" smtClean="0"/>
              <a:t>19/07/2025</a:t>
            </a:fld>
            <a:endParaRPr lang="es-ES"/>
          </a:p>
        </p:txBody>
      </p:sp>
      <p:sp>
        <p:nvSpPr>
          <p:cNvPr id="5" name="Marcador de pie de página 4">
            <a:extLst>
              <a:ext uri="{FF2B5EF4-FFF2-40B4-BE49-F238E27FC236}">
                <a16:creationId xmlns:a16="http://schemas.microsoft.com/office/drawing/2014/main" id="{C9EA92CA-B51E-CF92-1DBC-C6E85ADA156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55DC67D-D153-E694-1D82-DF43C956C23A}"/>
              </a:ext>
            </a:extLst>
          </p:cNvPr>
          <p:cNvSpPr>
            <a:spLocks noGrp="1"/>
          </p:cNvSpPr>
          <p:nvPr>
            <p:ph type="sldNum" sz="quarter" idx="12"/>
          </p:nvPr>
        </p:nvSpPr>
        <p:spPr/>
        <p:txBody>
          <a:bodyPr/>
          <a:lstStyle/>
          <a:p>
            <a:fld id="{76F9E0AD-476D-4439-8624-E1E7787E3D3E}" type="slidenum">
              <a:rPr lang="es-ES" smtClean="0"/>
              <a:t>‹nº›</a:t>
            </a:fld>
            <a:endParaRPr lang="es-ES"/>
          </a:p>
        </p:txBody>
      </p:sp>
    </p:spTree>
    <p:extLst>
      <p:ext uri="{BB962C8B-B14F-4D97-AF65-F5344CB8AC3E}">
        <p14:creationId xmlns:p14="http://schemas.microsoft.com/office/powerpoint/2010/main" val="400697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BC5242-8B85-8557-BB6A-EC5FA5CC3C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1636A15-A615-D552-643B-5BE998F78C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30B9167-08F1-9232-F550-BA3D31617F21}"/>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5" name="Marcador de pie de página 4">
            <a:extLst>
              <a:ext uri="{FF2B5EF4-FFF2-40B4-BE49-F238E27FC236}">
                <a16:creationId xmlns:a16="http://schemas.microsoft.com/office/drawing/2014/main" id="{C843561D-3819-D62F-504E-0B23902F17F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7742DB3-855A-99A8-B1D1-ACB865A433D6}"/>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646074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187DD8-56B5-9443-F661-6A5303BE2E8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0DD9CD8-1BF2-D6C4-18CA-736C22A55B9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9736E3B-E045-D6EE-24D4-51DE43305804}"/>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5" name="Marcador de pie de página 4">
            <a:extLst>
              <a:ext uri="{FF2B5EF4-FFF2-40B4-BE49-F238E27FC236}">
                <a16:creationId xmlns:a16="http://schemas.microsoft.com/office/drawing/2014/main" id="{E134C23E-B978-4FAF-1970-48AD1014CA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41B1BE-67DF-E439-79BB-16663D60CCE0}"/>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146917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B4B658-3017-E75B-309B-6D5BFB6C2B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001EE6-8A99-E853-EB25-0F4F972B6F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3233F85-56E3-1FF6-7B6A-0581DA12F0A1}"/>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5" name="Marcador de pie de página 4">
            <a:extLst>
              <a:ext uri="{FF2B5EF4-FFF2-40B4-BE49-F238E27FC236}">
                <a16:creationId xmlns:a16="http://schemas.microsoft.com/office/drawing/2014/main" id="{459DB2E5-B898-98C5-7B56-B1050038AF2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E4DF615-238F-9AC7-9D60-279B7B6DDA69}"/>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4843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B72884-11E8-0131-BFF5-34B10E06C11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3C304CA-0A82-E53F-91F0-76D2D0AF29B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2808C05-9AEE-2D43-5685-7B1E3261C53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21AA6CAF-E048-7217-7FBF-EECEA180C733}"/>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6" name="Marcador de pie de página 5">
            <a:extLst>
              <a:ext uri="{FF2B5EF4-FFF2-40B4-BE49-F238E27FC236}">
                <a16:creationId xmlns:a16="http://schemas.microsoft.com/office/drawing/2014/main" id="{87DE3D02-9131-C7FE-F779-4EBE9E7E262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97FAF90-F926-7323-B286-6A566EC788DC}"/>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12669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C566C8-1795-9A1F-5B24-AC8F0A4A591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F339249-3A0A-0A66-E494-B94628E270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07B9772-F57D-1260-B879-6CD17157B78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2C6B75B-F42A-1D8C-2DC1-88E812FE2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3DAE0DD-DEBA-7DDB-CC33-639967131C3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58901A6-6BEB-9582-6595-DBC49D4A44BC}"/>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8" name="Marcador de pie de página 7">
            <a:extLst>
              <a:ext uri="{FF2B5EF4-FFF2-40B4-BE49-F238E27FC236}">
                <a16:creationId xmlns:a16="http://schemas.microsoft.com/office/drawing/2014/main" id="{F64D162B-61FC-6E58-78B1-6EBF5737B93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96B3F92-54B5-5AA6-B9BC-A07442C435B7}"/>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02639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C27248-C770-6332-D9E1-06DB3AE442C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9A658C4-D54E-2ED0-1AD6-363B9C14A6D3}"/>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4" name="Marcador de pie de página 3">
            <a:extLst>
              <a:ext uri="{FF2B5EF4-FFF2-40B4-BE49-F238E27FC236}">
                <a16:creationId xmlns:a16="http://schemas.microsoft.com/office/drawing/2014/main" id="{2F2FF0DF-D287-F5F7-8E3F-F9298B5459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804369D-471E-9828-D713-5D81F089C6E1}"/>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383193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4A17242-C785-15C9-1379-B9A1BAA3EF41}"/>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3" name="Marcador de pie de página 2">
            <a:extLst>
              <a:ext uri="{FF2B5EF4-FFF2-40B4-BE49-F238E27FC236}">
                <a16:creationId xmlns:a16="http://schemas.microsoft.com/office/drawing/2014/main" id="{CA257EEF-4521-6B6D-C46B-BF189A6CD2B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3945EE9-3A90-B540-5F95-634A74CB22AA}"/>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89079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9C0D16-1634-4B40-FF60-72962A4FFA4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DAD870E-339D-98B4-64C4-F46E5BC020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8274894-088E-E1DF-3B76-F5FB7A8DD8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601A5DE-CAC1-18A7-4621-999A73F2851F}"/>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6" name="Marcador de pie de página 5">
            <a:extLst>
              <a:ext uri="{FF2B5EF4-FFF2-40B4-BE49-F238E27FC236}">
                <a16:creationId xmlns:a16="http://schemas.microsoft.com/office/drawing/2014/main" id="{0E7B2E03-EF41-6637-B9DE-92DA0500FD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219CF3F-7614-AA39-8A82-6A41B6704F00}"/>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93769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BC2151-1B6B-4677-46B3-6BCF7A84EED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13D3CE2-F016-8279-EAB5-B22EC7B593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62ED04D-2FF8-C17A-240E-CE4B655E5F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104A8ED-5426-E73E-23BC-FEE4D9715910}"/>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6" name="Marcador de pie de página 5">
            <a:extLst>
              <a:ext uri="{FF2B5EF4-FFF2-40B4-BE49-F238E27FC236}">
                <a16:creationId xmlns:a16="http://schemas.microsoft.com/office/drawing/2014/main" id="{98678B2B-DFD3-B4FC-BD1C-F3EB3AB0A46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3E7634A-07D9-F00C-0FF5-CBED5C447BC6}"/>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622261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F3FA4-91B3-2232-5B10-CB4EF8240E8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5CD1151-E280-41E7-58B2-005A5AE7310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376219-E411-BF11-6DB6-9CED6EB08D30}"/>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5" name="Marcador de pie de página 4">
            <a:extLst>
              <a:ext uri="{FF2B5EF4-FFF2-40B4-BE49-F238E27FC236}">
                <a16:creationId xmlns:a16="http://schemas.microsoft.com/office/drawing/2014/main" id="{A5E5890B-CDD0-A1CB-FE9F-662538E790B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9D042B-4856-FB2D-F76D-9A6D65522165}"/>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38315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1704705-6456-C284-FCBF-54308819DD2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3D2852E-553E-9CFB-8F7D-0838F2764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B903240-C095-16BA-327D-3CAAEBEBB5D8}"/>
              </a:ext>
            </a:extLst>
          </p:cNvPr>
          <p:cNvSpPr>
            <a:spLocks noGrp="1"/>
          </p:cNvSpPr>
          <p:nvPr>
            <p:ph type="dt" sz="half" idx="10"/>
          </p:nvPr>
        </p:nvSpPr>
        <p:spPr/>
        <p:txBody>
          <a:bodyPr/>
          <a:lstStyle/>
          <a:p>
            <a:fld id="{CC0B3F51-AA9E-4D34-8144-3A5F1E1AEB52}" type="datetimeFigureOut">
              <a:rPr lang="es-ES" smtClean="0"/>
              <a:t>19/07/2025</a:t>
            </a:fld>
            <a:endParaRPr lang="es-ES"/>
          </a:p>
        </p:txBody>
      </p:sp>
      <p:sp>
        <p:nvSpPr>
          <p:cNvPr id="5" name="Marcador de pie de página 4">
            <a:extLst>
              <a:ext uri="{FF2B5EF4-FFF2-40B4-BE49-F238E27FC236}">
                <a16:creationId xmlns:a16="http://schemas.microsoft.com/office/drawing/2014/main" id="{9DCEE36A-A456-EF06-E6A8-D61D12AC601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AB8E7F8-148F-BF52-D5B4-884F736D17AD}"/>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161027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A8CE9C4-C26A-D45F-FCC6-C170A18A3A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662B41F-B65A-B127-8B50-089DA3A965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362FA5-E187-0472-7BA2-8EE66BB696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35A8A0-36A1-4A87-9068-626A0DA9179F}" type="datetimeFigureOut">
              <a:rPr lang="es-ES" smtClean="0"/>
              <a:t>19/07/2025</a:t>
            </a:fld>
            <a:endParaRPr lang="es-ES"/>
          </a:p>
        </p:txBody>
      </p:sp>
      <p:sp>
        <p:nvSpPr>
          <p:cNvPr id="5" name="Marcador de pie de página 4">
            <a:extLst>
              <a:ext uri="{FF2B5EF4-FFF2-40B4-BE49-F238E27FC236}">
                <a16:creationId xmlns:a16="http://schemas.microsoft.com/office/drawing/2014/main" id="{86D69CFD-9D71-4117-AE9A-B7845D039C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A564C53-EC07-5628-0E3C-1D56B3D208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F9E0AD-476D-4439-8624-E1E7787E3D3E}" type="slidenum">
              <a:rPr lang="es-ES" smtClean="0"/>
              <a:t>‹nº›</a:t>
            </a:fld>
            <a:endParaRPr lang="es-ES"/>
          </a:p>
        </p:txBody>
      </p:sp>
    </p:spTree>
    <p:extLst>
      <p:ext uri="{BB962C8B-B14F-4D97-AF65-F5344CB8AC3E}">
        <p14:creationId xmlns:p14="http://schemas.microsoft.com/office/powerpoint/2010/main" val="649625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12C07F4-4E9F-F2BD-94BB-9CCA94DDC9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C76BF94-1D6E-5419-7FFF-5D6BF9CFA6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8B5DAAF-503D-5C63-0D57-D02267677C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0B3F51-AA9E-4D34-8144-3A5F1E1AEB52}" type="datetimeFigureOut">
              <a:rPr lang="es-ES" smtClean="0"/>
              <a:t>19/07/2025</a:t>
            </a:fld>
            <a:endParaRPr lang="es-ES"/>
          </a:p>
        </p:txBody>
      </p:sp>
      <p:sp>
        <p:nvSpPr>
          <p:cNvPr id="5" name="Marcador de pie de página 4">
            <a:extLst>
              <a:ext uri="{FF2B5EF4-FFF2-40B4-BE49-F238E27FC236}">
                <a16:creationId xmlns:a16="http://schemas.microsoft.com/office/drawing/2014/main" id="{65C4CB22-D2D7-60F1-A7D6-29120CD021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59F44E1-4CE8-5978-2F3E-CB1AC17DBB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970836-AFF6-4270-B515-228F2A2EA8DC}" type="slidenum">
              <a:rPr lang="es-ES" smtClean="0"/>
              <a:t>‹nº›</a:t>
            </a:fld>
            <a:endParaRPr lang="es-ES"/>
          </a:p>
        </p:txBody>
      </p:sp>
    </p:spTree>
    <p:extLst>
      <p:ext uri="{BB962C8B-B14F-4D97-AF65-F5344CB8AC3E}">
        <p14:creationId xmlns:p14="http://schemas.microsoft.com/office/powerpoint/2010/main" val="2541853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jpg"/><Relationship Id="rId10" Type="http://schemas.openxmlformats.org/officeDocument/2006/relationships/image" Target="../media/image21.png"/><Relationship Id="rId4" Type="http://schemas.openxmlformats.org/officeDocument/2006/relationships/image" Target="../media/image16.pn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1.png"/><Relationship Id="rId4" Type="http://schemas.openxmlformats.org/officeDocument/2006/relationships/image" Target="../media/image30.jpg"/></Relationships>
</file>

<file path=ppt/slides/_rels/slide6.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2.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6.jpg"/><Relationship Id="rId7" Type="http://schemas.openxmlformats.org/officeDocument/2006/relationships/diagramColors" Target="../diagrams/colors2.xml"/><Relationship Id="rId2"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57.jp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image" Target="../media/image63.jpg"/><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image" Target="../media/image60.jpg"/><Relationship Id="rId1" Type="http://schemas.openxmlformats.org/officeDocument/2006/relationships/slideLayout" Target="../slideLayouts/slideLayout7.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64.jp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67.jpg"/><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B7B81025-E3A0-6F59-52CC-D77FD91D368A}"/>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473F330-3F0B-E513-A946-48688D94F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descr="Patrón de fondo&#10;&#10;El contenido generado por IA puede ser incorrecto.">
            <a:extLst>
              <a:ext uri="{FF2B5EF4-FFF2-40B4-BE49-F238E27FC236}">
                <a16:creationId xmlns:a16="http://schemas.microsoft.com/office/drawing/2014/main" id="{4D8139A3-04D6-F8A6-8F94-96FE5186449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22565"/>
            <a:ext cx="2693955" cy="1435903"/>
          </a:xfrm>
          <a:prstGeom prst="rect">
            <a:avLst/>
          </a:prstGeom>
        </p:spPr>
      </p:pic>
      <p:pic>
        <p:nvPicPr>
          <p:cNvPr id="15" name="Imagen 14" descr="Patrón de fondo&#10;&#10;El contenido generado por IA puede ser incorrecto.">
            <a:extLst>
              <a:ext uri="{FF2B5EF4-FFF2-40B4-BE49-F238E27FC236}">
                <a16:creationId xmlns:a16="http://schemas.microsoft.com/office/drawing/2014/main" id="{CDF9E83D-C9DD-35D3-FA32-FDA5170AD15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flipH="1">
            <a:off x="-1" y="1059474"/>
            <a:ext cx="2693955" cy="1435903"/>
          </a:xfrm>
          <a:prstGeom prst="rect">
            <a:avLst/>
          </a:prstGeom>
        </p:spPr>
      </p:pic>
      <p:pic>
        <p:nvPicPr>
          <p:cNvPr id="22" name="Imagen 21" descr="Patrón de fondo&#10;&#10;El contenido generado por IA puede ser incorrecto.">
            <a:extLst>
              <a:ext uri="{FF2B5EF4-FFF2-40B4-BE49-F238E27FC236}">
                <a16:creationId xmlns:a16="http://schemas.microsoft.com/office/drawing/2014/main" id="{B796DBDA-9095-C82D-0E00-84FF713F6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594948"/>
            <a:ext cx="2693955" cy="1435903"/>
          </a:xfrm>
          <a:prstGeom prst="rect">
            <a:avLst/>
          </a:prstGeom>
        </p:spPr>
      </p:pic>
      <p:pic>
        <p:nvPicPr>
          <p:cNvPr id="23" name="Imagen 22" descr="Patrón de fondo&#10;&#10;El contenido generado por IA puede ser incorrecto.">
            <a:extLst>
              <a:ext uri="{FF2B5EF4-FFF2-40B4-BE49-F238E27FC236}">
                <a16:creationId xmlns:a16="http://schemas.microsoft.com/office/drawing/2014/main" id="{D9C19F68-0193-B217-CDAC-A43A3F89EE9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flipH="1">
            <a:off x="-2" y="4676987"/>
            <a:ext cx="2693955" cy="1435903"/>
          </a:xfrm>
          <a:prstGeom prst="rect">
            <a:avLst/>
          </a:prstGeom>
        </p:spPr>
      </p:pic>
      <p:pic>
        <p:nvPicPr>
          <p:cNvPr id="24" name="Imagen 23" descr="Patrón de fondo&#10;&#10;El contenido generado por IA puede ser incorrecto.">
            <a:extLst>
              <a:ext uri="{FF2B5EF4-FFF2-40B4-BE49-F238E27FC236}">
                <a16:creationId xmlns:a16="http://schemas.microsoft.com/office/drawing/2014/main" id="{186F4C80-854F-31D4-CC45-4E72860D8F8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rot="20465627" flipV="1">
            <a:off x="-199936" y="2034710"/>
            <a:ext cx="2954044" cy="1574533"/>
          </a:xfrm>
          <a:prstGeom prst="rect">
            <a:avLst/>
          </a:prstGeom>
        </p:spPr>
      </p:pic>
      <p:pic>
        <p:nvPicPr>
          <p:cNvPr id="13" name="Imagen 12">
            <a:extLst>
              <a:ext uri="{FF2B5EF4-FFF2-40B4-BE49-F238E27FC236}">
                <a16:creationId xmlns:a16="http://schemas.microsoft.com/office/drawing/2014/main" id="{8DFB2F19-2B37-4768-9F9D-B8897B898EC3}"/>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rcRect l="1846" r="1846"/>
          <a:stretch/>
        </p:blipFill>
        <p:spPr>
          <a:xfrm>
            <a:off x="9020439" y="169252"/>
            <a:ext cx="3017273" cy="2088000"/>
          </a:xfrm>
          <a:prstGeom prst="rect">
            <a:avLst/>
          </a:prstGeom>
          <a:ln w="88900" cap="sq" cmpd="thickThin">
            <a:solidFill>
              <a:schemeClr val="tx1"/>
            </a:solidFill>
            <a:prstDash val="solid"/>
            <a:miter lim="800000"/>
          </a:ln>
          <a:effectLst>
            <a:innerShdw blurRad="76200">
              <a:srgbClr val="000000"/>
            </a:innerShdw>
          </a:effectLst>
        </p:spPr>
      </p:pic>
      <p:pic>
        <p:nvPicPr>
          <p:cNvPr id="11" name="Imagen 10">
            <a:extLst>
              <a:ext uri="{FF2B5EF4-FFF2-40B4-BE49-F238E27FC236}">
                <a16:creationId xmlns:a16="http://schemas.microsoft.com/office/drawing/2014/main" id="{43DE70AE-3FFB-9B00-1DD1-C4E55118CE77}"/>
              </a:ext>
            </a:extLst>
          </p:cNvPr>
          <p:cNvPicPr>
            <a:picLocks noGrp="1" noRot="1" noChangeAspect="1" noMove="1" noResize="1" noEditPoints="1" noAdjustHandles="1" noChangeArrowheads="1" noChangeShapeType="1" noCrop="1"/>
          </p:cNvPicPr>
          <p:nvPr/>
        </p:nvPicPr>
        <p:blipFill rotWithShape="1">
          <a:blip r:embed="rId5">
            <a:extLst>
              <a:ext uri="{28A0092B-C50C-407E-A947-70E740481C1C}">
                <a14:useLocalDpi xmlns:a14="http://schemas.microsoft.com/office/drawing/2010/main" val="0"/>
              </a:ext>
            </a:extLst>
          </a:blip>
          <a:srcRect l="36" t="25915" r="-36" b="4679"/>
          <a:stretch>
            <a:fillRect/>
          </a:stretch>
        </p:blipFill>
        <p:spPr>
          <a:xfrm>
            <a:off x="9020439" y="2391883"/>
            <a:ext cx="3008340" cy="2088000"/>
          </a:xfrm>
          <a:prstGeom prst="rect">
            <a:avLst/>
          </a:prstGeom>
          <a:ln w="88900" cap="sq" cmpd="thickThin">
            <a:solidFill>
              <a:schemeClr val="tx1"/>
            </a:solidFill>
            <a:prstDash val="solid"/>
            <a:miter lim="800000"/>
          </a:ln>
          <a:effectLst>
            <a:innerShdw blurRad="76200">
              <a:srgbClr val="000000"/>
            </a:innerShdw>
          </a:effectLst>
        </p:spPr>
      </p:pic>
      <p:pic>
        <p:nvPicPr>
          <p:cNvPr id="3" name="Imagen 2">
            <a:extLst>
              <a:ext uri="{FF2B5EF4-FFF2-40B4-BE49-F238E27FC236}">
                <a16:creationId xmlns:a16="http://schemas.microsoft.com/office/drawing/2014/main" id="{A342FCEF-43A9-88A0-5C11-502EA758CF96}"/>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t="8708" b="8708"/>
          <a:stretch/>
        </p:blipFill>
        <p:spPr>
          <a:xfrm>
            <a:off x="9020439" y="4620643"/>
            <a:ext cx="3016182" cy="2088000"/>
          </a:xfrm>
          <a:prstGeom prst="rect">
            <a:avLst/>
          </a:prstGeom>
          <a:ln w="88900" cap="sq" cmpd="thickThin">
            <a:solidFill>
              <a:schemeClr val="tx1"/>
            </a:solidFill>
            <a:prstDash val="solid"/>
            <a:miter lim="800000"/>
          </a:ln>
          <a:effectLst>
            <a:innerShdw blurRad="76200">
              <a:srgbClr val="000000"/>
            </a:innerShdw>
          </a:effectLst>
        </p:spPr>
      </p:pic>
      <p:pic>
        <p:nvPicPr>
          <p:cNvPr id="2" name="Imagen 1">
            <a:extLst>
              <a:ext uri="{FF2B5EF4-FFF2-40B4-BE49-F238E27FC236}">
                <a16:creationId xmlns:a16="http://schemas.microsoft.com/office/drawing/2014/main" id="{76DAEF76-BE58-A3B4-86A2-4A9E7CB4A051}"/>
              </a:ext>
            </a:extLst>
          </p:cNvPr>
          <p:cNvPicPr>
            <a:picLocks noGrp="1" noRot="1" noChangeAspect="1" noMove="1" noResize="1" noEditPoints="1" noAdjustHandles="1" noChangeArrowheads="1" noChangeShapeType="1" noCrop="1"/>
          </p:cNvPicPr>
          <p:nvPr/>
        </p:nvPicPr>
        <p:blipFill rotWithShape="1">
          <a:blip r:embed="rId7">
            <a:extLst>
              <a:ext uri="{28A0092B-C50C-407E-A947-70E740481C1C}">
                <a14:useLocalDpi xmlns:a14="http://schemas.microsoft.com/office/drawing/2010/main" val="0"/>
              </a:ext>
            </a:extLst>
          </a:blip>
          <a:srcRect t="20450" b="10348"/>
          <a:stretch>
            <a:fillRect/>
          </a:stretch>
        </p:blipFill>
        <p:spPr>
          <a:xfrm>
            <a:off x="5849921" y="169252"/>
            <a:ext cx="3017273" cy="2088000"/>
          </a:xfrm>
          <a:prstGeom prst="rect">
            <a:avLst/>
          </a:prstGeom>
          <a:ln w="88900" cap="sq" cmpd="thickThin">
            <a:solidFill>
              <a:schemeClr val="tx1"/>
            </a:solidFill>
            <a:prstDash val="solid"/>
            <a:miter lim="800000"/>
          </a:ln>
          <a:effectLst>
            <a:innerShdw blurRad="76200">
              <a:srgbClr val="000000"/>
            </a:innerShdw>
          </a:effectLst>
        </p:spPr>
      </p:pic>
      <p:pic>
        <p:nvPicPr>
          <p:cNvPr id="4" name="Imagen 3">
            <a:extLst>
              <a:ext uri="{FF2B5EF4-FFF2-40B4-BE49-F238E27FC236}">
                <a16:creationId xmlns:a16="http://schemas.microsoft.com/office/drawing/2014/main" id="{DF4EE753-455C-3037-4E6C-ED21843A866A}"/>
              </a:ext>
            </a:extLst>
          </p:cNvPr>
          <p:cNvPicPr>
            <a:picLocks noGrp="1" noRot="1" noChangeAspect="1" noMove="1" noResize="1" noEditPoints="1" noAdjustHandles="1" noChangeArrowheads="1" noChangeShapeType="1" noCrop="1"/>
          </p:cNvPicPr>
          <p:nvPr/>
        </p:nvPicPr>
        <p:blipFill rotWithShape="1">
          <a:blip r:embed="rId8">
            <a:extLst>
              <a:ext uri="{28A0092B-C50C-407E-A947-70E740481C1C}">
                <a14:useLocalDpi xmlns:a14="http://schemas.microsoft.com/office/drawing/2010/main" val="0"/>
              </a:ext>
            </a:extLst>
          </a:blip>
          <a:srcRect l="-297" t="29873" r="297" b="721"/>
          <a:stretch>
            <a:fillRect/>
          </a:stretch>
        </p:blipFill>
        <p:spPr>
          <a:xfrm>
            <a:off x="5849921" y="2391883"/>
            <a:ext cx="3008340" cy="2088000"/>
          </a:xfrm>
          <a:prstGeom prst="rect">
            <a:avLst/>
          </a:prstGeom>
          <a:ln w="88900" cap="sq" cmpd="thickThin">
            <a:solidFill>
              <a:schemeClr val="tx1"/>
            </a:solidFill>
            <a:prstDash val="solid"/>
            <a:miter lim="800000"/>
          </a:ln>
          <a:effectLst>
            <a:innerShdw blurRad="76200">
              <a:srgbClr val="000000"/>
            </a:innerShdw>
          </a:effectLst>
        </p:spPr>
      </p:pic>
      <p:pic>
        <p:nvPicPr>
          <p:cNvPr id="6" name="Imagen 5">
            <a:extLst>
              <a:ext uri="{FF2B5EF4-FFF2-40B4-BE49-F238E27FC236}">
                <a16:creationId xmlns:a16="http://schemas.microsoft.com/office/drawing/2014/main" id="{FBCC7871-84DC-DFF8-C91D-84DBD3FE80C8}"/>
              </a:ext>
            </a:extLst>
          </p:cNvPr>
          <p:cNvPicPr>
            <a:picLocks noGrp="1" noRot="1" noChangeAspect="1" noMove="1" noResize="1" noEditPoints="1" noAdjustHandles="1" noChangeArrowheads="1" noChangeShapeType="1" noCrop="1"/>
          </p:cNvPicPr>
          <p:nvPr/>
        </p:nvPicPr>
        <p:blipFill rotWithShape="1">
          <a:blip r:embed="rId9">
            <a:extLst>
              <a:ext uri="{28A0092B-C50C-407E-A947-70E740481C1C}">
                <a14:useLocalDpi xmlns:a14="http://schemas.microsoft.com/office/drawing/2010/main" val="0"/>
              </a:ext>
            </a:extLst>
          </a:blip>
          <a:srcRect l="-241" t="30774" r="241"/>
          <a:stretch>
            <a:fillRect/>
          </a:stretch>
        </p:blipFill>
        <p:spPr>
          <a:xfrm>
            <a:off x="5849921" y="4620643"/>
            <a:ext cx="3016182" cy="2088000"/>
          </a:xfrm>
          <a:prstGeom prst="rect">
            <a:avLst/>
          </a:prstGeom>
          <a:ln w="88900" cap="sq" cmpd="thickThin">
            <a:solidFill>
              <a:schemeClr val="tx1"/>
            </a:solidFill>
            <a:prstDash val="solid"/>
            <a:miter lim="800000"/>
          </a:ln>
          <a:effectLst>
            <a:innerShdw blurRad="76200">
              <a:srgbClr val="000000"/>
            </a:innerShdw>
          </a:effectLst>
        </p:spPr>
      </p:pic>
      <p:pic>
        <p:nvPicPr>
          <p:cNvPr id="7" name="Imagen 6">
            <a:extLst>
              <a:ext uri="{FF2B5EF4-FFF2-40B4-BE49-F238E27FC236}">
                <a16:creationId xmlns:a16="http://schemas.microsoft.com/office/drawing/2014/main" id="{CBF8EEE6-5426-D5E4-9EDB-F039FDF9273A}"/>
              </a:ext>
            </a:extLst>
          </p:cNvPr>
          <p:cNvPicPr>
            <a:picLocks noGrp="1" noRot="1" noChangeAspect="1" noMove="1" noResize="1" noEditPoints="1" noAdjustHandles="1" noChangeArrowheads="1" noChangeShapeType="1" noCrop="1"/>
          </p:cNvPicPr>
          <p:nvPr/>
        </p:nvPicPr>
        <p:blipFill rotWithShape="1">
          <a:blip r:embed="rId10">
            <a:extLst>
              <a:ext uri="{28A0092B-C50C-407E-A947-70E740481C1C}">
                <a14:useLocalDpi xmlns:a14="http://schemas.microsoft.com/office/drawing/2010/main" val="0"/>
              </a:ext>
            </a:extLst>
          </a:blip>
          <a:srcRect t="14990" b="8175"/>
          <a:stretch>
            <a:fillRect/>
          </a:stretch>
        </p:blipFill>
        <p:spPr>
          <a:xfrm>
            <a:off x="2693955" y="169252"/>
            <a:ext cx="3017273" cy="2088000"/>
          </a:xfrm>
          <a:prstGeom prst="rect">
            <a:avLst/>
          </a:prstGeom>
          <a:ln w="88900" cap="sq" cmpd="thickThin">
            <a:solidFill>
              <a:schemeClr val="tx1"/>
            </a:solidFill>
            <a:prstDash val="solid"/>
            <a:miter lim="800000"/>
          </a:ln>
          <a:effectLst>
            <a:innerShdw blurRad="76200">
              <a:srgbClr val="000000"/>
            </a:innerShdw>
          </a:effectLst>
        </p:spPr>
      </p:pic>
      <p:pic>
        <p:nvPicPr>
          <p:cNvPr id="8" name="Imagen 7">
            <a:extLst>
              <a:ext uri="{FF2B5EF4-FFF2-40B4-BE49-F238E27FC236}">
                <a16:creationId xmlns:a16="http://schemas.microsoft.com/office/drawing/2014/main" id="{FC7B0C9B-73B9-30D3-9B0A-BB0DEA76E863}"/>
              </a:ext>
            </a:extLst>
          </p:cNvPr>
          <p:cNvPicPr>
            <a:picLocks noGrp="1" noRot="1" noChangeAspect="1" noMove="1" noResize="1" noEditPoints="1" noAdjustHandles="1" noChangeArrowheads="1" noChangeShapeType="1" noCrop="1"/>
          </p:cNvPicPr>
          <p:nvPr/>
        </p:nvPicPr>
        <p:blipFill rotWithShape="1">
          <a:blip r:embed="rId11">
            <a:extLst>
              <a:ext uri="{28A0092B-C50C-407E-A947-70E740481C1C}">
                <a14:useLocalDpi xmlns:a14="http://schemas.microsoft.com/office/drawing/2010/main" val="0"/>
              </a:ext>
            </a:extLst>
          </a:blip>
          <a:srcRect l="223" t="15090" r="-223" b="37404"/>
          <a:stretch>
            <a:fillRect/>
          </a:stretch>
        </p:blipFill>
        <p:spPr>
          <a:xfrm>
            <a:off x="2693955" y="2391883"/>
            <a:ext cx="3008340" cy="2088000"/>
          </a:xfrm>
          <a:prstGeom prst="rect">
            <a:avLst/>
          </a:prstGeom>
          <a:ln w="88900" cap="sq" cmpd="thickThin">
            <a:solidFill>
              <a:schemeClr val="tx1"/>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BD5BE6D0-5564-E511-4FCF-C4970A275476}"/>
              </a:ext>
            </a:extLst>
          </p:cNvPr>
          <p:cNvPicPr>
            <a:picLocks noGrp="1" noRot="1" noChangeAspect="1" noMove="1" noResize="1" noEditPoints="1" noAdjustHandles="1" noChangeArrowheads="1" noChangeShapeType="1" noCrop="1"/>
          </p:cNvPicPr>
          <p:nvPr/>
        </p:nvPicPr>
        <p:blipFill rotWithShape="1">
          <a:blip r:embed="rId12">
            <a:extLst>
              <a:ext uri="{28A0092B-C50C-407E-A947-70E740481C1C}">
                <a14:useLocalDpi xmlns:a14="http://schemas.microsoft.com/office/drawing/2010/main" val="0"/>
              </a:ext>
            </a:extLst>
          </a:blip>
          <a:srcRect l="1101" r="1101"/>
          <a:stretch/>
        </p:blipFill>
        <p:spPr>
          <a:xfrm>
            <a:off x="2693955" y="4620643"/>
            <a:ext cx="3016182" cy="2088000"/>
          </a:xfrm>
          <a:prstGeom prst="rect">
            <a:avLst/>
          </a:prstGeom>
          <a:ln w="88900" cap="sq" cmpd="thickThin">
            <a:solidFill>
              <a:schemeClr val="tx1"/>
            </a:solidFill>
            <a:prstDash val="solid"/>
            <a:miter lim="800000"/>
          </a:ln>
          <a:effectLst>
            <a:innerShdw blurRad="76200">
              <a:srgbClr val="000000"/>
            </a:innerShdw>
          </a:effectLst>
        </p:spPr>
      </p:pic>
      <p:sp>
        <p:nvSpPr>
          <p:cNvPr id="12" name="CuadroTexto 11">
            <a:extLst>
              <a:ext uri="{FF2B5EF4-FFF2-40B4-BE49-F238E27FC236}">
                <a16:creationId xmlns:a16="http://schemas.microsoft.com/office/drawing/2014/main" id="{4D0B3F37-679F-377F-000E-346FB817BC06}"/>
              </a:ext>
            </a:extLst>
          </p:cNvPr>
          <p:cNvSpPr txBox="1">
            <a:spLocks noGrp="1" noRot="1" noMove="1" noResize="1" noEditPoints="1" noAdjustHandles="1" noChangeArrowheads="1" noChangeShapeType="1"/>
          </p:cNvSpPr>
          <p:nvPr/>
        </p:nvSpPr>
        <p:spPr>
          <a:xfrm>
            <a:off x="-126024" y="-238126"/>
            <a:ext cx="2960554" cy="6062262"/>
          </a:xfrm>
          <a:prstGeom prst="rect">
            <a:avLst/>
          </a:prstGeom>
          <a:noFill/>
        </p:spPr>
        <p:txBody>
          <a:bodyPr vert="wordArtVert" wrap="square" rtlCol="0" anchor="ctr" anchorCtr="0">
            <a:spAutoFit/>
            <a:scene3d>
              <a:camera prst="orthographicFront"/>
              <a:lightRig rig="glow" dir="t"/>
            </a:scene3d>
            <a:sp3d extrusionH="57150" contourW="31750">
              <a:bevelT w="38100" h="38100" prst="relaxedInset"/>
              <a:contourClr>
                <a:schemeClr val="accent5">
                  <a:lumMod val="50000"/>
                </a:schemeClr>
              </a:contourClr>
            </a:sp3d>
          </a:bodyPr>
          <a:lstStyle/>
          <a:p>
            <a:pPr algn="ctr"/>
            <a:r>
              <a:rPr lang="es-ES" sz="7600" b="1" kern="0" spc="-3000" dirty="0">
                <a:ln w="9525">
                  <a:noFill/>
                  <a:prstDash val="solid"/>
                </a:ln>
                <a:solidFill>
                  <a:schemeClr val="accent5">
                    <a:lumMod val="75000"/>
                  </a:schemeClr>
                </a:solidFill>
                <a:effectLst>
                  <a:outerShdw blurRad="12700" dist="25400" dir="2700000" algn="tl" rotWithShape="0">
                    <a:schemeClr val="accent4">
                      <a:lumMod val="75000"/>
                    </a:schemeClr>
                  </a:outerShdw>
                </a:effectLst>
              </a:rPr>
              <a:t>LAS PLAGAS</a:t>
            </a:r>
          </a:p>
        </p:txBody>
      </p:sp>
      <p:sp>
        <p:nvSpPr>
          <p:cNvPr id="14" name="CuadroTexto 13">
            <a:extLst>
              <a:ext uri="{FF2B5EF4-FFF2-40B4-BE49-F238E27FC236}">
                <a16:creationId xmlns:a16="http://schemas.microsoft.com/office/drawing/2014/main" id="{B3F0B25D-8EFF-3246-7EBA-08D72A67C7C8}"/>
              </a:ext>
            </a:extLst>
          </p:cNvPr>
          <p:cNvSpPr txBox="1">
            <a:spLocks noGrp="1" noRot="1" noMove="1" noResize="1" noEditPoints="1" noAdjustHandles="1" noChangeArrowheads="1" noChangeShapeType="1"/>
          </p:cNvSpPr>
          <p:nvPr/>
        </p:nvSpPr>
        <p:spPr>
          <a:xfrm>
            <a:off x="0" y="6171493"/>
            <a:ext cx="2554171" cy="584775"/>
          </a:xfrm>
          <a:prstGeom prst="rect">
            <a:avLst/>
          </a:prstGeom>
          <a:noFill/>
        </p:spPr>
        <p:txBody>
          <a:bodyPr wrap="square" rtlCol="0">
            <a:spAutoFit/>
          </a:bodyPr>
          <a:lstStyle/>
          <a:p>
            <a:pPr algn="ctr"/>
            <a:r>
              <a:rPr lang="es-ES" sz="1600" b="1" dirty="0">
                <a:solidFill>
                  <a:schemeClr val="accent5">
                    <a:lumMod val="50000"/>
                  </a:schemeClr>
                </a:solidFill>
              </a:rPr>
              <a:t>Lección 4 para el 26 de julio de 2025</a:t>
            </a:r>
          </a:p>
        </p:txBody>
      </p:sp>
    </p:spTree>
    <p:extLst>
      <p:ext uri="{BB962C8B-B14F-4D97-AF65-F5344CB8AC3E}">
        <p14:creationId xmlns:p14="http://schemas.microsoft.com/office/powerpoint/2010/main" val="422600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C59F55-A893-A990-A133-FAB2C0FA3B1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27F0C74-14A2-D2FD-B356-A218BBB973AC}"/>
              </a:ext>
            </a:extLst>
          </p:cNvPr>
          <p:cNvPicPr>
            <a:picLocks noChangeAspect="1"/>
          </p:cNvPicPr>
          <p:nvPr/>
        </p:nvPicPr>
        <p:blipFill>
          <a:blip r:embed="rId2">
            <a:extLst>
              <a:ext uri="{28A0092B-C50C-407E-A947-70E740481C1C}">
                <a14:useLocalDpi xmlns:a14="http://schemas.microsoft.com/office/drawing/2010/main" val="0"/>
              </a:ext>
            </a:extLst>
          </a:blip>
          <a:srcRect t="14894" b="14894"/>
          <a:stretch/>
        </p:blipFill>
        <p:spPr>
          <a:xfrm>
            <a:off x="20" y="2959630"/>
            <a:ext cx="6400781" cy="3898370"/>
          </a:xfrm>
          <a:prstGeom prst="rect">
            <a:avLst/>
          </a:prstGeom>
          <a:effectLst>
            <a:outerShdw blurRad="50800" dist="38100" dir="18900000" algn="bl" rotWithShape="0">
              <a:prstClr val="black">
                <a:alpha val="40000"/>
              </a:prstClr>
            </a:outerShdw>
          </a:effectLst>
        </p:spPr>
      </p:pic>
      <p:pic>
        <p:nvPicPr>
          <p:cNvPr id="2" name="Imagen 1" descr="Imagen que contiene persona, interior, a rayas, sostener&#10;&#10;El contenido generado por IA puede ser incorrecto.">
            <a:extLst>
              <a:ext uri="{FF2B5EF4-FFF2-40B4-BE49-F238E27FC236}">
                <a16:creationId xmlns:a16="http://schemas.microsoft.com/office/drawing/2014/main" id="{50EE0C82-4FD9-103F-6F5C-B928286D1856}"/>
              </a:ext>
            </a:extLst>
          </p:cNvPr>
          <p:cNvPicPr>
            <a:picLocks noChangeAspect="1"/>
          </p:cNvPicPr>
          <p:nvPr/>
        </p:nvPicPr>
        <p:blipFill>
          <a:blip r:embed="rId3">
            <a:extLst>
              <a:ext uri="{28A0092B-C50C-407E-A947-70E740481C1C}">
                <a14:useLocalDpi xmlns:a14="http://schemas.microsoft.com/office/drawing/2010/main" val="0"/>
              </a:ext>
            </a:extLst>
          </a:blip>
          <a:srcRect r="3353"/>
          <a:stretch>
            <a:fillRect/>
          </a:stretch>
        </p:blipFill>
        <p:spPr>
          <a:xfrm>
            <a:off x="6591299" y="1"/>
            <a:ext cx="5600701" cy="6857999"/>
          </a:xfrm>
          <a:prstGeom prst="rect">
            <a:avLst/>
          </a:prstGeom>
          <a:effectLst>
            <a:outerShdw blurRad="50800" dist="38100" dir="10800000" algn="r" rotWithShape="0">
              <a:prstClr val="black">
                <a:alpha val="40000"/>
              </a:prstClr>
            </a:outerShdw>
          </a:effectLst>
        </p:spPr>
      </p:pic>
      <p:sp>
        <p:nvSpPr>
          <p:cNvPr id="5" name="CuadroTexto 4">
            <a:extLst>
              <a:ext uri="{FF2B5EF4-FFF2-40B4-BE49-F238E27FC236}">
                <a16:creationId xmlns:a16="http://schemas.microsoft.com/office/drawing/2014/main" id="{0473E252-DC24-C923-8E28-0823DB5593D4}"/>
              </a:ext>
            </a:extLst>
          </p:cNvPr>
          <p:cNvSpPr txBox="1"/>
          <p:nvPr/>
        </p:nvSpPr>
        <p:spPr>
          <a:xfrm>
            <a:off x="0" y="198367"/>
            <a:ext cx="6591299" cy="2585323"/>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3200" b="1" i="0" u="none" strike="noStrike" kern="1200" cap="none" spc="0" normalizeH="0" baseline="0" noProof="0" dirty="0">
                <a:ln w="12700" cmpd="sng">
                  <a:noFill/>
                  <a:prstDash val="solid"/>
                </a:ln>
                <a:solidFill>
                  <a:srgbClr val="196B24">
                    <a:lumMod val="75000"/>
                  </a:srgbClr>
                </a:solidFill>
                <a:effectLst/>
                <a:uLnTx/>
                <a:uFillTx/>
                <a:latin typeface="Comic Sans MS" panose="030F0702030302020204" pitchFamily="66" charset="0"/>
                <a:ea typeface="+mn-ea"/>
                <a:cs typeface="+mn-cs"/>
              </a:rPr>
              <a:t>“Y tal como el Señor lo había dicho por medio de Moisés, el corazón de Faraón se endureció y no dejó ir a los israelitas”</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2400" b="1" i="0" u="none" strike="noStrike" kern="1200" cap="none" spc="0" normalizeH="0" baseline="0" noProof="0" dirty="0">
                <a:ln w="12700" cmpd="sng">
                  <a:noFill/>
                  <a:prstDash val="solid"/>
                </a:ln>
                <a:solidFill>
                  <a:srgbClr val="196B24">
                    <a:lumMod val="75000"/>
                  </a:srgbClr>
                </a:solidFill>
                <a:effectLst/>
                <a:uLnTx/>
                <a:uFillTx/>
                <a:latin typeface="Comic Sans MS" panose="030F0702030302020204" pitchFamily="66" charset="0"/>
                <a:ea typeface="+mn-ea"/>
                <a:cs typeface="+mn-cs"/>
              </a:rPr>
              <a:t>Éxodo 9:35</a:t>
            </a:r>
          </a:p>
        </p:txBody>
      </p:sp>
    </p:spTree>
    <p:extLst>
      <p:ext uri="{BB962C8B-B14F-4D97-AF65-F5344CB8AC3E}">
        <p14:creationId xmlns:p14="http://schemas.microsoft.com/office/powerpoint/2010/main" val="350008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t="-13000" r="-28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5752233-2D7B-5003-51DD-2A0D336D4302}"/>
              </a:ext>
            </a:extLst>
          </p:cNvPr>
          <p:cNvSpPr txBox="1"/>
          <p:nvPr/>
        </p:nvSpPr>
        <p:spPr>
          <a:xfrm>
            <a:off x="6362599" y="3768382"/>
            <a:ext cx="5819775"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4F7F0D"/>
                </a:solidFill>
              </a:rPr>
              <a:t>El preludio:</a:t>
            </a:r>
          </a:p>
          <a:p>
            <a:pPr lvl="1">
              <a:spcBef>
                <a:spcPts val="600"/>
              </a:spcBef>
            </a:pPr>
            <a:r>
              <a:rPr lang="es-ES" sz="2000" b="1" dirty="0"/>
              <a:t>Lucha de serpientes (Éxodo 7:8-12)</a:t>
            </a:r>
          </a:p>
          <a:p>
            <a:pPr lvl="1">
              <a:spcBef>
                <a:spcPts val="600"/>
              </a:spcBef>
            </a:pPr>
            <a:r>
              <a:rPr lang="es-ES" sz="2000" b="1" dirty="0"/>
              <a:t>Un corazón endurecido (Éxodo 7:13)</a:t>
            </a:r>
          </a:p>
          <a:p>
            <a:pPr>
              <a:spcBef>
                <a:spcPts val="1800"/>
              </a:spcBef>
            </a:pPr>
            <a:r>
              <a:rPr lang="es-ES" sz="2000" b="1" dirty="0">
                <a:solidFill>
                  <a:srgbClr val="263DCA"/>
                </a:solidFill>
              </a:rPr>
              <a:t>Las plagas:</a:t>
            </a:r>
          </a:p>
          <a:p>
            <a:pPr lvl="1">
              <a:spcBef>
                <a:spcPts val="600"/>
              </a:spcBef>
            </a:pPr>
            <a:r>
              <a:rPr lang="es-ES" sz="2000" b="1" dirty="0"/>
              <a:t>Tres plagas leves (Éxodo 7:14-8:19)</a:t>
            </a:r>
          </a:p>
          <a:p>
            <a:pPr lvl="1">
              <a:spcBef>
                <a:spcPts val="600"/>
              </a:spcBef>
            </a:pPr>
            <a:r>
              <a:rPr lang="es-ES" sz="2000" b="1" dirty="0"/>
              <a:t>Tres plagas graves (Éxodo 8:20-9:12)</a:t>
            </a:r>
          </a:p>
          <a:p>
            <a:pPr lvl="1">
              <a:spcBef>
                <a:spcPts val="600"/>
              </a:spcBef>
            </a:pPr>
            <a:r>
              <a:rPr lang="es-ES" sz="2000" b="1" dirty="0"/>
              <a:t>Tres plagas devastadoras (Éxodo 9:13-10:29)</a:t>
            </a:r>
          </a:p>
        </p:txBody>
      </p:sp>
      <p:sp>
        <p:nvSpPr>
          <p:cNvPr id="3" name="CuadroTexto 2">
            <a:extLst>
              <a:ext uri="{FF2B5EF4-FFF2-40B4-BE49-F238E27FC236}">
                <a16:creationId xmlns:a16="http://schemas.microsoft.com/office/drawing/2014/main" id="{043EB75B-1830-7BA1-58B6-07C3FE278B8F}"/>
              </a:ext>
            </a:extLst>
          </p:cNvPr>
          <p:cNvSpPr txBox="1"/>
          <p:nvPr/>
        </p:nvSpPr>
        <p:spPr>
          <a:xfrm>
            <a:off x="161924" y="130441"/>
            <a:ext cx="6543676" cy="1631216"/>
          </a:xfrm>
          <a:prstGeom prst="rect">
            <a:avLst/>
          </a:prstGeom>
          <a:noFill/>
        </p:spPr>
        <p:txBody>
          <a:bodyPr wrap="square" rtlCol="0">
            <a:spAutoFit/>
          </a:bodyPr>
          <a:lstStyle/>
          <a:p>
            <a:pPr>
              <a:spcBef>
                <a:spcPts val="600"/>
              </a:spcBef>
            </a:pPr>
            <a:r>
              <a:rPr lang="es-ES" sz="2000" b="1" dirty="0"/>
              <a:t>Cuando el pueblo de Dios se debía enfrentar a una guerra, Dios le instruyó para que, en primer lugar, se parlamentaran condiciones de paz. Si no se conseguía llegar a un acuerdo, debía pasarse a la acción</a:t>
            </a:r>
            <a:br>
              <a:rPr lang="es-ES" sz="2000" b="1" dirty="0"/>
            </a:br>
            <a:r>
              <a:rPr lang="es-ES" sz="2000" b="1" dirty="0"/>
              <a:t>(</a:t>
            </a:r>
            <a:r>
              <a:rPr lang="es-ES" sz="2000" b="1" dirty="0" err="1"/>
              <a:t>Dt</a:t>
            </a:r>
            <a:r>
              <a:rPr lang="es-ES" sz="2000" b="1" dirty="0"/>
              <a:t>. 20:10-12).</a:t>
            </a:r>
          </a:p>
        </p:txBody>
      </p:sp>
      <p:pic>
        <p:nvPicPr>
          <p:cNvPr id="5" name="Imagen 4" descr="Un pastel de bodas&#10;&#10;El contenido generado por IA puede ser incorrecto.">
            <a:extLst>
              <a:ext uri="{FF2B5EF4-FFF2-40B4-BE49-F238E27FC236}">
                <a16:creationId xmlns:a16="http://schemas.microsoft.com/office/drawing/2014/main" id="{94173006-7BB6-E051-F500-D68C7719D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4175" y="335126"/>
            <a:ext cx="5336096" cy="2864266"/>
          </a:xfrm>
          <a:prstGeom prst="rect">
            <a:avLst/>
          </a:prstGeom>
          <a:effectLst>
            <a:outerShdw blurRad="50800" dist="38100" algn="l" rotWithShape="0">
              <a:prstClr val="black">
                <a:alpha val="40000"/>
              </a:prstClr>
            </a:outerShdw>
          </a:effectLst>
        </p:spPr>
      </p:pic>
      <p:pic>
        <p:nvPicPr>
          <p:cNvPr id="7" name="Imagen 6" descr="Imagen que contiene fila, tabla, grande, montón&#10;&#10;El contenido generado por IA puede ser incorrecto.">
            <a:extLst>
              <a:ext uri="{FF2B5EF4-FFF2-40B4-BE49-F238E27FC236}">
                <a16:creationId xmlns:a16="http://schemas.microsoft.com/office/drawing/2014/main" id="{4DB78BC9-AC11-2CC2-595A-A3E13F3350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78" y="3922386"/>
            <a:ext cx="4225933" cy="259725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Imagen 8" descr="Un dibujo de una persona&#10;&#10;El contenido generado por IA puede ser incorrecto.">
            <a:extLst>
              <a:ext uri="{FF2B5EF4-FFF2-40B4-BE49-F238E27FC236}">
                <a16:creationId xmlns:a16="http://schemas.microsoft.com/office/drawing/2014/main" id="{733701EE-55DF-BCA0-768A-0C90FF8C9A07}"/>
              </a:ext>
            </a:extLst>
          </p:cNvPr>
          <p:cNvPicPr>
            <a:picLocks noChangeAspect="1"/>
          </p:cNvPicPr>
          <p:nvPr/>
        </p:nvPicPr>
        <p:blipFill rotWithShape="1">
          <a:blip r:embed="rId5">
            <a:extLst>
              <a:ext uri="{28A0092B-C50C-407E-A947-70E740481C1C}">
                <a14:useLocalDpi xmlns:a14="http://schemas.microsoft.com/office/drawing/2010/main" val="0"/>
              </a:ext>
            </a:extLst>
          </a:blip>
          <a:srcRect l="50130" r="25064"/>
          <a:stretch>
            <a:fillRect/>
          </a:stretch>
        </p:blipFill>
        <p:spPr>
          <a:xfrm>
            <a:off x="4010025" y="3922385"/>
            <a:ext cx="1809752" cy="28051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descr="Icono&#10;&#10;El contenido generado por IA puede ser incorrecto.">
            <a:extLst>
              <a:ext uri="{FF2B5EF4-FFF2-40B4-BE49-F238E27FC236}">
                <a16:creationId xmlns:a16="http://schemas.microsoft.com/office/drawing/2014/main" id="{B554827B-3D73-6FC5-2D56-772F326984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39786" y="5108683"/>
            <a:ext cx="297825" cy="297825"/>
          </a:xfrm>
          <a:prstGeom prst="rect">
            <a:avLst/>
          </a:prstGeom>
          <a:effectLst>
            <a:outerShdw blurRad="50800" dist="38100" dir="8100000" algn="tr" rotWithShape="0">
              <a:prstClr val="black">
                <a:alpha val="40000"/>
              </a:prstClr>
            </a:outerShdw>
          </a:effectLst>
        </p:spPr>
      </p:pic>
      <p:pic>
        <p:nvPicPr>
          <p:cNvPr id="15" name="Imagen 14" descr="Icono&#10;&#10;El contenido generado por IA puede ser incorrecto.">
            <a:extLst>
              <a:ext uri="{FF2B5EF4-FFF2-40B4-BE49-F238E27FC236}">
                <a16:creationId xmlns:a16="http://schemas.microsoft.com/office/drawing/2014/main" id="{B1489463-AD26-82A5-6571-758D70F6C8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39786" y="3800249"/>
            <a:ext cx="297825" cy="297825"/>
          </a:xfrm>
          <a:prstGeom prst="rect">
            <a:avLst/>
          </a:prstGeom>
          <a:effectLst>
            <a:outerShdw blurRad="50800" dist="38100" dir="8100000" algn="tr" rotWithShape="0">
              <a:prstClr val="black">
                <a:alpha val="40000"/>
              </a:prstClr>
            </a:outerShdw>
          </a:effectLst>
        </p:spPr>
      </p:pic>
      <p:pic>
        <p:nvPicPr>
          <p:cNvPr id="21" name="Imagen 20" descr="Forma, Flecha&#10;&#10;El contenido generado por IA puede ser incorrecto.">
            <a:extLst>
              <a:ext uri="{FF2B5EF4-FFF2-40B4-BE49-F238E27FC236}">
                <a16:creationId xmlns:a16="http://schemas.microsoft.com/office/drawing/2014/main" id="{C79A316D-86B5-9EB8-4549-E8BE341B160D}"/>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flipH="1">
            <a:off x="6433184" y="5532909"/>
            <a:ext cx="396564" cy="206116"/>
          </a:xfrm>
          <a:prstGeom prst="rect">
            <a:avLst/>
          </a:prstGeom>
          <a:effectLst>
            <a:outerShdw blurRad="50800" dist="38100" dir="8100000" algn="tr" rotWithShape="0">
              <a:prstClr val="black">
                <a:alpha val="40000"/>
              </a:prstClr>
            </a:outerShdw>
          </a:effectLst>
        </p:spPr>
      </p:pic>
      <p:pic>
        <p:nvPicPr>
          <p:cNvPr id="25" name="Imagen 24" descr="Imagen que contiene monitor, pantalla, computadora, firmar&#10;&#10;El contenido generado por IA puede ser incorrecto.">
            <a:extLst>
              <a:ext uri="{FF2B5EF4-FFF2-40B4-BE49-F238E27FC236}">
                <a16:creationId xmlns:a16="http://schemas.microsoft.com/office/drawing/2014/main" id="{D5B0FAEE-5089-56BC-82DA-783E8A4CDE4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6433184" y="5922893"/>
            <a:ext cx="396564" cy="206116"/>
          </a:xfrm>
          <a:prstGeom prst="rect">
            <a:avLst/>
          </a:prstGeom>
          <a:effectLst>
            <a:outerShdw blurRad="50800" dist="38100" dir="8100000" algn="tr" rotWithShape="0">
              <a:prstClr val="black">
                <a:alpha val="40000"/>
              </a:prstClr>
            </a:outerShdw>
          </a:effectLst>
        </p:spPr>
      </p:pic>
      <p:pic>
        <p:nvPicPr>
          <p:cNvPr id="26" name="Imagen 25" descr="Pantalla de video juego&#10;&#10;El contenido generado por IA puede ser incorrecto.">
            <a:extLst>
              <a:ext uri="{FF2B5EF4-FFF2-40B4-BE49-F238E27FC236}">
                <a16:creationId xmlns:a16="http://schemas.microsoft.com/office/drawing/2014/main" id="{DF828DBF-D763-812E-FBEF-2D6A94C6638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6433184" y="4240441"/>
            <a:ext cx="396564" cy="206116"/>
          </a:xfrm>
          <a:prstGeom prst="rect">
            <a:avLst/>
          </a:prstGeom>
          <a:effectLst>
            <a:outerShdw blurRad="50800" dist="38100" dir="8100000" algn="tr" rotWithShape="0">
              <a:prstClr val="black">
                <a:alpha val="40000"/>
              </a:prstClr>
            </a:outerShdw>
          </a:effectLst>
        </p:spPr>
      </p:pic>
      <p:pic>
        <p:nvPicPr>
          <p:cNvPr id="27" name="Imagen 26" descr="Pantalla de video juego&#10;&#10;El contenido generado por IA puede ser incorrecto.">
            <a:extLst>
              <a:ext uri="{FF2B5EF4-FFF2-40B4-BE49-F238E27FC236}">
                <a16:creationId xmlns:a16="http://schemas.microsoft.com/office/drawing/2014/main" id="{D106AF38-DD73-A16A-1B04-C5A2B5255AC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6433184" y="4616236"/>
            <a:ext cx="396564" cy="206116"/>
          </a:xfrm>
          <a:prstGeom prst="rect">
            <a:avLst/>
          </a:prstGeom>
          <a:effectLst>
            <a:outerShdw blurRad="50800" dist="38100" dir="8100000" algn="tr" rotWithShape="0">
              <a:prstClr val="black">
                <a:alpha val="40000"/>
              </a:prstClr>
            </a:outerShdw>
          </a:effectLst>
        </p:spPr>
      </p:pic>
      <p:pic>
        <p:nvPicPr>
          <p:cNvPr id="29" name="Imagen 28" descr="Forma, Flecha&#10;&#10;El contenido generado por IA puede ser incorrecto.">
            <a:extLst>
              <a:ext uri="{FF2B5EF4-FFF2-40B4-BE49-F238E27FC236}">
                <a16:creationId xmlns:a16="http://schemas.microsoft.com/office/drawing/2014/main" id="{79681E11-24CD-1221-1E2C-1F00C50A6C8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6433184" y="6313523"/>
            <a:ext cx="396564" cy="206116"/>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98DAC17A-4566-3704-2BA7-CD93EBE5778A}"/>
              </a:ext>
            </a:extLst>
          </p:cNvPr>
          <p:cNvSpPr txBox="1"/>
          <p:nvPr/>
        </p:nvSpPr>
        <p:spPr>
          <a:xfrm>
            <a:off x="161923" y="2773258"/>
            <a:ext cx="6543675" cy="1015663"/>
          </a:xfrm>
          <a:prstGeom prst="rect">
            <a:avLst/>
          </a:prstGeom>
          <a:noFill/>
        </p:spPr>
        <p:txBody>
          <a:bodyPr wrap="square">
            <a:spAutoFit/>
          </a:bodyPr>
          <a:lstStyle/>
          <a:p>
            <a:pPr>
              <a:spcBef>
                <a:spcPts val="600"/>
              </a:spcBef>
            </a:pPr>
            <a:r>
              <a:rPr lang="es-ES" sz="2000" b="1" dirty="0"/>
              <a:t>Cuando cayeron las plagas, ningún dios del enorme panteón egipcio pudo proteger a Egipto del poder del verdadero y único Dios.</a:t>
            </a:r>
          </a:p>
        </p:txBody>
      </p:sp>
      <p:sp>
        <p:nvSpPr>
          <p:cNvPr id="11" name="CuadroTexto 10">
            <a:extLst>
              <a:ext uri="{FF2B5EF4-FFF2-40B4-BE49-F238E27FC236}">
                <a16:creationId xmlns:a16="http://schemas.microsoft.com/office/drawing/2014/main" id="{C299A7AC-BB09-3D6B-1080-81E4096BF6E5}"/>
              </a:ext>
            </a:extLst>
          </p:cNvPr>
          <p:cNvSpPr txBox="1"/>
          <p:nvPr/>
        </p:nvSpPr>
        <p:spPr>
          <a:xfrm>
            <a:off x="161922" y="1759819"/>
            <a:ext cx="6543675" cy="1015663"/>
          </a:xfrm>
          <a:prstGeom prst="rect">
            <a:avLst/>
          </a:prstGeom>
          <a:noFill/>
        </p:spPr>
        <p:txBody>
          <a:bodyPr wrap="square">
            <a:spAutoFit/>
          </a:bodyPr>
          <a:lstStyle/>
          <a:p>
            <a:pPr>
              <a:spcBef>
                <a:spcPts val="600"/>
              </a:spcBef>
            </a:pPr>
            <a:r>
              <a:rPr lang="es-ES" sz="2000" b="1" dirty="0"/>
              <a:t>Así fue como Dios trató con Egipto. Se había intentado una salida pacífica, pero Tutmosis se negó a aceptarla. Había llegado el momento de pasar a la acción.</a:t>
            </a:r>
          </a:p>
        </p:txBody>
      </p:sp>
    </p:spTree>
    <p:extLst>
      <p:ext uri="{BB962C8B-B14F-4D97-AF65-F5344CB8AC3E}">
        <p14:creationId xmlns:p14="http://schemas.microsoft.com/office/powerpoint/2010/main" val="3426916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7" presetClass="entr" presetSubtype="8"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ppt_x</p:attrName>
                                        </p:attrNameLst>
                                      </p:cBhvr>
                                      <p:tavLst>
                                        <p:tav tm="0">
                                          <p:val>
                                            <p:strVal val="#ppt_x-#ppt_w/2"/>
                                          </p:val>
                                        </p:tav>
                                        <p:tav tm="100000">
                                          <p:val>
                                            <p:strVal val="#ppt_x"/>
                                          </p:val>
                                        </p:tav>
                                      </p:tavLst>
                                    </p:anim>
                                    <p:anim calcmode="lin" valueType="num">
                                      <p:cBhvr>
                                        <p:cTn id="25" dur="500" fill="hold"/>
                                        <p:tgtEl>
                                          <p:spTgt spid="7"/>
                                        </p:tgtEl>
                                        <p:attrNameLst>
                                          <p:attrName>ppt_y</p:attrName>
                                        </p:attrNameLst>
                                      </p:cBhvr>
                                      <p:tavLst>
                                        <p:tav tm="0">
                                          <p:val>
                                            <p:strVal val="#ppt_y"/>
                                          </p:val>
                                        </p:tav>
                                        <p:tav tm="100000">
                                          <p:val>
                                            <p:strVal val="#ppt_y"/>
                                          </p:val>
                                        </p:tav>
                                      </p:tavLst>
                                    </p:anim>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strVal val="#ppt_w+.3"/>
                                          </p:val>
                                        </p:tav>
                                        <p:tav tm="100000">
                                          <p:val>
                                            <p:strVal val="#ppt_w"/>
                                          </p:val>
                                        </p:tav>
                                      </p:tavLst>
                                    </p:anim>
                                    <p:anim calcmode="lin" valueType="num">
                                      <p:cBhvr>
                                        <p:cTn id="41" dur="500" fill="hold"/>
                                        <p:tgtEl>
                                          <p:spTgt spid="15"/>
                                        </p:tgtEl>
                                        <p:attrNameLst>
                                          <p:attrName>ppt_h</p:attrName>
                                        </p:attrNameLst>
                                      </p:cBhvr>
                                      <p:tavLst>
                                        <p:tav tm="0">
                                          <p:val>
                                            <p:strVal val="#ppt_h"/>
                                          </p:val>
                                        </p:tav>
                                        <p:tav tm="100000">
                                          <p:val>
                                            <p:strVal val="#ppt_h"/>
                                          </p:val>
                                        </p:tav>
                                      </p:tavLst>
                                    </p:anim>
                                    <p:animEffect transition="in" filter="fade">
                                      <p:cBhvr>
                                        <p:cTn id="42" dur="500"/>
                                        <p:tgtEl>
                                          <p:spTgt spid="15"/>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par>
                          <p:cTn id="47" fill="hold">
                            <p:stCondLst>
                              <p:cond delay="1000"/>
                            </p:stCondLst>
                            <p:childTnLst>
                              <p:par>
                                <p:cTn id="48" presetID="17" presetClass="entr" presetSubtype="8"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ppt_x</p:attrName>
                                        </p:attrNameLst>
                                      </p:cBhvr>
                                      <p:tavLst>
                                        <p:tav tm="0">
                                          <p:val>
                                            <p:strVal val="#ppt_x-#ppt_w/2"/>
                                          </p:val>
                                        </p:tav>
                                        <p:tav tm="100000">
                                          <p:val>
                                            <p:strVal val="#ppt_x"/>
                                          </p:val>
                                        </p:tav>
                                      </p:tavLst>
                                    </p:anim>
                                    <p:anim calcmode="lin" valueType="num">
                                      <p:cBhvr>
                                        <p:cTn id="51" dur="500" fill="hold"/>
                                        <p:tgtEl>
                                          <p:spTgt spid="26"/>
                                        </p:tgtEl>
                                        <p:attrNameLst>
                                          <p:attrName>ppt_y</p:attrName>
                                        </p:attrNameLst>
                                      </p:cBhvr>
                                      <p:tavLst>
                                        <p:tav tm="0">
                                          <p:val>
                                            <p:strVal val="#ppt_y"/>
                                          </p:val>
                                        </p:tav>
                                        <p:tav tm="100000">
                                          <p:val>
                                            <p:strVal val="#ppt_y"/>
                                          </p:val>
                                        </p:tav>
                                      </p:tavLst>
                                    </p:anim>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strVal val="#ppt_h"/>
                                          </p:val>
                                        </p:tav>
                                        <p:tav tm="100000">
                                          <p:val>
                                            <p:strVal val="#ppt_h"/>
                                          </p:val>
                                        </p:tav>
                                      </p:tavLst>
                                    </p:anim>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2">
                                            <p:txEl>
                                              <p:pRg st="1" end="1"/>
                                            </p:txEl>
                                          </p:spTgt>
                                        </p:tgtEl>
                                        <p:attrNameLst>
                                          <p:attrName>style.visibility</p:attrName>
                                        </p:attrNameLst>
                                      </p:cBhvr>
                                      <p:to>
                                        <p:strVal val="visible"/>
                                      </p:to>
                                    </p:set>
                                    <p:animEffect transition="in" filter="wipe(left)">
                                      <p:cBhvr>
                                        <p:cTn id="57" dur="500"/>
                                        <p:tgtEl>
                                          <p:spTgt spid="2">
                                            <p:txEl>
                                              <p:pRg st="1" end="1"/>
                                            </p:txEl>
                                          </p:spTgt>
                                        </p:tgtEl>
                                      </p:cBhvr>
                                    </p:animEffect>
                                  </p:childTnLst>
                                </p:cTn>
                              </p:par>
                            </p:childTnLst>
                          </p:cTn>
                        </p:par>
                        <p:par>
                          <p:cTn id="58" fill="hold">
                            <p:stCondLst>
                              <p:cond delay="2000"/>
                            </p:stCondLst>
                            <p:childTnLst>
                              <p:par>
                                <p:cTn id="59" presetID="17" presetClass="entr" presetSubtype="8"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ppt_x</p:attrName>
                                        </p:attrNameLst>
                                      </p:cBhvr>
                                      <p:tavLst>
                                        <p:tav tm="0">
                                          <p:val>
                                            <p:strVal val="#ppt_x-#ppt_w/2"/>
                                          </p:val>
                                        </p:tav>
                                        <p:tav tm="100000">
                                          <p:val>
                                            <p:strVal val="#ppt_x"/>
                                          </p:val>
                                        </p:tav>
                                      </p:tavLst>
                                    </p:anim>
                                    <p:anim calcmode="lin" valueType="num">
                                      <p:cBhvr>
                                        <p:cTn id="62" dur="500" fill="hold"/>
                                        <p:tgtEl>
                                          <p:spTgt spid="27"/>
                                        </p:tgtEl>
                                        <p:attrNameLst>
                                          <p:attrName>ppt_y</p:attrName>
                                        </p:attrNameLst>
                                      </p:cBhvr>
                                      <p:tavLst>
                                        <p:tav tm="0">
                                          <p:val>
                                            <p:strVal val="#ppt_y"/>
                                          </p:val>
                                        </p:tav>
                                        <p:tav tm="100000">
                                          <p:val>
                                            <p:strVal val="#ppt_y"/>
                                          </p:val>
                                        </p:tav>
                                      </p:tavLst>
                                    </p:anim>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strVal val="#ppt_h"/>
                                          </p:val>
                                        </p:tav>
                                        <p:tav tm="100000">
                                          <p:val>
                                            <p:strVal val="#ppt_h"/>
                                          </p:val>
                                        </p:tav>
                                      </p:tavLst>
                                    </p:anim>
                                  </p:childTnLst>
                                </p:cTn>
                              </p:par>
                            </p:childTnLst>
                          </p:cTn>
                        </p:par>
                        <p:par>
                          <p:cTn id="65" fill="hold">
                            <p:stCondLst>
                              <p:cond delay="2500"/>
                            </p:stCondLst>
                            <p:childTnLst>
                              <p:par>
                                <p:cTn id="66" presetID="22" presetClass="entr" presetSubtype="8" fill="hold" grpId="0" nodeType="afterEffect">
                                  <p:stCondLst>
                                    <p:cond delay="0"/>
                                  </p:stCondLst>
                                  <p:childTnLst>
                                    <p:set>
                                      <p:cBhvr>
                                        <p:cTn id="67" dur="1" fill="hold">
                                          <p:stCondLst>
                                            <p:cond delay="0"/>
                                          </p:stCondLst>
                                        </p:cTn>
                                        <p:tgtEl>
                                          <p:spTgt spid="2">
                                            <p:txEl>
                                              <p:pRg st="2" end="2"/>
                                            </p:txEl>
                                          </p:spTgt>
                                        </p:tgtEl>
                                        <p:attrNameLst>
                                          <p:attrName>style.visibility</p:attrName>
                                        </p:attrNameLst>
                                      </p:cBhvr>
                                      <p:to>
                                        <p:strVal val="visible"/>
                                      </p:to>
                                    </p:set>
                                    <p:animEffect transition="in" filter="wipe(left)">
                                      <p:cBhvr>
                                        <p:cTn id="68" dur="500"/>
                                        <p:tgtEl>
                                          <p:spTgt spid="2">
                                            <p:txEl>
                                              <p:pRg st="2" end="2"/>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0" presetClass="entr" presetSubtype="0" decel="100000"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500" fill="hold"/>
                                        <p:tgtEl>
                                          <p:spTgt spid="10"/>
                                        </p:tgtEl>
                                        <p:attrNameLst>
                                          <p:attrName>ppt_w</p:attrName>
                                        </p:attrNameLst>
                                      </p:cBhvr>
                                      <p:tavLst>
                                        <p:tav tm="0">
                                          <p:val>
                                            <p:strVal val="#ppt_w+.3"/>
                                          </p:val>
                                        </p:tav>
                                        <p:tav tm="100000">
                                          <p:val>
                                            <p:strVal val="#ppt_w"/>
                                          </p:val>
                                        </p:tav>
                                      </p:tavLst>
                                    </p:anim>
                                    <p:anim calcmode="lin" valueType="num">
                                      <p:cBhvr>
                                        <p:cTn id="74" dur="500" fill="hold"/>
                                        <p:tgtEl>
                                          <p:spTgt spid="10"/>
                                        </p:tgtEl>
                                        <p:attrNameLst>
                                          <p:attrName>ppt_h</p:attrName>
                                        </p:attrNameLst>
                                      </p:cBhvr>
                                      <p:tavLst>
                                        <p:tav tm="0">
                                          <p:val>
                                            <p:strVal val="#ppt_h"/>
                                          </p:val>
                                        </p:tav>
                                        <p:tav tm="100000">
                                          <p:val>
                                            <p:strVal val="#ppt_h"/>
                                          </p:val>
                                        </p:tav>
                                      </p:tavLst>
                                    </p:anim>
                                    <p:animEffect transition="in" filter="fade">
                                      <p:cBhvr>
                                        <p:cTn id="75" dur="500"/>
                                        <p:tgtEl>
                                          <p:spTgt spid="10"/>
                                        </p:tgtEl>
                                      </p:cBhvr>
                                    </p:animEffect>
                                  </p:childTnLst>
                                </p:cTn>
                              </p:par>
                            </p:childTnLst>
                          </p:cTn>
                        </p:par>
                        <p:par>
                          <p:cTn id="76" fill="hold">
                            <p:stCondLst>
                              <p:cond delay="500"/>
                            </p:stCondLst>
                            <p:childTnLst>
                              <p:par>
                                <p:cTn id="77" presetID="22" presetClass="entr" presetSubtype="8" fill="hold" grpId="0" nodeType="afterEffect">
                                  <p:stCondLst>
                                    <p:cond delay="0"/>
                                  </p:stCondLst>
                                  <p:childTnLst>
                                    <p:set>
                                      <p:cBhvr>
                                        <p:cTn id="78" dur="1" fill="hold">
                                          <p:stCondLst>
                                            <p:cond delay="0"/>
                                          </p:stCondLst>
                                        </p:cTn>
                                        <p:tgtEl>
                                          <p:spTgt spid="2">
                                            <p:txEl>
                                              <p:pRg st="3" end="3"/>
                                            </p:txEl>
                                          </p:spTgt>
                                        </p:tgtEl>
                                        <p:attrNameLst>
                                          <p:attrName>style.visibility</p:attrName>
                                        </p:attrNameLst>
                                      </p:cBhvr>
                                      <p:to>
                                        <p:strVal val="visible"/>
                                      </p:to>
                                    </p:set>
                                    <p:animEffect transition="in" filter="wipe(left)">
                                      <p:cBhvr>
                                        <p:cTn id="79" dur="500"/>
                                        <p:tgtEl>
                                          <p:spTgt spid="2">
                                            <p:txEl>
                                              <p:pRg st="3" end="3"/>
                                            </p:txEl>
                                          </p:spTgt>
                                        </p:tgtEl>
                                      </p:cBhvr>
                                    </p:animEffect>
                                  </p:childTnLst>
                                </p:cTn>
                              </p:par>
                            </p:childTnLst>
                          </p:cTn>
                        </p:par>
                        <p:par>
                          <p:cTn id="80" fill="hold">
                            <p:stCondLst>
                              <p:cond delay="1000"/>
                            </p:stCondLst>
                            <p:childTnLst>
                              <p:par>
                                <p:cTn id="81" presetID="17" presetClass="entr" presetSubtype="8" fill="hold" nodeType="after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p:cTn id="83" dur="500" fill="hold"/>
                                        <p:tgtEl>
                                          <p:spTgt spid="21"/>
                                        </p:tgtEl>
                                        <p:attrNameLst>
                                          <p:attrName>ppt_x</p:attrName>
                                        </p:attrNameLst>
                                      </p:cBhvr>
                                      <p:tavLst>
                                        <p:tav tm="0">
                                          <p:val>
                                            <p:strVal val="#ppt_x-#ppt_w/2"/>
                                          </p:val>
                                        </p:tav>
                                        <p:tav tm="100000">
                                          <p:val>
                                            <p:strVal val="#ppt_x"/>
                                          </p:val>
                                        </p:tav>
                                      </p:tavLst>
                                    </p:anim>
                                    <p:anim calcmode="lin" valueType="num">
                                      <p:cBhvr>
                                        <p:cTn id="84" dur="500" fill="hold"/>
                                        <p:tgtEl>
                                          <p:spTgt spid="21"/>
                                        </p:tgtEl>
                                        <p:attrNameLst>
                                          <p:attrName>ppt_y</p:attrName>
                                        </p:attrNameLst>
                                      </p:cBhvr>
                                      <p:tavLst>
                                        <p:tav tm="0">
                                          <p:val>
                                            <p:strVal val="#ppt_y"/>
                                          </p:val>
                                        </p:tav>
                                        <p:tav tm="100000">
                                          <p:val>
                                            <p:strVal val="#ppt_y"/>
                                          </p:val>
                                        </p:tav>
                                      </p:tavLst>
                                    </p:anim>
                                    <p:anim calcmode="lin" valueType="num">
                                      <p:cBhvr>
                                        <p:cTn id="85" dur="500" fill="hold"/>
                                        <p:tgtEl>
                                          <p:spTgt spid="21"/>
                                        </p:tgtEl>
                                        <p:attrNameLst>
                                          <p:attrName>ppt_w</p:attrName>
                                        </p:attrNameLst>
                                      </p:cBhvr>
                                      <p:tavLst>
                                        <p:tav tm="0">
                                          <p:val>
                                            <p:fltVal val="0"/>
                                          </p:val>
                                        </p:tav>
                                        <p:tav tm="100000">
                                          <p:val>
                                            <p:strVal val="#ppt_w"/>
                                          </p:val>
                                        </p:tav>
                                      </p:tavLst>
                                    </p:anim>
                                    <p:anim calcmode="lin" valueType="num">
                                      <p:cBhvr>
                                        <p:cTn id="86" dur="500" fill="hold"/>
                                        <p:tgtEl>
                                          <p:spTgt spid="21"/>
                                        </p:tgtEl>
                                        <p:attrNameLst>
                                          <p:attrName>ppt_h</p:attrName>
                                        </p:attrNameLst>
                                      </p:cBhvr>
                                      <p:tavLst>
                                        <p:tav tm="0">
                                          <p:val>
                                            <p:strVal val="#ppt_h"/>
                                          </p:val>
                                        </p:tav>
                                        <p:tav tm="100000">
                                          <p:val>
                                            <p:strVal val="#ppt_h"/>
                                          </p:val>
                                        </p:tav>
                                      </p:tavLst>
                                    </p:anim>
                                  </p:childTnLst>
                                </p:cTn>
                              </p:par>
                            </p:childTnLst>
                          </p:cTn>
                        </p:par>
                        <p:par>
                          <p:cTn id="87" fill="hold">
                            <p:stCondLst>
                              <p:cond delay="1500"/>
                            </p:stCondLst>
                            <p:childTnLst>
                              <p:par>
                                <p:cTn id="88" presetID="22" presetClass="entr" presetSubtype="8" fill="hold" grpId="0" nodeType="afterEffect">
                                  <p:stCondLst>
                                    <p:cond delay="0"/>
                                  </p:stCondLst>
                                  <p:childTnLst>
                                    <p:set>
                                      <p:cBhvr>
                                        <p:cTn id="89" dur="1" fill="hold">
                                          <p:stCondLst>
                                            <p:cond delay="0"/>
                                          </p:stCondLst>
                                        </p:cTn>
                                        <p:tgtEl>
                                          <p:spTgt spid="2">
                                            <p:txEl>
                                              <p:pRg st="4" end="4"/>
                                            </p:txEl>
                                          </p:spTgt>
                                        </p:tgtEl>
                                        <p:attrNameLst>
                                          <p:attrName>style.visibility</p:attrName>
                                        </p:attrNameLst>
                                      </p:cBhvr>
                                      <p:to>
                                        <p:strVal val="visible"/>
                                      </p:to>
                                    </p:set>
                                    <p:animEffect transition="in" filter="wipe(left)">
                                      <p:cBhvr>
                                        <p:cTn id="90" dur="500"/>
                                        <p:tgtEl>
                                          <p:spTgt spid="2">
                                            <p:txEl>
                                              <p:pRg st="4" end="4"/>
                                            </p:txEl>
                                          </p:spTgt>
                                        </p:tgtEl>
                                      </p:cBhvr>
                                    </p:animEffect>
                                  </p:childTnLst>
                                </p:cTn>
                              </p:par>
                            </p:childTnLst>
                          </p:cTn>
                        </p:par>
                        <p:par>
                          <p:cTn id="91" fill="hold">
                            <p:stCondLst>
                              <p:cond delay="2000"/>
                            </p:stCondLst>
                            <p:childTnLst>
                              <p:par>
                                <p:cTn id="92" presetID="17" presetClass="entr" presetSubtype="8" fill="hold" nodeType="after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p:cTn id="94" dur="500" fill="hold"/>
                                        <p:tgtEl>
                                          <p:spTgt spid="25"/>
                                        </p:tgtEl>
                                        <p:attrNameLst>
                                          <p:attrName>ppt_x</p:attrName>
                                        </p:attrNameLst>
                                      </p:cBhvr>
                                      <p:tavLst>
                                        <p:tav tm="0">
                                          <p:val>
                                            <p:strVal val="#ppt_x-#ppt_w/2"/>
                                          </p:val>
                                        </p:tav>
                                        <p:tav tm="100000">
                                          <p:val>
                                            <p:strVal val="#ppt_x"/>
                                          </p:val>
                                        </p:tav>
                                      </p:tavLst>
                                    </p:anim>
                                    <p:anim calcmode="lin" valueType="num">
                                      <p:cBhvr>
                                        <p:cTn id="95" dur="500" fill="hold"/>
                                        <p:tgtEl>
                                          <p:spTgt spid="25"/>
                                        </p:tgtEl>
                                        <p:attrNameLst>
                                          <p:attrName>ppt_y</p:attrName>
                                        </p:attrNameLst>
                                      </p:cBhvr>
                                      <p:tavLst>
                                        <p:tav tm="0">
                                          <p:val>
                                            <p:strVal val="#ppt_y"/>
                                          </p:val>
                                        </p:tav>
                                        <p:tav tm="100000">
                                          <p:val>
                                            <p:strVal val="#ppt_y"/>
                                          </p:val>
                                        </p:tav>
                                      </p:tavLst>
                                    </p:anim>
                                    <p:anim calcmode="lin" valueType="num">
                                      <p:cBhvr>
                                        <p:cTn id="96" dur="500" fill="hold"/>
                                        <p:tgtEl>
                                          <p:spTgt spid="25"/>
                                        </p:tgtEl>
                                        <p:attrNameLst>
                                          <p:attrName>ppt_w</p:attrName>
                                        </p:attrNameLst>
                                      </p:cBhvr>
                                      <p:tavLst>
                                        <p:tav tm="0">
                                          <p:val>
                                            <p:fltVal val="0"/>
                                          </p:val>
                                        </p:tav>
                                        <p:tav tm="100000">
                                          <p:val>
                                            <p:strVal val="#ppt_w"/>
                                          </p:val>
                                        </p:tav>
                                      </p:tavLst>
                                    </p:anim>
                                    <p:anim calcmode="lin" valueType="num">
                                      <p:cBhvr>
                                        <p:cTn id="97" dur="500" fill="hold"/>
                                        <p:tgtEl>
                                          <p:spTgt spid="25"/>
                                        </p:tgtEl>
                                        <p:attrNameLst>
                                          <p:attrName>ppt_h</p:attrName>
                                        </p:attrNameLst>
                                      </p:cBhvr>
                                      <p:tavLst>
                                        <p:tav tm="0">
                                          <p:val>
                                            <p:strVal val="#ppt_h"/>
                                          </p:val>
                                        </p:tav>
                                        <p:tav tm="100000">
                                          <p:val>
                                            <p:strVal val="#ppt_h"/>
                                          </p:val>
                                        </p:tav>
                                      </p:tavLst>
                                    </p:anim>
                                  </p:childTnLst>
                                </p:cTn>
                              </p:par>
                            </p:childTnLst>
                          </p:cTn>
                        </p:par>
                        <p:par>
                          <p:cTn id="98" fill="hold">
                            <p:stCondLst>
                              <p:cond delay="2500"/>
                            </p:stCondLst>
                            <p:childTnLst>
                              <p:par>
                                <p:cTn id="99" presetID="22" presetClass="entr" presetSubtype="8" fill="hold" grpId="0" nodeType="afterEffect">
                                  <p:stCondLst>
                                    <p:cond delay="0"/>
                                  </p:stCondLst>
                                  <p:childTnLst>
                                    <p:set>
                                      <p:cBhvr>
                                        <p:cTn id="100" dur="1" fill="hold">
                                          <p:stCondLst>
                                            <p:cond delay="0"/>
                                          </p:stCondLst>
                                        </p:cTn>
                                        <p:tgtEl>
                                          <p:spTgt spid="2">
                                            <p:txEl>
                                              <p:pRg st="5" end="5"/>
                                            </p:txEl>
                                          </p:spTgt>
                                        </p:tgtEl>
                                        <p:attrNameLst>
                                          <p:attrName>style.visibility</p:attrName>
                                        </p:attrNameLst>
                                      </p:cBhvr>
                                      <p:to>
                                        <p:strVal val="visible"/>
                                      </p:to>
                                    </p:set>
                                    <p:animEffect transition="in" filter="wipe(left)">
                                      <p:cBhvr>
                                        <p:cTn id="101" dur="500"/>
                                        <p:tgtEl>
                                          <p:spTgt spid="2">
                                            <p:txEl>
                                              <p:pRg st="5" end="5"/>
                                            </p:txEl>
                                          </p:spTgt>
                                        </p:tgtEl>
                                      </p:cBhvr>
                                    </p:animEffect>
                                  </p:childTnLst>
                                </p:cTn>
                              </p:par>
                            </p:childTnLst>
                          </p:cTn>
                        </p:par>
                        <p:par>
                          <p:cTn id="102" fill="hold">
                            <p:stCondLst>
                              <p:cond delay="3000"/>
                            </p:stCondLst>
                            <p:childTnLst>
                              <p:par>
                                <p:cTn id="103" presetID="17" presetClass="entr" presetSubtype="8" fill="hold" nodeType="after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p:cTn id="105" dur="500" fill="hold"/>
                                        <p:tgtEl>
                                          <p:spTgt spid="29"/>
                                        </p:tgtEl>
                                        <p:attrNameLst>
                                          <p:attrName>ppt_x</p:attrName>
                                        </p:attrNameLst>
                                      </p:cBhvr>
                                      <p:tavLst>
                                        <p:tav tm="0">
                                          <p:val>
                                            <p:strVal val="#ppt_x-#ppt_w/2"/>
                                          </p:val>
                                        </p:tav>
                                        <p:tav tm="100000">
                                          <p:val>
                                            <p:strVal val="#ppt_x"/>
                                          </p:val>
                                        </p:tav>
                                      </p:tavLst>
                                    </p:anim>
                                    <p:anim calcmode="lin" valueType="num">
                                      <p:cBhvr>
                                        <p:cTn id="106" dur="500" fill="hold"/>
                                        <p:tgtEl>
                                          <p:spTgt spid="29"/>
                                        </p:tgtEl>
                                        <p:attrNameLst>
                                          <p:attrName>ppt_y</p:attrName>
                                        </p:attrNameLst>
                                      </p:cBhvr>
                                      <p:tavLst>
                                        <p:tav tm="0">
                                          <p:val>
                                            <p:strVal val="#ppt_y"/>
                                          </p:val>
                                        </p:tav>
                                        <p:tav tm="100000">
                                          <p:val>
                                            <p:strVal val="#ppt_y"/>
                                          </p:val>
                                        </p:tav>
                                      </p:tavLst>
                                    </p:anim>
                                    <p:anim calcmode="lin" valueType="num">
                                      <p:cBhvr>
                                        <p:cTn id="107" dur="500" fill="hold"/>
                                        <p:tgtEl>
                                          <p:spTgt spid="29"/>
                                        </p:tgtEl>
                                        <p:attrNameLst>
                                          <p:attrName>ppt_w</p:attrName>
                                        </p:attrNameLst>
                                      </p:cBhvr>
                                      <p:tavLst>
                                        <p:tav tm="0">
                                          <p:val>
                                            <p:fltVal val="0"/>
                                          </p:val>
                                        </p:tav>
                                        <p:tav tm="100000">
                                          <p:val>
                                            <p:strVal val="#ppt_w"/>
                                          </p:val>
                                        </p:tav>
                                      </p:tavLst>
                                    </p:anim>
                                    <p:anim calcmode="lin" valueType="num">
                                      <p:cBhvr>
                                        <p:cTn id="108" dur="500" fill="hold"/>
                                        <p:tgtEl>
                                          <p:spTgt spid="29"/>
                                        </p:tgtEl>
                                        <p:attrNameLst>
                                          <p:attrName>ppt_h</p:attrName>
                                        </p:attrNameLst>
                                      </p:cBhvr>
                                      <p:tavLst>
                                        <p:tav tm="0">
                                          <p:val>
                                            <p:strVal val="#ppt_h"/>
                                          </p:val>
                                        </p:tav>
                                        <p:tav tm="100000">
                                          <p:val>
                                            <p:strVal val="#ppt_h"/>
                                          </p:val>
                                        </p:tav>
                                      </p:tavLst>
                                    </p:anim>
                                  </p:childTnLst>
                                </p:cTn>
                              </p:par>
                            </p:childTnLst>
                          </p:cTn>
                        </p:par>
                        <p:par>
                          <p:cTn id="109" fill="hold">
                            <p:stCondLst>
                              <p:cond delay="3500"/>
                            </p:stCondLst>
                            <p:childTnLst>
                              <p:par>
                                <p:cTn id="110" presetID="22" presetClass="entr" presetSubtype="8" fill="hold" grpId="0" nodeType="afterEffect">
                                  <p:stCondLst>
                                    <p:cond delay="0"/>
                                  </p:stCondLst>
                                  <p:childTnLst>
                                    <p:set>
                                      <p:cBhvr>
                                        <p:cTn id="111" dur="1" fill="hold">
                                          <p:stCondLst>
                                            <p:cond delay="0"/>
                                          </p:stCondLst>
                                        </p:cTn>
                                        <p:tgtEl>
                                          <p:spTgt spid="2">
                                            <p:txEl>
                                              <p:pRg st="6" end="6"/>
                                            </p:txEl>
                                          </p:spTgt>
                                        </p:tgtEl>
                                        <p:attrNameLst>
                                          <p:attrName>style.visibility</p:attrName>
                                        </p:attrNameLst>
                                      </p:cBhvr>
                                      <p:to>
                                        <p:strVal val="visible"/>
                                      </p:to>
                                    </p:set>
                                    <p:animEffect transition="in" filter="wipe(left)">
                                      <p:cBhvr>
                                        <p:cTn id="11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10000"/>
          </a:stretch>
        </a:blipFill>
        <a:effectLst/>
      </p:bgPr>
    </p:bg>
    <p:spTree>
      <p:nvGrpSpPr>
        <p:cNvPr id="1" name="">
          <a:extLst>
            <a:ext uri="{FF2B5EF4-FFF2-40B4-BE49-F238E27FC236}">
              <a16:creationId xmlns:a16="http://schemas.microsoft.com/office/drawing/2014/main" id="{13B8A80C-338E-C7CA-2732-4E7A7F0673AE}"/>
            </a:ext>
          </a:extLst>
        </p:cNvPr>
        <p:cNvGrpSpPr/>
        <p:nvPr/>
      </p:nvGrpSpPr>
      <p:grpSpPr>
        <a:xfrm>
          <a:off x="0" y="0"/>
          <a:ext cx="0" cy="0"/>
          <a:chOff x="0" y="0"/>
          <a:chExt cx="0" cy="0"/>
        </a:xfrm>
      </p:grpSpPr>
      <p:pic>
        <p:nvPicPr>
          <p:cNvPr id="4" name="Imagen 3" descr="Imagen que contiene persona, hombre, parado, sostener&#10;&#10;El contenido generado por IA puede ser incorrecto.">
            <a:extLst>
              <a:ext uri="{FF2B5EF4-FFF2-40B4-BE49-F238E27FC236}">
                <a16:creationId xmlns:a16="http://schemas.microsoft.com/office/drawing/2014/main" id="{CC4848F7-4CE5-44F8-FDD6-8A7066EB809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7335297" y="360828"/>
            <a:ext cx="4694384" cy="6366544"/>
          </a:xfrm>
          <a:prstGeom prst="rect">
            <a:avLst/>
          </a:prstGeom>
          <a:effectLst>
            <a:outerShdw blurRad="50800" dist="38100" dir="2700000" algn="tl" rotWithShape="0">
              <a:prstClr val="black">
                <a:alpha val="40000"/>
              </a:prstClr>
            </a:outerShdw>
          </a:effectLst>
        </p:spPr>
      </p:pic>
      <p:pic>
        <p:nvPicPr>
          <p:cNvPr id="6" name="Imagen 5" descr="Imagen que contiene persona, sostener, mujer, jugador&#10;&#10;El contenido generado por IA puede ser incorrecto.">
            <a:extLst>
              <a:ext uri="{FF2B5EF4-FFF2-40B4-BE49-F238E27FC236}">
                <a16:creationId xmlns:a16="http://schemas.microsoft.com/office/drawing/2014/main" id="{9035E35C-5379-939A-8495-370D8743D04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1094" y="360828"/>
            <a:ext cx="5355865" cy="6366545"/>
          </a:xfrm>
          <a:prstGeom prst="rect">
            <a:avLst/>
          </a:prstGeom>
          <a:effectLst>
            <a:outerShdw blurRad="50800" dist="38100" dir="2700000" algn="tl" rotWithShape="0">
              <a:prstClr val="black">
                <a:alpha val="40000"/>
              </a:prstClr>
            </a:outerShdw>
          </a:effectLst>
        </p:spPr>
      </p:pic>
      <p:sp>
        <p:nvSpPr>
          <p:cNvPr id="3" name="CuadroTexto 2">
            <a:extLst>
              <a:ext uri="{FF2B5EF4-FFF2-40B4-BE49-F238E27FC236}">
                <a16:creationId xmlns:a16="http://schemas.microsoft.com/office/drawing/2014/main" id="{0BBAD165-29AD-D175-0BAB-F2B24B1F4CC0}"/>
              </a:ext>
            </a:extLst>
          </p:cNvPr>
          <p:cNvSpPr txBox="1"/>
          <p:nvPr/>
        </p:nvSpPr>
        <p:spPr>
          <a:xfrm>
            <a:off x="4995426" y="2686678"/>
            <a:ext cx="4833746" cy="1240430"/>
          </a:xfrm>
          <a:prstGeom prst="rect">
            <a:avLst/>
          </a:prstGeom>
          <a:noFill/>
          <a:effectLst>
            <a:outerShdw blurRad="50800" dist="152400" dir="13500000" algn="br" rotWithShape="0">
              <a:srgbClr val="C79399">
                <a:alpha val="40000"/>
              </a:srgbClr>
            </a:outerShdw>
          </a:effectLst>
        </p:spPr>
        <p:txBody>
          <a:bodyPr wrap="square">
            <a:prstTxWarp prst="textWave2">
              <a:avLst>
                <a:gd name="adj1" fmla="val 13321"/>
                <a:gd name="adj2" fmla="val 0"/>
              </a:avLst>
            </a:prstTxWarp>
            <a:spAutoFit/>
            <a:scene3d>
              <a:camera prst="orthographicFront"/>
              <a:lightRig rig="soft" dir="t">
                <a:rot lat="0" lon="0" rev="15600000"/>
              </a:lightRig>
            </a:scene3d>
            <a:sp3d extrusionH="57150" prstMaterial="softEdge">
              <a:bevelT w="25400" h="38100" prst="convex"/>
              <a:contourClr>
                <a:schemeClr val="accent2">
                  <a:lumMod val="50000"/>
                </a:schemeClr>
              </a:contourClr>
            </a:sp3d>
          </a:bodyPr>
          <a:lstStyle/>
          <a:p>
            <a:pPr algn="ctr"/>
            <a:r>
              <a:rPr lang="es-ES" sz="6000" b="1" dirty="0">
                <a:ln/>
                <a:solidFill>
                  <a:srgbClr val="783E45"/>
                </a:solidFill>
                <a:effectLst>
                  <a:outerShdw blurRad="50800" dist="76200" dir="13500000" algn="br" rotWithShape="0">
                    <a:srgbClr val="5E3035">
                      <a:alpha val="40000"/>
                    </a:srgbClr>
                  </a:outerShdw>
                </a:effectLst>
              </a:rPr>
              <a:t>EL PRELUDIO</a:t>
            </a:r>
          </a:p>
        </p:txBody>
      </p:sp>
    </p:spTree>
    <p:extLst>
      <p:ext uri="{BB962C8B-B14F-4D97-AF65-F5344CB8AC3E}">
        <p14:creationId xmlns:p14="http://schemas.microsoft.com/office/powerpoint/2010/main" val="5338033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5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1A5781A-76FA-237E-6E92-F5148238EDC4}"/>
              </a:ext>
            </a:extLst>
          </p:cNvPr>
          <p:cNvSpPr txBox="1"/>
          <p:nvPr/>
        </p:nvSpPr>
        <p:spPr>
          <a:xfrm>
            <a:off x="1" y="-57750"/>
            <a:ext cx="10362604" cy="769441"/>
          </a:xfrm>
          <a:prstGeom prst="rect">
            <a:avLst/>
          </a:prstGeom>
          <a:noFill/>
        </p:spPr>
        <p:txBody>
          <a:bodyPr wrap="square">
            <a:spAutoFit/>
            <a:scene3d>
              <a:camera prst="orthographicFront"/>
              <a:lightRig rig="threePt" dir="t"/>
            </a:scene3d>
            <a:sp3d extrusionH="57150" contourW="19050">
              <a:bevelT h="25400" prst="softRound"/>
              <a:contourClr>
                <a:schemeClr val="accent5"/>
              </a:contourClr>
            </a:sp3d>
          </a:bodyPr>
          <a:lstStyle/>
          <a:p>
            <a:pPr algn="ctr"/>
            <a:r>
              <a:rPr lang="es-ES" sz="4400" b="1" spc="300" dirty="0">
                <a:ln w="9525">
                  <a:solidFill>
                    <a:schemeClr val="bg1"/>
                  </a:solidFill>
                  <a:prstDash val="solid"/>
                </a:ln>
                <a:solidFill>
                  <a:srgbClr val="BB4F28"/>
                </a:solidFill>
                <a:effectLst>
                  <a:outerShdw blurRad="12700" dist="38100" dir="2700000" algn="tl" rotWithShape="0">
                    <a:schemeClr val="accent5">
                      <a:lumMod val="60000"/>
                      <a:lumOff val="40000"/>
                    </a:schemeClr>
                  </a:outerShdw>
                </a:effectLst>
              </a:rPr>
              <a:t>LUCHA DE SERPIENTES </a:t>
            </a:r>
          </a:p>
        </p:txBody>
      </p:sp>
      <p:sp>
        <p:nvSpPr>
          <p:cNvPr id="5" name="CuadroTexto 4">
            <a:extLst>
              <a:ext uri="{FF2B5EF4-FFF2-40B4-BE49-F238E27FC236}">
                <a16:creationId xmlns:a16="http://schemas.microsoft.com/office/drawing/2014/main" id="{B0C758F2-9F4C-8465-50E1-EDB79CDA39C7}"/>
              </a:ext>
            </a:extLst>
          </p:cNvPr>
          <p:cNvSpPr txBox="1"/>
          <p:nvPr/>
        </p:nvSpPr>
        <p:spPr>
          <a:xfrm>
            <a:off x="204491" y="523909"/>
            <a:ext cx="9953625" cy="646331"/>
          </a:xfrm>
          <a:prstGeom prst="rect">
            <a:avLst/>
          </a:prstGeom>
          <a:noFill/>
        </p:spPr>
        <p:txBody>
          <a:bodyPr wrap="square">
            <a:spAutoFit/>
          </a:bodyPr>
          <a:lstStyle/>
          <a:p>
            <a:pPr algn="ctr"/>
            <a:r>
              <a:rPr lang="es-ES" b="1" dirty="0">
                <a:solidFill>
                  <a:srgbClr val="3A4567"/>
                </a:solidFill>
                <a:latin typeface="Comic Sans MS" panose="030F0702030302020204" pitchFamily="66" charset="0"/>
              </a:rPr>
              <a:t>“Cada uno de ellos arrojó su vara al suelo, y cada vara se convirtió en una serpiente. Sin embargo, la vara de Aarón se tragó las varas de todos ellos” </a:t>
            </a:r>
            <a:r>
              <a:rPr lang="es-ES" sz="1400" b="1" dirty="0">
                <a:solidFill>
                  <a:srgbClr val="3A4567"/>
                </a:solidFill>
                <a:latin typeface="Comic Sans MS" panose="030F0702030302020204" pitchFamily="66" charset="0"/>
              </a:rPr>
              <a:t>(Éxodo 7:12 </a:t>
            </a:r>
            <a:r>
              <a:rPr lang="es-ES" sz="1100" b="1" dirty="0" err="1">
                <a:solidFill>
                  <a:srgbClr val="3A4567"/>
                </a:solidFill>
                <a:latin typeface="Comic Sans MS" panose="030F0702030302020204" pitchFamily="66" charset="0"/>
              </a:rPr>
              <a:t>NVI</a:t>
            </a:r>
            <a:r>
              <a:rPr lang="es-ES" sz="1400" b="1" dirty="0">
                <a:solidFill>
                  <a:srgbClr val="3A4567"/>
                </a:solidFill>
                <a:latin typeface="Comic Sans MS" panose="030F0702030302020204" pitchFamily="66" charset="0"/>
              </a:rPr>
              <a:t>)</a:t>
            </a:r>
          </a:p>
        </p:txBody>
      </p:sp>
      <p:sp>
        <p:nvSpPr>
          <p:cNvPr id="6" name="CuadroTexto 5">
            <a:extLst>
              <a:ext uri="{FF2B5EF4-FFF2-40B4-BE49-F238E27FC236}">
                <a16:creationId xmlns:a16="http://schemas.microsoft.com/office/drawing/2014/main" id="{F30B65F5-184A-D4E4-6B37-DB6DEE7E580C}"/>
              </a:ext>
            </a:extLst>
          </p:cNvPr>
          <p:cNvSpPr txBox="1"/>
          <p:nvPr/>
        </p:nvSpPr>
        <p:spPr>
          <a:xfrm>
            <a:off x="175138" y="1330949"/>
            <a:ext cx="6673337" cy="1015663"/>
          </a:xfrm>
          <a:prstGeom prst="rect">
            <a:avLst/>
          </a:prstGeom>
          <a:noFill/>
        </p:spPr>
        <p:txBody>
          <a:bodyPr wrap="square" rtlCol="0">
            <a:spAutoFit/>
          </a:bodyPr>
          <a:lstStyle/>
          <a:p>
            <a:pPr>
              <a:spcBef>
                <a:spcPts val="600"/>
              </a:spcBef>
            </a:pPr>
            <a:r>
              <a:rPr lang="es-ES" sz="2000" b="1" dirty="0"/>
              <a:t>Dios expresó que la liberación de Israel era una guerra que luchaba personalmente contra los dioses egipcios (</a:t>
            </a:r>
            <a:r>
              <a:rPr lang="es-ES" sz="2000" b="1" dirty="0" err="1"/>
              <a:t>Éx</a:t>
            </a:r>
            <a:r>
              <a:rPr lang="es-ES" sz="2000" b="1" dirty="0"/>
              <a:t>. 12:12; Nm. 33:4).</a:t>
            </a:r>
          </a:p>
        </p:txBody>
      </p:sp>
      <p:pic>
        <p:nvPicPr>
          <p:cNvPr id="7" name="Imagen 6" descr="Imagen que contiene persona, a rayas, corbata, vistiendo&#10;&#10;El contenido generado por IA puede ser incorrecto.">
            <a:extLst>
              <a:ext uri="{FF2B5EF4-FFF2-40B4-BE49-F238E27FC236}">
                <a16:creationId xmlns:a16="http://schemas.microsoft.com/office/drawing/2014/main" id="{99C8C92B-BB39-DAB2-5C88-2A6D9B9A77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3155" y="57324"/>
            <a:ext cx="1928153" cy="3429426"/>
          </a:xfrm>
          <a:prstGeom prst="rect">
            <a:avLst/>
          </a:prstGeom>
        </p:spPr>
      </p:pic>
      <p:pic>
        <p:nvPicPr>
          <p:cNvPr id="13" name="Imagen 12" descr="Pintura de unas personas&#10;&#10;El contenido generado por IA puede ser incorrecto.">
            <a:extLst>
              <a:ext uri="{FF2B5EF4-FFF2-40B4-BE49-F238E27FC236}">
                <a16:creationId xmlns:a16="http://schemas.microsoft.com/office/drawing/2014/main" id="{75929E2A-56AF-9B1E-B736-87811D91B457}"/>
              </a:ext>
            </a:extLst>
          </p:cNvPr>
          <p:cNvPicPr>
            <a:picLocks noChangeAspect="1"/>
          </p:cNvPicPr>
          <p:nvPr/>
        </p:nvPicPr>
        <p:blipFill rotWithShape="1">
          <a:blip r:embed="rId4">
            <a:extLst>
              <a:ext uri="{28A0092B-C50C-407E-A947-70E740481C1C}">
                <a14:useLocalDpi xmlns:a14="http://schemas.microsoft.com/office/drawing/2010/main" val="0"/>
              </a:ext>
            </a:extLst>
          </a:blip>
          <a:srcRect l="1740" r="1740"/>
          <a:stretch>
            <a:fillRect/>
          </a:stretch>
        </p:blipFill>
        <p:spPr>
          <a:xfrm>
            <a:off x="173601" y="3181150"/>
            <a:ext cx="5970524" cy="3525927"/>
          </a:xfrm>
          <a:prstGeom prst="rect">
            <a:avLst/>
          </a:prstGeom>
          <a:ln w="38100" cap="sq">
            <a:solidFill>
              <a:srgbClr val="E08C6E"/>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613FD9F9-09C2-AF44-F67F-8D02EB2C3B59}"/>
              </a:ext>
            </a:extLst>
          </p:cNvPr>
          <p:cNvSpPr txBox="1"/>
          <p:nvPr/>
        </p:nvSpPr>
        <p:spPr>
          <a:xfrm>
            <a:off x="6238874" y="3522983"/>
            <a:ext cx="5953125" cy="1015663"/>
          </a:xfrm>
          <a:prstGeom prst="rect">
            <a:avLst/>
          </a:prstGeom>
          <a:noFill/>
        </p:spPr>
        <p:txBody>
          <a:bodyPr wrap="square">
            <a:spAutoFit/>
          </a:bodyPr>
          <a:lstStyle/>
          <a:p>
            <a:pPr>
              <a:spcBef>
                <a:spcPts val="600"/>
              </a:spcBef>
            </a:pPr>
            <a:r>
              <a:rPr lang="es-ES" sz="2000" b="1" dirty="0"/>
              <a:t>Al convertir la vara en serpiente, Dios estaba desafiando directamente a esta diosa (</a:t>
            </a:r>
            <a:r>
              <a:rPr lang="es-ES" sz="2000" b="1" dirty="0" err="1"/>
              <a:t>Éx</a:t>
            </a:r>
            <a:r>
              <a:rPr lang="es-ES" sz="2000" b="1" dirty="0"/>
              <a:t>. 7:10). ¿Sería capaz de proteger a Faraón?</a:t>
            </a:r>
          </a:p>
        </p:txBody>
      </p:sp>
      <p:pic>
        <p:nvPicPr>
          <p:cNvPr id="18" name="Imagen 17">
            <a:extLst>
              <a:ext uri="{FF2B5EF4-FFF2-40B4-BE49-F238E27FC236}">
                <a16:creationId xmlns:a16="http://schemas.microsoft.com/office/drawing/2014/main" id="{EC270841-C439-4E99-8C90-D7E2A02E7015}"/>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11003" t="24626" r="13623"/>
          <a:stretch>
            <a:fillRect/>
          </a:stretch>
        </p:blipFill>
        <p:spPr>
          <a:xfrm>
            <a:off x="7085873" y="1438853"/>
            <a:ext cx="2775149" cy="1990147"/>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3522322A-8022-85C6-A809-BE559355E2EF}"/>
              </a:ext>
            </a:extLst>
          </p:cNvPr>
          <p:cNvSpPr txBox="1"/>
          <p:nvPr/>
        </p:nvSpPr>
        <p:spPr>
          <a:xfrm>
            <a:off x="173601" y="2346611"/>
            <a:ext cx="6673337" cy="707886"/>
          </a:xfrm>
          <a:prstGeom prst="rect">
            <a:avLst/>
          </a:prstGeom>
          <a:noFill/>
        </p:spPr>
        <p:txBody>
          <a:bodyPr wrap="square">
            <a:spAutoFit/>
          </a:bodyPr>
          <a:lstStyle/>
          <a:p>
            <a:pPr>
              <a:spcBef>
                <a:spcPts val="600"/>
              </a:spcBef>
            </a:pPr>
            <a:r>
              <a:rPr lang="es-ES" sz="2000" b="1" dirty="0"/>
              <a:t>En su corona, símbolo de su poder, el faraón lucía una hermosa cobra que representaba a la diosa </a:t>
            </a:r>
            <a:r>
              <a:rPr lang="es-ES" sz="2000" b="1" dirty="0" err="1"/>
              <a:t>Uadyet</a:t>
            </a:r>
            <a:r>
              <a:rPr lang="es-ES" sz="2000" b="1" dirty="0"/>
              <a:t>.</a:t>
            </a:r>
          </a:p>
        </p:txBody>
      </p:sp>
      <p:sp>
        <p:nvSpPr>
          <p:cNvPr id="9" name="CuadroTexto 8">
            <a:extLst>
              <a:ext uri="{FF2B5EF4-FFF2-40B4-BE49-F238E27FC236}">
                <a16:creationId xmlns:a16="http://schemas.microsoft.com/office/drawing/2014/main" id="{396FC0F6-9B03-5367-D796-5741C791E609}"/>
              </a:ext>
            </a:extLst>
          </p:cNvPr>
          <p:cNvSpPr txBox="1"/>
          <p:nvPr/>
        </p:nvSpPr>
        <p:spPr>
          <a:xfrm>
            <a:off x="6238874" y="6154473"/>
            <a:ext cx="5970524" cy="707886"/>
          </a:xfrm>
          <a:prstGeom prst="rect">
            <a:avLst/>
          </a:prstGeom>
          <a:noFill/>
        </p:spPr>
        <p:txBody>
          <a:bodyPr wrap="square">
            <a:spAutoFit/>
          </a:bodyPr>
          <a:lstStyle/>
          <a:p>
            <a:pPr>
              <a:spcBef>
                <a:spcPts val="600"/>
              </a:spcBef>
            </a:pPr>
            <a:r>
              <a:rPr lang="es-ES" sz="2000" b="1" dirty="0"/>
              <a:t>Dios mostró así que Él, no los dioses egipcios, es quien posee el poder y la autoridad soberanos.</a:t>
            </a:r>
          </a:p>
        </p:txBody>
      </p:sp>
      <p:sp>
        <p:nvSpPr>
          <p:cNvPr id="11" name="CuadroTexto 10">
            <a:extLst>
              <a:ext uri="{FF2B5EF4-FFF2-40B4-BE49-F238E27FC236}">
                <a16:creationId xmlns:a16="http://schemas.microsoft.com/office/drawing/2014/main" id="{BB8DDBEB-529F-6458-00BC-0FDECC76B4CB}"/>
              </a:ext>
            </a:extLst>
          </p:cNvPr>
          <p:cNvSpPr txBox="1"/>
          <p:nvPr/>
        </p:nvSpPr>
        <p:spPr>
          <a:xfrm>
            <a:off x="6238874" y="4523257"/>
            <a:ext cx="5970524" cy="1631216"/>
          </a:xfrm>
          <a:prstGeom prst="rect">
            <a:avLst/>
          </a:prstGeom>
          <a:noFill/>
        </p:spPr>
        <p:txBody>
          <a:bodyPr wrap="square">
            <a:spAutoFit/>
          </a:bodyPr>
          <a:lstStyle/>
          <a:p>
            <a:pPr>
              <a:spcBef>
                <a:spcPts val="600"/>
              </a:spcBef>
            </a:pPr>
            <a:r>
              <a:rPr lang="es-ES" sz="2000" b="1" dirty="0"/>
              <a:t>Satanás imitó el milagro a través de los magos</a:t>
            </a:r>
            <a:br>
              <a:rPr lang="es-ES" sz="2000" b="1" dirty="0"/>
            </a:br>
            <a:r>
              <a:rPr lang="es-ES" sz="2000" b="1" dirty="0"/>
              <a:t>(</a:t>
            </a:r>
            <a:r>
              <a:rPr lang="es-ES" sz="2000" b="1" dirty="0" err="1"/>
              <a:t>Éx</a:t>
            </a:r>
            <a:r>
              <a:rPr lang="es-ES" sz="2000" b="1" dirty="0"/>
              <a:t>. 7:11). Pero él no puede crear vida; sus serpientes solo parecían serpientes. Sin embargo, Dios sí había creado una serpiente viva, capaz de devorar a las inanimadas (</a:t>
            </a:r>
            <a:r>
              <a:rPr lang="es-ES" sz="2000" b="1" dirty="0" err="1"/>
              <a:t>Éx</a:t>
            </a:r>
            <a:r>
              <a:rPr lang="es-ES" sz="2000" b="1" dirty="0"/>
              <a:t>. 7:12).</a:t>
            </a:r>
          </a:p>
        </p:txBody>
      </p:sp>
    </p:spTree>
    <p:extLst>
      <p:ext uri="{BB962C8B-B14F-4D97-AF65-F5344CB8AC3E}">
        <p14:creationId xmlns:p14="http://schemas.microsoft.com/office/powerpoint/2010/main" val="275750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strVal val="4*#ppt_w"/>
                                          </p:val>
                                        </p:tav>
                                        <p:tav tm="100000">
                                          <p:val>
                                            <p:strVal val="#ppt_w"/>
                                          </p:val>
                                        </p:tav>
                                      </p:tavLst>
                                    </p:anim>
                                    <p:anim calcmode="lin" valueType="num">
                                      <p:cBhvr>
                                        <p:cTn id="27" dur="500" fill="hold"/>
                                        <p:tgtEl>
                                          <p:spTgt spid="7"/>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circle(in)">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 calcmode="lin" valueType="num">
                                      <p:cBhvr>
                                        <p:cTn id="47" dur="500" fill="hold"/>
                                        <p:tgtEl>
                                          <p:spTgt spid="18"/>
                                        </p:tgtEl>
                                        <p:attrNameLst>
                                          <p:attrName>style.rotation</p:attrName>
                                        </p:attrNameLst>
                                      </p:cBhvr>
                                      <p:tavLst>
                                        <p:tav tm="0">
                                          <p:val>
                                            <p:fltVal val="360"/>
                                          </p:val>
                                        </p:tav>
                                        <p:tav tm="100000">
                                          <p:val>
                                            <p:fltVal val="0"/>
                                          </p:val>
                                        </p:tav>
                                      </p:tavLst>
                                    </p:anim>
                                    <p:animEffect transition="in" filter="fade">
                                      <p:cBhvr>
                                        <p:cTn id="48" dur="500"/>
                                        <p:tgtEl>
                                          <p:spTgt spid="18"/>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5" grpId="0"/>
      <p:bldP spid="4"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3">
                <a:shade val="45000"/>
                <a:satMod val="135000"/>
              </a:schemeClr>
              <a:prstClr val="white"/>
            </a:duotone>
          </a:blip>
          <a:srcRect/>
          <a:stretch>
            <a:fillRect t="-16000" b="-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A4A55B2-7EEB-96AE-8682-60586465427D}"/>
              </a:ext>
            </a:extLst>
          </p:cNvPr>
          <p:cNvSpPr txBox="1"/>
          <p:nvPr/>
        </p:nvSpPr>
        <p:spPr>
          <a:xfrm>
            <a:off x="0" y="-48125"/>
            <a:ext cx="12192000" cy="769441"/>
          </a:xfrm>
          <a:prstGeom prst="rect">
            <a:avLst/>
          </a:prstGeom>
          <a:noFill/>
        </p:spPr>
        <p:txBody>
          <a:bodyPr wrap="square">
            <a:spAutoFit/>
            <a:scene3d>
              <a:camera prst="orthographicFront"/>
              <a:lightRig rig="threePt" dir="t"/>
            </a:scene3d>
            <a:sp3d extrusionH="57150" contourW="25400">
              <a:bevelT h="25400" prst="softRound"/>
            </a:sp3d>
          </a:bodyPr>
          <a:lstStyle/>
          <a:p>
            <a:pPr algn="ctr"/>
            <a:r>
              <a:rPr lang="es-ES" sz="4400" b="1" spc="600" dirty="0">
                <a:ln w="9525">
                  <a:noFill/>
                  <a:prstDash val="solid"/>
                </a:ln>
                <a:blipFill>
                  <a:blip r:embed="rId4"/>
                  <a:tile tx="0" ty="0" sx="100000" sy="100000" flip="none" algn="tl"/>
                </a:blipFill>
                <a:effectLst>
                  <a:outerShdw blurRad="12700" dist="63500" dir="2700000" algn="tl" rotWithShape="0">
                    <a:srgbClr val="FFB098"/>
                  </a:outerShdw>
                </a:effectLst>
              </a:rPr>
              <a:t>UN CORAZÓN ENDURECIDO </a:t>
            </a:r>
          </a:p>
        </p:txBody>
      </p:sp>
      <p:sp>
        <p:nvSpPr>
          <p:cNvPr id="5" name="CuadroTexto 4">
            <a:extLst>
              <a:ext uri="{FF2B5EF4-FFF2-40B4-BE49-F238E27FC236}">
                <a16:creationId xmlns:a16="http://schemas.microsoft.com/office/drawing/2014/main" id="{34380C4B-9373-AD63-A168-B7A9773F0231}"/>
              </a:ext>
            </a:extLst>
          </p:cNvPr>
          <p:cNvSpPr txBox="1"/>
          <p:nvPr/>
        </p:nvSpPr>
        <p:spPr>
          <a:xfrm>
            <a:off x="0" y="585768"/>
            <a:ext cx="12192000"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6">
                    <a:lumMod val="50000"/>
                  </a:schemeClr>
                </a:solidFill>
                <a:latin typeface="Comic Sans MS" panose="030F0702030302020204" pitchFamily="66" charset="0"/>
              </a:rPr>
              <a:t>“Y el corazón de Faraón se endureció, y no los escuchó, como Jehová lo había dicho” </a:t>
            </a:r>
            <a:r>
              <a:rPr lang="es-ES" sz="1400" b="1" dirty="0">
                <a:solidFill>
                  <a:schemeClr val="accent6">
                    <a:lumMod val="50000"/>
                  </a:schemeClr>
                </a:solidFill>
                <a:latin typeface="Comic Sans MS" panose="030F0702030302020204" pitchFamily="66" charset="0"/>
              </a:rPr>
              <a:t>(Éxodo 7:13)</a:t>
            </a:r>
          </a:p>
        </p:txBody>
      </p:sp>
      <p:sp>
        <p:nvSpPr>
          <p:cNvPr id="6" name="CuadroTexto 5">
            <a:extLst>
              <a:ext uri="{FF2B5EF4-FFF2-40B4-BE49-F238E27FC236}">
                <a16:creationId xmlns:a16="http://schemas.microsoft.com/office/drawing/2014/main" id="{F17459D9-68F7-BBC9-E995-23A439A6A564}"/>
              </a:ext>
            </a:extLst>
          </p:cNvPr>
          <p:cNvSpPr txBox="1"/>
          <p:nvPr/>
        </p:nvSpPr>
        <p:spPr>
          <a:xfrm>
            <a:off x="3676852" y="1051354"/>
            <a:ext cx="8441354" cy="1631216"/>
          </a:xfrm>
          <a:prstGeom prst="rect">
            <a:avLst/>
          </a:prstGeom>
          <a:noFill/>
        </p:spPr>
        <p:txBody>
          <a:bodyPr wrap="square" rtlCol="0">
            <a:spAutoFit/>
          </a:bodyPr>
          <a:lstStyle/>
          <a:p>
            <a:pPr>
              <a:spcBef>
                <a:spcPts val="600"/>
              </a:spcBef>
            </a:pPr>
            <a:r>
              <a:rPr lang="es-ES" sz="2000" b="1" dirty="0"/>
              <a:t>En el libro de Éxodo se dice 9 veces que Dios endureció el corazón del faraón (</a:t>
            </a:r>
            <a:r>
              <a:rPr lang="es-ES" sz="2000" b="1" dirty="0" err="1"/>
              <a:t>Éx</a:t>
            </a:r>
            <a:r>
              <a:rPr lang="es-ES" sz="2000" b="1" dirty="0"/>
              <a:t>. 4:21; 7:3; 9:12; 10:1; 10:20; 10:27; 11:10; 14:4; 14:8), y otras 9 veces se dice que el faraón mismo endureció su corazón (</a:t>
            </a:r>
            <a:r>
              <a:rPr lang="es-ES" sz="2000" b="1" dirty="0" err="1"/>
              <a:t>Éx</a:t>
            </a:r>
            <a:r>
              <a:rPr lang="es-ES" sz="2000" b="1" dirty="0"/>
              <a:t>. 7:13; 7:14; 7:22; 8:15; 8:19; 8:32; 9:7; 9:34; 9:35). ¡Empate! ¿Quién endureció el corazón del faraón?</a:t>
            </a:r>
          </a:p>
        </p:txBody>
      </p:sp>
      <p:pic>
        <p:nvPicPr>
          <p:cNvPr id="4" name="Imagen 3" descr="Imagen que contiene interior, tabla, vidrio, florero&#10;&#10;El contenido generado por IA puede ser incorrecto.">
            <a:extLst>
              <a:ext uri="{FF2B5EF4-FFF2-40B4-BE49-F238E27FC236}">
                <a16:creationId xmlns:a16="http://schemas.microsoft.com/office/drawing/2014/main" id="{84754893-A1C4-D832-7D95-B5D5146204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9702" y="1243860"/>
            <a:ext cx="1677445" cy="3000882"/>
          </a:xfrm>
          <a:prstGeom prst="rect">
            <a:avLst/>
          </a:prstGeom>
        </p:spPr>
      </p:pic>
      <p:pic>
        <p:nvPicPr>
          <p:cNvPr id="8" name="Imagen 7" descr="Mano de una persona&#10;&#10;El contenido generado por IA puede ser incorrecto.">
            <a:extLst>
              <a:ext uri="{FF2B5EF4-FFF2-40B4-BE49-F238E27FC236}">
                <a16:creationId xmlns:a16="http://schemas.microsoft.com/office/drawing/2014/main" id="{2D9491FC-5E42-BC6A-DB7D-53EAA52419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674" y="1243860"/>
            <a:ext cx="1823687" cy="3000882"/>
          </a:xfrm>
          <a:prstGeom prst="rect">
            <a:avLst/>
          </a:prstGeom>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D3FCBB26-CAA5-75E2-1021-30D0BF91F3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6088" y="3863390"/>
            <a:ext cx="4165196" cy="2903700"/>
          </a:xfrm>
          <a:prstGeom prst="roundRect">
            <a:avLst>
              <a:gd name="adj" fmla="val 4167"/>
            </a:avLst>
          </a:prstGeom>
          <a:solidFill>
            <a:srgbClr val="FFFFFF"/>
          </a:solidFill>
          <a:ln w="76200" cap="sq">
            <a:solidFill>
              <a:srgbClr val="8A0003"/>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080797F-174A-A96C-FB89-2E3FA62FB560}"/>
              </a:ext>
            </a:extLst>
          </p:cNvPr>
          <p:cNvSpPr txBox="1"/>
          <p:nvPr/>
        </p:nvSpPr>
        <p:spPr>
          <a:xfrm>
            <a:off x="171640" y="4510751"/>
            <a:ext cx="7528572" cy="1323439"/>
          </a:xfrm>
          <a:prstGeom prst="rect">
            <a:avLst/>
          </a:prstGeom>
          <a:noFill/>
        </p:spPr>
        <p:txBody>
          <a:bodyPr wrap="square">
            <a:spAutoFit/>
          </a:bodyPr>
          <a:lstStyle/>
          <a:p>
            <a:pPr>
              <a:spcBef>
                <a:spcPts val="600"/>
              </a:spcBef>
            </a:pPr>
            <a:r>
              <a:rPr lang="es-ES" sz="2000" b="1" dirty="0"/>
              <a:t>Tras la sexta plaga, Dios endurece el corazón (</a:t>
            </a:r>
            <a:r>
              <a:rPr lang="es-ES" sz="2000" b="1" dirty="0" err="1"/>
              <a:t>Éx</a:t>
            </a:r>
            <a:r>
              <a:rPr lang="es-ES" sz="2000" b="1" dirty="0"/>
              <a:t>. 9:12). Faraón aparentemente, había pasado la barrera del arrepentimiento. Sin embargo, en la séptima plaga se le da otra oportunidad, pero vuelve a endurecer su corazón (</a:t>
            </a:r>
            <a:r>
              <a:rPr lang="es-ES" sz="2000" b="1" dirty="0" err="1"/>
              <a:t>Éx</a:t>
            </a:r>
            <a:r>
              <a:rPr lang="es-ES" sz="2000" b="1" dirty="0"/>
              <a:t>. 9:34-35).</a:t>
            </a:r>
          </a:p>
        </p:txBody>
      </p:sp>
      <p:sp>
        <p:nvSpPr>
          <p:cNvPr id="14" name="CuadroTexto 13">
            <a:extLst>
              <a:ext uri="{FF2B5EF4-FFF2-40B4-BE49-F238E27FC236}">
                <a16:creationId xmlns:a16="http://schemas.microsoft.com/office/drawing/2014/main" id="{BFE1A211-6E64-AD53-8617-376EB90FDA88}"/>
              </a:ext>
            </a:extLst>
          </p:cNvPr>
          <p:cNvSpPr txBox="1"/>
          <p:nvPr/>
        </p:nvSpPr>
        <p:spPr>
          <a:xfrm>
            <a:off x="3676853" y="2682570"/>
            <a:ext cx="8441353" cy="1015663"/>
          </a:xfrm>
          <a:prstGeom prst="rect">
            <a:avLst/>
          </a:prstGeom>
          <a:noFill/>
        </p:spPr>
        <p:txBody>
          <a:bodyPr wrap="square">
            <a:spAutoFit/>
          </a:bodyPr>
          <a:lstStyle/>
          <a:p>
            <a:pPr>
              <a:spcBef>
                <a:spcPts val="600"/>
              </a:spcBef>
            </a:pPr>
            <a:r>
              <a:rPr lang="es-ES" sz="2000" b="1" dirty="0"/>
              <a:t>Tras las cinco primeras plagas, se dice explícitamente que Faraón endureció su corazón. Es decir, que se negó a responder positivamente al llamado del Espíritu Santo que le impulsaba a dejar ir libre a Israel.</a:t>
            </a:r>
          </a:p>
        </p:txBody>
      </p:sp>
      <p:grpSp>
        <p:nvGrpSpPr>
          <p:cNvPr id="19" name="Grupo 18">
            <a:extLst>
              <a:ext uri="{FF2B5EF4-FFF2-40B4-BE49-F238E27FC236}">
                <a16:creationId xmlns:a16="http://schemas.microsoft.com/office/drawing/2014/main" id="{64C8EB67-F939-2EA0-8396-0473C4BC0E98}"/>
              </a:ext>
            </a:extLst>
          </p:cNvPr>
          <p:cNvGrpSpPr/>
          <p:nvPr/>
        </p:nvGrpSpPr>
        <p:grpSpPr>
          <a:xfrm>
            <a:off x="3429443" y="3628713"/>
            <a:ext cx="4203394" cy="914411"/>
            <a:chOff x="3496818" y="3628713"/>
            <a:chExt cx="4203394" cy="914411"/>
          </a:xfrm>
        </p:grpSpPr>
        <p:pic>
          <p:nvPicPr>
            <p:cNvPr id="16" name="Imagen 15" descr="Imagen que contiene muñeca, juguete, mujer, hombre&#10;&#10;El contenido generado por IA puede ser incorrecto.">
              <a:extLst>
                <a:ext uri="{FF2B5EF4-FFF2-40B4-BE49-F238E27FC236}">
                  <a16:creationId xmlns:a16="http://schemas.microsoft.com/office/drawing/2014/main" id="{DEFDE8BC-C98E-5D42-A38A-C91B289773D7}"/>
                </a:ext>
              </a:extLst>
            </p:cNvPr>
            <p:cNvPicPr>
              <a:picLocks noChangeAspect="1"/>
            </p:cNvPicPr>
            <p:nvPr/>
          </p:nvPicPr>
          <p:blipFill rotWithShape="1">
            <a:blip r:embed="rId8">
              <a:extLst>
                <a:ext uri="{28A0092B-C50C-407E-A947-70E740481C1C}">
                  <a14:useLocalDpi xmlns:a14="http://schemas.microsoft.com/office/drawing/2010/main" val="0"/>
                </a:ext>
              </a:extLst>
            </a:blip>
            <a:srcRect t="20112" b="56808"/>
            <a:stretch>
              <a:fillRect/>
            </a:stretch>
          </p:blipFill>
          <p:spPr>
            <a:xfrm>
              <a:off x="3496818" y="3698232"/>
              <a:ext cx="4203394" cy="7678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Imagen 17" descr="Ave de color blanco&#10;&#10;El contenido generado por IA puede ser incorrecto.">
              <a:extLst>
                <a:ext uri="{FF2B5EF4-FFF2-40B4-BE49-F238E27FC236}">
                  <a16:creationId xmlns:a16="http://schemas.microsoft.com/office/drawing/2014/main" id="{9E10AB2E-0C05-D525-714C-5B6D58D89E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02030" y="3628713"/>
              <a:ext cx="1288243" cy="914411"/>
            </a:xfrm>
            <a:prstGeom prst="rect">
              <a:avLst/>
            </a:prstGeom>
          </p:spPr>
        </p:pic>
      </p:grpSp>
      <p:sp>
        <p:nvSpPr>
          <p:cNvPr id="7" name="CuadroTexto 6">
            <a:extLst>
              <a:ext uri="{FF2B5EF4-FFF2-40B4-BE49-F238E27FC236}">
                <a16:creationId xmlns:a16="http://schemas.microsoft.com/office/drawing/2014/main" id="{587D80DF-4D40-3B87-4B33-7A8CBDC75DC3}"/>
              </a:ext>
            </a:extLst>
          </p:cNvPr>
          <p:cNvSpPr txBox="1"/>
          <p:nvPr/>
        </p:nvSpPr>
        <p:spPr>
          <a:xfrm>
            <a:off x="171639" y="5834190"/>
            <a:ext cx="7461197" cy="1015663"/>
          </a:xfrm>
          <a:prstGeom prst="rect">
            <a:avLst/>
          </a:prstGeom>
          <a:noFill/>
        </p:spPr>
        <p:txBody>
          <a:bodyPr wrap="square">
            <a:spAutoFit/>
          </a:bodyPr>
          <a:lstStyle/>
          <a:p>
            <a:pPr>
              <a:spcBef>
                <a:spcPts val="600"/>
              </a:spcBef>
            </a:pPr>
            <a:r>
              <a:rPr lang="es-ES" sz="2000" b="1" dirty="0"/>
              <a:t>A partir de entonces, su destino estaba fijado. Dios había endurecido el corazón de Faraón porque éste había decidido firmemente que no quería arrepentirse.</a:t>
            </a:r>
          </a:p>
        </p:txBody>
      </p:sp>
    </p:spTree>
    <p:extLst>
      <p:ext uri="{BB962C8B-B14F-4D97-AF65-F5344CB8AC3E}">
        <p14:creationId xmlns:p14="http://schemas.microsoft.com/office/powerpoint/2010/main" val="164416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par>
                                <p:cTn id="22" presetID="14" presetClass="entr" presetSubtype="1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outVertical)">
                                      <p:cBhvr>
                                        <p:cTn id="33" dur="500"/>
                                        <p:tgtEl>
                                          <p:spTgt spid="1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648954-9D07-68FA-50A4-B6CB4B2810D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0E68AFB-7452-E282-0EFE-15C2B4C23C18}"/>
              </a:ext>
            </a:extLst>
          </p:cNvPr>
          <p:cNvSpPr txBox="1"/>
          <p:nvPr/>
        </p:nvSpPr>
        <p:spPr>
          <a:xfrm>
            <a:off x="798898" y="1638755"/>
            <a:ext cx="10818795" cy="4832092"/>
          </a:xfrm>
          <a:prstGeom prst="rect">
            <a:avLst/>
          </a:prstGeom>
          <a:noFill/>
        </p:spPr>
        <p:txBody>
          <a:bodyPr wrap="square">
            <a:spAutoFit/>
          </a:bodyPr>
          <a:lstStyle/>
          <a:p>
            <a:pPr>
              <a:spcBef>
                <a:spcPts val="600"/>
              </a:spcBef>
            </a:pPr>
            <a:r>
              <a:rPr lang="es-ES" sz="2800" b="1" dirty="0">
                <a:latin typeface="Constantia" panose="02030602050306030303" pitchFamily="18" charset="0"/>
              </a:rPr>
              <a:t>“A cada rechazo de la luz, el Señor manifestaba un despliegue más marcado de su poder; pero la obstinación del rey crecía con cada nueva evidencia del poder y la majestad del Dios del cielo, hasta que se agotó la última flecha de misericordia de la aljaba divina. Entonces el hombre quedó completamente endurecido por su propia resistencia persistente. Faraón sembró obstinación, y cosechó lo mismo en su carácter. El Señor no pudo hacer nada más para convencerlo, porque estaba obstinado y lleno de prejuicios, hasta el punto de que el Espíritu Santo no podía acceder a su corazón. Faraón fue entregado a su propia incredulidad y dureza de corazón”</a:t>
            </a:r>
          </a:p>
        </p:txBody>
      </p:sp>
      <p:sp>
        <p:nvSpPr>
          <p:cNvPr id="4" name="CuadroTexto 3">
            <a:extLst>
              <a:ext uri="{FF2B5EF4-FFF2-40B4-BE49-F238E27FC236}">
                <a16:creationId xmlns:a16="http://schemas.microsoft.com/office/drawing/2014/main" id="{61AE1EA3-C854-4738-445B-9DEB6A485FB8}"/>
              </a:ext>
            </a:extLst>
          </p:cNvPr>
          <p:cNvSpPr txBox="1"/>
          <p:nvPr/>
        </p:nvSpPr>
        <p:spPr>
          <a:xfrm>
            <a:off x="3161703" y="530180"/>
            <a:ext cx="5868594" cy="369332"/>
          </a:xfrm>
          <a:prstGeom prst="rect">
            <a:avLst/>
          </a:prstGeom>
          <a:noFill/>
        </p:spPr>
        <p:txBody>
          <a:bodyPr wrap="none" rtlCol="0">
            <a:spAutoFit/>
          </a:bodyPr>
          <a:lstStyle/>
          <a:p>
            <a:pPr algn="r"/>
            <a:r>
              <a:rPr lang="es-ES" b="1" dirty="0"/>
              <a:t>E. G. W. (</a:t>
            </a:r>
            <a:r>
              <a:rPr lang="en-US" b="1" noProof="0" dirty="0"/>
              <a:t>The Review and Herald</a:t>
            </a:r>
            <a:r>
              <a:rPr lang="es-ES" b="1" dirty="0"/>
              <a:t>, 17 de febrero de 1891)</a:t>
            </a:r>
          </a:p>
        </p:txBody>
      </p:sp>
    </p:spTree>
    <p:extLst>
      <p:ext uri="{BB962C8B-B14F-4D97-AF65-F5344CB8AC3E}">
        <p14:creationId xmlns:p14="http://schemas.microsoft.com/office/powerpoint/2010/main" val="3432213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a:stretch>
        </a:blipFill>
        <a:effectLst/>
      </p:bgPr>
    </p:bg>
    <p:spTree>
      <p:nvGrpSpPr>
        <p:cNvPr id="1" name="">
          <a:extLst>
            <a:ext uri="{FF2B5EF4-FFF2-40B4-BE49-F238E27FC236}">
              <a16:creationId xmlns:a16="http://schemas.microsoft.com/office/drawing/2014/main" id="{07B20BA9-1DFE-768A-8ED1-97BD54F7597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462C098-87EF-3D43-0109-CB53CF601837}"/>
              </a:ext>
            </a:extLst>
          </p:cNvPr>
          <p:cNvSpPr txBox="1"/>
          <p:nvPr/>
        </p:nvSpPr>
        <p:spPr>
          <a:xfrm>
            <a:off x="3433320" y="2900515"/>
            <a:ext cx="5356718" cy="1138867"/>
          </a:xfrm>
          <a:prstGeom prst="rect">
            <a:avLst/>
          </a:prstGeom>
          <a:noFill/>
          <a:effectLst>
            <a:outerShdw blurRad="50800" dist="152400" dir="13500000" algn="br" rotWithShape="0">
              <a:srgbClr val="1DB4FF">
                <a:alpha val="40000"/>
              </a:srgbClr>
            </a:outerShdw>
          </a:effectLst>
        </p:spPr>
        <p:txBody>
          <a:bodyPr wrap="square">
            <a:prstTxWarp prst="textWave2">
              <a:avLst>
                <a:gd name="adj1" fmla="val 13321"/>
                <a:gd name="adj2" fmla="val 0"/>
              </a:avLst>
            </a:prstTxWarp>
            <a:spAutoFit/>
            <a:scene3d>
              <a:camera prst="orthographicFront"/>
              <a:lightRig rig="soft" dir="t">
                <a:rot lat="0" lon="0" rev="15600000"/>
              </a:lightRig>
            </a:scene3d>
            <a:sp3d extrusionH="57150" prstMaterial="softEdge">
              <a:bevelT w="25400" h="38100" prst="convex"/>
              <a:contourClr>
                <a:schemeClr val="accent2">
                  <a:lumMod val="50000"/>
                </a:schemeClr>
              </a:contourClr>
            </a:sp3d>
          </a:bodyPr>
          <a:lstStyle/>
          <a:p>
            <a:pPr algn="ctr"/>
            <a:r>
              <a:rPr lang="es-ES" sz="6000" b="1" dirty="0">
                <a:ln/>
                <a:solidFill>
                  <a:srgbClr val="006699"/>
                </a:solidFill>
                <a:effectLst>
                  <a:outerShdw blurRad="50800" dist="76200" dir="13500000" algn="br" rotWithShape="0">
                    <a:srgbClr val="004364">
                      <a:alpha val="40000"/>
                    </a:srgbClr>
                  </a:outerShdw>
                </a:effectLst>
              </a:rPr>
              <a:t>LAS PLAGAS</a:t>
            </a:r>
          </a:p>
        </p:txBody>
      </p:sp>
      <p:pic>
        <p:nvPicPr>
          <p:cNvPr id="10" name="Imagen 9" descr="Imagen que contiene agua, tabla, parado, pareja&#10;&#10;El contenido generado por IA puede ser incorrecto.">
            <a:extLst>
              <a:ext uri="{FF2B5EF4-FFF2-40B4-BE49-F238E27FC236}">
                <a16:creationId xmlns:a16="http://schemas.microsoft.com/office/drawing/2014/main" id="{6DF10C50-14D6-EA3C-4B47-D1E458DEFDA1}"/>
              </a:ext>
            </a:extLst>
          </p:cNvPr>
          <p:cNvPicPr>
            <a:picLocks noChangeAspect="1"/>
          </p:cNvPicPr>
          <p:nvPr/>
        </p:nvPicPr>
        <p:blipFill>
          <a:blip r:embed="rId3">
            <a:extLst>
              <a:ext uri="{28A0092B-C50C-407E-A947-70E740481C1C}">
                <a14:useLocalDpi xmlns:a14="http://schemas.microsoft.com/office/drawing/2010/main" val="0"/>
              </a:ext>
            </a:extLst>
          </a:blip>
          <a:srcRect l="-1" r="48314" b="1336"/>
          <a:stretch>
            <a:fillRect/>
          </a:stretch>
        </p:blipFill>
        <p:spPr>
          <a:xfrm>
            <a:off x="161192" y="182127"/>
            <a:ext cx="2434524" cy="6493747"/>
          </a:xfrm>
          <a:prstGeom prst="rect">
            <a:avLst/>
          </a:prstGeom>
          <a:ln>
            <a:noFill/>
          </a:ln>
          <a:effectLst>
            <a:softEdge rad="112500"/>
          </a:effectLst>
        </p:spPr>
      </p:pic>
      <p:pic>
        <p:nvPicPr>
          <p:cNvPr id="11" name="Imagen 10" descr="Imagen que contiene agua, tabla, parado, pareja&#10;&#10;El contenido generado por IA puede ser incorrecto.">
            <a:extLst>
              <a:ext uri="{FF2B5EF4-FFF2-40B4-BE49-F238E27FC236}">
                <a16:creationId xmlns:a16="http://schemas.microsoft.com/office/drawing/2014/main" id="{B424D368-F74F-B140-5673-B4D7142C434F}"/>
              </a:ext>
            </a:extLst>
          </p:cNvPr>
          <p:cNvPicPr>
            <a:picLocks noChangeAspect="1"/>
          </p:cNvPicPr>
          <p:nvPr/>
        </p:nvPicPr>
        <p:blipFill>
          <a:blip r:embed="rId3">
            <a:extLst>
              <a:ext uri="{28A0092B-C50C-407E-A947-70E740481C1C}">
                <a14:useLocalDpi xmlns:a14="http://schemas.microsoft.com/office/drawing/2010/main" val="0"/>
              </a:ext>
            </a:extLst>
          </a:blip>
          <a:srcRect l="44974" r="-1" b="1336"/>
          <a:stretch>
            <a:fillRect/>
          </a:stretch>
        </p:blipFill>
        <p:spPr>
          <a:xfrm>
            <a:off x="9438969" y="182127"/>
            <a:ext cx="2591840" cy="6493747"/>
          </a:xfrm>
          <a:prstGeom prst="rect">
            <a:avLst/>
          </a:prstGeom>
          <a:ln>
            <a:noFill/>
          </a:ln>
          <a:effectLst>
            <a:softEdge rad="112500"/>
          </a:effectLst>
        </p:spPr>
      </p:pic>
    </p:spTree>
    <p:extLst>
      <p:ext uri="{BB962C8B-B14F-4D97-AF65-F5344CB8AC3E}">
        <p14:creationId xmlns:p14="http://schemas.microsoft.com/office/powerpoint/2010/main" val="4383247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1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0755492-204D-1C05-ADBD-79B73F183B8D}"/>
              </a:ext>
            </a:extLst>
          </p:cNvPr>
          <p:cNvSpPr txBox="1"/>
          <p:nvPr/>
        </p:nvSpPr>
        <p:spPr>
          <a:xfrm>
            <a:off x="690562" y="676186"/>
            <a:ext cx="10810875" cy="646331"/>
          </a:xfrm>
          <a:prstGeom prst="rect">
            <a:avLst/>
          </a:prstGeom>
          <a:solidFill>
            <a:schemeClr val="bg1"/>
          </a:solidFill>
          <a:ln>
            <a:solidFill>
              <a:schemeClr val="accent3"/>
            </a:solidFill>
          </a:ln>
          <a:effectLst>
            <a:outerShdw blurRad="50800" dist="38100" dir="5400000" algn="t" rotWithShape="0">
              <a:prstClr val="black">
                <a:alpha val="40000"/>
              </a:prstClr>
            </a:outerShdw>
          </a:effectLst>
        </p:spPr>
        <p:txBody>
          <a:bodyPr wrap="square">
            <a:spAutoFit/>
            <a:scene3d>
              <a:camera prst="orthographicFront"/>
              <a:lightRig rig="threePt" dir="t"/>
            </a:scene3d>
            <a:sp3d extrusionH="57150">
              <a:bevelT w="38100" h="38100"/>
            </a:sp3d>
          </a:bodyPr>
          <a:lstStyle/>
          <a:p>
            <a:pPr algn="ctr"/>
            <a:r>
              <a:rPr lang="es-ES" sz="1800" b="1" dirty="0">
                <a:solidFill>
                  <a:srgbClr val="C00000"/>
                </a:solidFill>
                <a:latin typeface="Comic Sans MS" panose="030F0702030302020204" pitchFamily="66" charset="0"/>
              </a:rPr>
              <a:t>“Así ha dicho Jehová: En esto conocerás que yo soy Jehová: he aquí, yo golpearé con la vara que tengo en mi mano el agua que está en el río, y se convertirá en sangre” </a:t>
            </a:r>
            <a:r>
              <a:rPr lang="es-ES" sz="1400" b="1" dirty="0">
                <a:solidFill>
                  <a:srgbClr val="C00000"/>
                </a:solidFill>
                <a:latin typeface="Comic Sans MS" panose="030F0702030302020204" pitchFamily="66" charset="0"/>
              </a:rPr>
              <a:t>(Éxodo 7:17)</a:t>
            </a:r>
          </a:p>
        </p:txBody>
      </p:sp>
      <p:sp>
        <p:nvSpPr>
          <p:cNvPr id="6" name="CuadroTexto 5">
            <a:extLst>
              <a:ext uri="{FF2B5EF4-FFF2-40B4-BE49-F238E27FC236}">
                <a16:creationId xmlns:a16="http://schemas.microsoft.com/office/drawing/2014/main" id="{E9132D8B-2616-0037-BF4D-5653E0A3534D}"/>
              </a:ext>
            </a:extLst>
          </p:cNvPr>
          <p:cNvSpPr txBox="1"/>
          <p:nvPr/>
        </p:nvSpPr>
        <p:spPr>
          <a:xfrm>
            <a:off x="1" y="-57750"/>
            <a:ext cx="12191998" cy="769441"/>
          </a:xfrm>
          <a:prstGeom prst="rect">
            <a:avLst/>
          </a:prstGeom>
          <a:noFill/>
        </p:spPr>
        <p:txBody>
          <a:bodyPr wrap="square" rtlCol="0">
            <a:spAutoFit/>
          </a:bodyPr>
          <a:lstStyle/>
          <a:p>
            <a:pPr algn="ctr"/>
            <a:r>
              <a:rPr lang="es-ES" sz="4400" b="1" dirty="0">
                <a:ln w="10160">
                  <a:solidFill>
                    <a:schemeClr val="accent3"/>
                  </a:solidFill>
                  <a:prstDash val="solid"/>
                </a:ln>
                <a:solidFill>
                  <a:srgbClr val="FFE9E5"/>
                </a:solidFill>
                <a:effectLst>
                  <a:outerShdw blurRad="38100" dist="22860" dir="5400000" algn="tl" rotWithShape="0">
                    <a:srgbClr val="000000">
                      <a:alpha val="30000"/>
                    </a:srgbClr>
                  </a:outerShdw>
                </a:effectLst>
              </a:rPr>
              <a:t>PRIMERA PLAGA (LEVE): SANGRE</a:t>
            </a:r>
          </a:p>
        </p:txBody>
      </p:sp>
      <p:sp>
        <p:nvSpPr>
          <p:cNvPr id="10" name="CuadroTexto 9">
            <a:extLst>
              <a:ext uri="{FF2B5EF4-FFF2-40B4-BE49-F238E27FC236}">
                <a16:creationId xmlns:a16="http://schemas.microsoft.com/office/drawing/2014/main" id="{19FE6557-F4DD-5E64-BA32-759560EAEA40}"/>
              </a:ext>
            </a:extLst>
          </p:cNvPr>
          <p:cNvSpPr txBox="1"/>
          <p:nvPr/>
        </p:nvSpPr>
        <p:spPr>
          <a:xfrm>
            <a:off x="395287" y="4229087"/>
            <a:ext cx="368141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C00000"/>
                </a:solidFill>
                <a:effectLst/>
                <a:uLnTx/>
                <a:uFillTx/>
                <a:latin typeface="Aptos" panose="02110004020202020204"/>
                <a:ea typeface="+mn-ea"/>
                <a:cs typeface="+mn-cs"/>
              </a:rPr>
              <a:t>Éxodo 7:14-25</a:t>
            </a:r>
          </a:p>
        </p:txBody>
      </p:sp>
      <p:graphicFrame>
        <p:nvGraphicFramePr>
          <p:cNvPr id="13" name="Diagrama 12">
            <a:extLst>
              <a:ext uri="{FF2B5EF4-FFF2-40B4-BE49-F238E27FC236}">
                <a16:creationId xmlns:a16="http://schemas.microsoft.com/office/drawing/2014/main" id="{CC9BC21C-4F62-D018-51DC-C1F4EC9ECA1E}"/>
              </a:ext>
            </a:extLst>
          </p:cNvPr>
          <p:cNvGraphicFramePr/>
          <p:nvPr>
            <p:extLst>
              <p:ext uri="{D42A27DB-BD31-4B8C-83A1-F6EECF244321}">
                <p14:modId xmlns:p14="http://schemas.microsoft.com/office/powerpoint/2010/main" val="2111280149"/>
              </p:ext>
            </p:extLst>
          </p:nvPr>
        </p:nvGraphicFramePr>
        <p:xfrm>
          <a:off x="395287" y="1619250"/>
          <a:ext cx="2957513" cy="2354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Imagen 14" descr="Un grupo de personas junto a un cuerpo de agua junto a un caballo&#10;&#10;El contenido generado por IA puede ser incorrecto.">
            <a:extLst>
              <a:ext uri="{FF2B5EF4-FFF2-40B4-BE49-F238E27FC236}">
                <a16:creationId xmlns:a16="http://schemas.microsoft.com/office/drawing/2014/main" id="{5E31FE68-9DF5-C985-E372-5F873ADC95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70948" y="1580750"/>
            <a:ext cx="7476767" cy="4972050"/>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p:spPr>
      </p:pic>
      <p:sp>
        <p:nvSpPr>
          <p:cNvPr id="3" name="CuadroTexto 2">
            <a:extLst>
              <a:ext uri="{FF2B5EF4-FFF2-40B4-BE49-F238E27FC236}">
                <a16:creationId xmlns:a16="http://schemas.microsoft.com/office/drawing/2014/main" id="{28442964-3B70-F5C5-6321-7BC287B788F0}"/>
              </a:ext>
            </a:extLst>
          </p:cNvPr>
          <p:cNvSpPr txBox="1"/>
          <p:nvPr/>
        </p:nvSpPr>
        <p:spPr>
          <a:xfrm>
            <a:off x="395287" y="4629197"/>
            <a:ext cx="3681413"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El Nilo, con sus crecidas, daba vida a Egipto. Pero ¿quién creó las fuentes de las aguas? Los magos simularon la conversión del agua, pero no pudieron revertirla.</a:t>
            </a:r>
          </a:p>
        </p:txBody>
      </p:sp>
    </p:spTree>
    <p:extLst>
      <p:ext uri="{BB962C8B-B14F-4D97-AF65-F5344CB8AC3E}">
        <p14:creationId xmlns:p14="http://schemas.microsoft.com/office/powerpoint/2010/main" val="2587316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8" presetClass="entr" presetSubtype="1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strips(downLeft)">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Graphic spid="13" grpId="0">
        <p:bldAsOne/>
      </p:bldGraphic>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1000"/>
          </a:stretch>
        </a:blipFill>
        <a:effectLst/>
      </p:bgPr>
    </p:bg>
    <p:spTree>
      <p:nvGrpSpPr>
        <p:cNvPr id="1" name="">
          <a:extLst>
            <a:ext uri="{FF2B5EF4-FFF2-40B4-BE49-F238E27FC236}">
              <a16:creationId xmlns:a16="http://schemas.microsoft.com/office/drawing/2014/main" id="{ECFD62EA-3F7A-9522-934C-608CD685BE2E}"/>
            </a:ext>
          </a:extLst>
        </p:cNvPr>
        <p:cNvGrpSpPr/>
        <p:nvPr/>
      </p:nvGrpSpPr>
      <p:grpSpPr>
        <a:xfrm>
          <a:off x="0" y="0"/>
          <a:ext cx="0" cy="0"/>
          <a:chOff x="0" y="0"/>
          <a:chExt cx="0" cy="0"/>
        </a:xfrm>
      </p:grpSpPr>
      <p:pic>
        <p:nvPicPr>
          <p:cNvPr id="3" name="Imagen 2" descr="Imagen que contiene agua, mujer, hombre, parado&#10;&#10;El contenido generado por IA puede ser incorrecto.">
            <a:extLst>
              <a:ext uri="{FF2B5EF4-FFF2-40B4-BE49-F238E27FC236}">
                <a16:creationId xmlns:a16="http://schemas.microsoft.com/office/drawing/2014/main" id="{9901A5B1-02F2-8EDE-C518-FA3EB6317D83}"/>
              </a:ext>
            </a:extLst>
          </p:cNvPr>
          <p:cNvPicPr>
            <a:picLocks noChangeAspect="1"/>
          </p:cNvPicPr>
          <p:nvPr/>
        </p:nvPicPr>
        <p:blipFill rotWithShape="1">
          <a:blip r:embed="rId3">
            <a:extLst>
              <a:ext uri="{28A0092B-C50C-407E-A947-70E740481C1C}">
                <a14:useLocalDpi xmlns:a14="http://schemas.microsoft.com/office/drawing/2010/main" val="0"/>
              </a:ext>
            </a:extLst>
          </a:blip>
          <a:srcRect t="22253" b="7752"/>
          <a:stretch>
            <a:fillRect/>
          </a:stretch>
        </p:blipFill>
        <p:spPr>
          <a:xfrm>
            <a:off x="4902649" y="1571125"/>
            <a:ext cx="6727307" cy="4972050"/>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p:spPr>
      </p:pic>
      <p:sp>
        <p:nvSpPr>
          <p:cNvPr id="5" name="CuadroTexto 4">
            <a:extLst>
              <a:ext uri="{FF2B5EF4-FFF2-40B4-BE49-F238E27FC236}">
                <a16:creationId xmlns:a16="http://schemas.microsoft.com/office/drawing/2014/main" id="{05E0B570-BB3B-5613-4892-6123BC68514A}"/>
              </a:ext>
            </a:extLst>
          </p:cNvPr>
          <p:cNvSpPr txBox="1"/>
          <p:nvPr/>
        </p:nvSpPr>
        <p:spPr>
          <a:xfrm>
            <a:off x="690562" y="676186"/>
            <a:ext cx="10810875" cy="646331"/>
          </a:xfrm>
          <a:prstGeom prst="rect">
            <a:avLst/>
          </a:prstGeom>
          <a:solidFill>
            <a:schemeClr val="bg1"/>
          </a:solidFill>
          <a:ln>
            <a:solidFill>
              <a:schemeClr val="accent3"/>
            </a:solidFill>
          </a:ln>
          <a:effectLst>
            <a:outerShdw blurRad="50800" dist="38100" dir="5400000" algn="t" rotWithShape="0">
              <a:prstClr val="black">
                <a:alpha val="40000"/>
              </a:prstClr>
            </a:outerShdw>
          </a:effectLst>
        </p:spPr>
        <p:txBody>
          <a:bodyPr wrap="square">
            <a:spAutoFit/>
            <a:scene3d>
              <a:camera prst="orthographicFront"/>
              <a:lightRig rig="threePt" dir="t"/>
            </a:scene3d>
            <a:sp3d extrusionH="57150">
              <a:bevelT w="38100" h="38100"/>
            </a:sp3d>
          </a:bodyPr>
          <a:lstStyle/>
          <a:p>
            <a:pPr algn="ctr"/>
            <a:r>
              <a:rPr lang="es-ES" sz="1800" b="1" dirty="0">
                <a:solidFill>
                  <a:srgbClr val="438E67"/>
                </a:solidFill>
                <a:latin typeface="Comic Sans MS" panose="030F0702030302020204" pitchFamily="66" charset="0"/>
              </a:rPr>
              <a:t>“Y Jehová dijo a Moisés: Di a Aarón: Extiende tu mano con tu vara sobre los ríos, arroyos y estanques, para que haga subir ranas sobre la tierra de Egipto” </a:t>
            </a:r>
            <a:r>
              <a:rPr lang="es-ES" sz="1400" b="1" dirty="0">
                <a:solidFill>
                  <a:srgbClr val="438E67"/>
                </a:solidFill>
                <a:latin typeface="Comic Sans MS" panose="030F0702030302020204" pitchFamily="66" charset="0"/>
              </a:rPr>
              <a:t>(Éxodo 8:5)</a:t>
            </a:r>
            <a:endParaRPr lang="es-ES" sz="1800" b="1" dirty="0">
              <a:solidFill>
                <a:srgbClr val="438E67"/>
              </a:solidFill>
              <a:latin typeface="Comic Sans MS" panose="030F0702030302020204" pitchFamily="66" charset="0"/>
            </a:endParaRPr>
          </a:p>
        </p:txBody>
      </p:sp>
      <p:sp>
        <p:nvSpPr>
          <p:cNvPr id="6" name="CuadroTexto 5">
            <a:extLst>
              <a:ext uri="{FF2B5EF4-FFF2-40B4-BE49-F238E27FC236}">
                <a16:creationId xmlns:a16="http://schemas.microsoft.com/office/drawing/2014/main" id="{E9D55EC0-9B0A-02D5-85F0-A6A8270B6382}"/>
              </a:ext>
            </a:extLst>
          </p:cNvPr>
          <p:cNvSpPr txBox="1"/>
          <p:nvPr/>
        </p:nvSpPr>
        <p:spPr>
          <a:xfrm>
            <a:off x="1" y="-57750"/>
            <a:ext cx="12191998" cy="769441"/>
          </a:xfrm>
          <a:prstGeom prst="rect">
            <a:avLst/>
          </a:prstGeom>
          <a:noFill/>
        </p:spPr>
        <p:txBody>
          <a:bodyPr wrap="square" rtlCol="0">
            <a:spAutoFit/>
          </a:bodyPr>
          <a:lstStyle/>
          <a:p>
            <a:pPr algn="ctr"/>
            <a:r>
              <a:rPr lang="es-ES" sz="4400" b="1" dirty="0">
                <a:ln w="10160">
                  <a:solidFill>
                    <a:schemeClr val="accent3"/>
                  </a:solidFill>
                  <a:prstDash val="solid"/>
                </a:ln>
                <a:solidFill>
                  <a:srgbClr val="E8F4EE"/>
                </a:solidFill>
                <a:effectLst>
                  <a:outerShdw blurRad="38100" dist="22860" dir="5400000" algn="tl" rotWithShape="0">
                    <a:srgbClr val="000000">
                      <a:alpha val="30000"/>
                    </a:srgbClr>
                  </a:outerShdw>
                </a:effectLst>
              </a:rPr>
              <a:t>SEGUNDA PLAGA (LEVE): RANAS</a:t>
            </a:r>
          </a:p>
        </p:txBody>
      </p:sp>
      <p:sp>
        <p:nvSpPr>
          <p:cNvPr id="10" name="CuadroTexto 9">
            <a:extLst>
              <a:ext uri="{FF2B5EF4-FFF2-40B4-BE49-F238E27FC236}">
                <a16:creationId xmlns:a16="http://schemas.microsoft.com/office/drawing/2014/main" id="{7134BDEF-044F-59C4-A4D9-BE0888357CDF}"/>
              </a:ext>
            </a:extLst>
          </p:cNvPr>
          <p:cNvSpPr txBox="1"/>
          <p:nvPr/>
        </p:nvSpPr>
        <p:spPr>
          <a:xfrm>
            <a:off x="244285" y="4896837"/>
            <a:ext cx="368141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438E67"/>
                </a:solidFill>
                <a:effectLst/>
                <a:uLnTx/>
                <a:uFillTx/>
                <a:latin typeface="Aptos" panose="02110004020202020204"/>
                <a:ea typeface="+mn-ea"/>
                <a:cs typeface="+mn-cs"/>
              </a:rPr>
              <a:t>Éxodo 8:1-15</a:t>
            </a:r>
          </a:p>
        </p:txBody>
      </p:sp>
      <p:graphicFrame>
        <p:nvGraphicFramePr>
          <p:cNvPr id="13" name="Diagrama 12">
            <a:extLst>
              <a:ext uri="{FF2B5EF4-FFF2-40B4-BE49-F238E27FC236}">
                <a16:creationId xmlns:a16="http://schemas.microsoft.com/office/drawing/2014/main" id="{DADAB16B-03A2-8460-F132-DD87BE7ADCDE}"/>
              </a:ext>
            </a:extLst>
          </p:cNvPr>
          <p:cNvGraphicFramePr/>
          <p:nvPr>
            <p:extLst>
              <p:ext uri="{D42A27DB-BD31-4B8C-83A1-F6EECF244321}">
                <p14:modId xmlns:p14="http://schemas.microsoft.com/office/powerpoint/2010/main" val="3229869646"/>
              </p:ext>
            </p:extLst>
          </p:nvPr>
        </p:nvGraphicFramePr>
        <p:xfrm>
          <a:off x="244285" y="1693248"/>
          <a:ext cx="3887955" cy="29222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uadroTexto 3">
            <a:extLst>
              <a:ext uri="{FF2B5EF4-FFF2-40B4-BE49-F238E27FC236}">
                <a16:creationId xmlns:a16="http://schemas.microsoft.com/office/drawing/2014/main" id="{E9EAA392-0F05-BF9A-80A8-579DBCF35417}"/>
              </a:ext>
            </a:extLst>
          </p:cNvPr>
          <p:cNvSpPr txBox="1"/>
          <p:nvPr/>
        </p:nvSpPr>
        <p:spPr>
          <a:xfrm>
            <a:off x="244285" y="5296947"/>
            <a:ext cx="3681413"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Nuevamente los magos imitaron la plaga, pero fueron incapaces de detenerla.</a:t>
            </a:r>
          </a:p>
        </p:txBody>
      </p:sp>
    </p:spTree>
    <p:extLst>
      <p:ext uri="{BB962C8B-B14F-4D97-AF65-F5344CB8AC3E}">
        <p14:creationId xmlns:p14="http://schemas.microsoft.com/office/powerpoint/2010/main" val="62173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8" presetClass="entr" presetSubtype="12"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strips(downLeft)">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Graphic spid="13" grpId="0">
        <p:bldAsOne/>
      </p:bldGraphic>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1000"/>
          </a:stretch>
        </a:blipFill>
        <a:effectLst/>
      </p:bgPr>
    </p:bg>
    <p:spTree>
      <p:nvGrpSpPr>
        <p:cNvPr id="1" name="">
          <a:extLst>
            <a:ext uri="{FF2B5EF4-FFF2-40B4-BE49-F238E27FC236}">
              <a16:creationId xmlns:a16="http://schemas.microsoft.com/office/drawing/2014/main" id="{539FA7A1-892E-9A9A-CA21-92B131DFB835}"/>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EE050054-4EDD-697E-D20A-CDE4BDD4455F}"/>
              </a:ext>
            </a:extLst>
          </p:cNvPr>
          <p:cNvSpPr txBox="1"/>
          <p:nvPr/>
        </p:nvSpPr>
        <p:spPr>
          <a:xfrm>
            <a:off x="690562" y="676186"/>
            <a:ext cx="10810875" cy="646331"/>
          </a:xfrm>
          <a:prstGeom prst="rect">
            <a:avLst/>
          </a:prstGeom>
          <a:solidFill>
            <a:schemeClr val="bg1"/>
          </a:solidFill>
          <a:ln>
            <a:solidFill>
              <a:schemeClr val="accent3"/>
            </a:solidFill>
          </a:ln>
          <a:effectLst>
            <a:outerShdw blurRad="50800" dist="38100" dir="5400000" algn="t" rotWithShape="0">
              <a:prstClr val="black">
                <a:alpha val="40000"/>
              </a:prstClr>
            </a:outerShdw>
          </a:effectLst>
        </p:spPr>
        <p:txBody>
          <a:bodyPr wrap="square">
            <a:spAutoFit/>
            <a:scene3d>
              <a:camera prst="orthographicFront"/>
              <a:lightRig rig="threePt" dir="t"/>
            </a:scene3d>
            <a:sp3d extrusionH="57150">
              <a:bevelT w="38100" h="38100"/>
            </a:sp3d>
          </a:bodyPr>
          <a:lstStyle/>
          <a:p>
            <a:pPr algn="ctr"/>
            <a:r>
              <a:rPr lang="es-ES" sz="1800" b="1" dirty="0">
                <a:solidFill>
                  <a:srgbClr val="8E7144"/>
                </a:solidFill>
                <a:latin typeface="Comic Sans MS" panose="030F0702030302020204" pitchFamily="66" charset="0"/>
              </a:rPr>
              <a:t>“Entonces Jehová dijo a Moisés: Di a Aarón: Extiende tu vara y golpea el polvo de la tierra, para que se vuelva piojos por todo el país de Egipto” </a:t>
            </a:r>
            <a:r>
              <a:rPr lang="es-ES" sz="1400" b="1" dirty="0">
                <a:solidFill>
                  <a:srgbClr val="8E7144"/>
                </a:solidFill>
                <a:latin typeface="Comic Sans MS" panose="030F0702030302020204" pitchFamily="66" charset="0"/>
              </a:rPr>
              <a:t>(Éxodo 8:16)</a:t>
            </a:r>
            <a:endParaRPr lang="es-ES" sz="1800" b="1" dirty="0">
              <a:solidFill>
                <a:srgbClr val="8E7144"/>
              </a:solidFill>
              <a:latin typeface="Comic Sans MS" panose="030F0702030302020204" pitchFamily="66" charset="0"/>
            </a:endParaRPr>
          </a:p>
        </p:txBody>
      </p:sp>
      <p:sp>
        <p:nvSpPr>
          <p:cNvPr id="6" name="CuadroTexto 5">
            <a:extLst>
              <a:ext uri="{FF2B5EF4-FFF2-40B4-BE49-F238E27FC236}">
                <a16:creationId xmlns:a16="http://schemas.microsoft.com/office/drawing/2014/main" id="{88723346-4315-F375-8098-6C594C01D621}"/>
              </a:ext>
            </a:extLst>
          </p:cNvPr>
          <p:cNvSpPr txBox="1"/>
          <p:nvPr/>
        </p:nvSpPr>
        <p:spPr>
          <a:xfrm>
            <a:off x="1" y="-57750"/>
            <a:ext cx="12191998" cy="769441"/>
          </a:xfrm>
          <a:prstGeom prst="rect">
            <a:avLst/>
          </a:prstGeom>
          <a:noFill/>
        </p:spPr>
        <p:txBody>
          <a:bodyPr wrap="square" rtlCol="0">
            <a:spAutoFit/>
          </a:bodyPr>
          <a:lstStyle/>
          <a:p>
            <a:pPr algn="ctr"/>
            <a:r>
              <a:rPr lang="es-ES" sz="4400" b="1" dirty="0">
                <a:ln w="10160">
                  <a:solidFill>
                    <a:schemeClr val="accent3"/>
                  </a:solidFill>
                  <a:prstDash val="solid"/>
                </a:ln>
                <a:solidFill>
                  <a:srgbClr val="F1ECE3"/>
                </a:solidFill>
                <a:effectLst>
                  <a:outerShdw blurRad="38100" dist="22860" dir="5400000" algn="tl" rotWithShape="0">
                    <a:srgbClr val="000000">
                      <a:alpha val="30000"/>
                    </a:srgbClr>
                  </a:outerShdw>
                </a:effectLst>
              </a:rPr>
              <a:t>TERCERA PLAGA (LEVE): PIOJOS</a:t>
            </a:r>
          </a:p>
        </p:txBody>
      </p:sp>
      <p:sp>
        <p:nvSpPr>
          <p:cNvPr id="10" name="CuadroTexto 9">
            <a:extLst>
              <a:ext uri="{FF2B5EF4-FFF2-40B4-BE49-F238E27FC236}">
                <a16:creationId xmlns:a16="http://schemas.microsoft.com/office/drawing/2014/main" id="{F5882452-A1BB-CDFF-EBB7-E4DF8F2B3A6E}"/>
              </a:ext>
            </a:extLst>
          </p:cNvPr>
          <p:cNvSpPr txBox="1"/>
          <p:nvPr/>
        </p:nvSpPr>
        <p:spPr>
          <a:xfrm>
            <a:off x="395287" y="4229087"/>
            <a:ext cx="368141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8E7144"/>
                </a:solidFill>
                <a:effectLst/>
                <a:uLnTx/>
                <a:uFillTx/>
                <a:latin typeface="Aptos" panose="02110004020202020204"/>
                <a:ea typeface="+mn-ea"/>
                <a:cs typeface="+mn-cs"/>
              </a:rPr>
              <a:t>Éxodo 8:16-19</a:t>
            </a:r>
          </a:p>
        </p:txBody>
      </p:sp>
      <p:graphicFrame>
        <p:nvGraphicFramePr>
          <p:cNvPr id="13" name="Diagrama 12">
            <a:extLst>
              <a:ext uri="{FF2B5EF4-FFF2-40B4-BE49-F238E27FC236}">
                <a16:creationId xmlns:a16="http://schemas.microsoft.com/office/drawing/2014/main" id="{4D700DBF-50D2-13C5-E182-C50A828705F1}"/>
              </a:ext>
            </a:extLst>
          </p:cNvPr>
          <p:cNvGraphicFramePr/>
          <p:nvPr>
            <p:extLst>
              <p:ext uri="{D42A27DB-BD31-4B8C-83A1-F6EECF244321}">
                <p14:modId xmlns:p14="http://schemas.microsoft.com/office/powerpoint/2010/main" val="1206066001"/>
              </p:ext>
            </p:extLst>
          </p:nvPr>
        </p:nvGraphicFramePr>
        <p:xfrm>
          <a:off x="395286" y="1619250"/>
          <a:ext cx="3782077" cy="2692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Imagen 14">
            <a:extLst>
              <a:ext uri="{FF2B5EF4-FFF2-40B4-BE49-F238E27FC236}">
                <a16:creationId xmlns:a16="http://schemas.microsoft.com/office/drawing/2014/main" id="{282CC8B4-E755-BE1B-BBB3-FDB5BC65F0AF}"/>
              </a:ext>
            </a:extLst>
          </p:cNvPr>
          <p:cNvPicPr>
            <a:picLocks noChangeAspect="1"/>
          </p:cNvPicPr>
          <p:nvPr/>
        </p:nvPicPr>
        <p:blipFill rotWithShape="1">
          <a:blip r:embed="rId8">
            <a:extLst>
              <a:ext uri="{28A0092B-C50C-407E-A947-70E740481C1C}">
                <a14:useLocalDpi xmlns:a14="http://schemas.microsoft.com/office/drawing/2010/main" val="0"/>
              </a:ext>
            </a:extLst>
          </a:blip>
          <a:srcRect t="18380" b="8647"/>
          <a:stretch>
            <a:fillRect/>
          </a:stretch>
        </p:blipFill>
        <p:spPr>
          <a:xfrm>
            <a:off x="4470948" y="1580750"/>
            <a:ext cx="7476767" cy="4972050"/>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p:spPr>
      </p:pic>
      <p:sp>
        <p:nvSpPr>
          <p:cNvPr id="3" name="CuadroTexto 2">
            <a:extLst>
              <a:ext uri="{FF2B5EF4-FFF2-40B4-BE49-F238E27FC236}">
                <a16:creationId xmlns:a16="http://schemas.microsoft.com/office/drawing/2014/main" id="{64127C96-E1BE-5DD9-A9C6-CA935802D497}"/>
              </a:ext>
            </a:extLst>
          </p:cNvPr>
          <p:cNvSpPr txBox="1"/>
          <p:nvPr/>
        </p:nvSpPr>
        <p:spPr>
          <a:xfrm>
            <a:off x="395286" y="4629197"/>
            <a:ext cx="3681413"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¿Crear vida del polvo de la tierra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Gn</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1:24)? Ya no quedaron dudas del origen de las plagas: “Dedo de Dios es este”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Éx</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8:19). Y los magos callaron al fin.</a:t>
            </a:r>
          </a:p>
        </p:txBody>
      </p:sp>
    </p:spTree>
    <p:extLst>
      <p:ext uri="{BB962C8B-B14F-4D97-AF65-F5344CB8AC3E}">
        <p14:creationId xmlns:p14="http://schemas.microsoft.com/office/powerpoint/2010/main" val="353316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8" presetClass="entr" presetSubtype="1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strips(downLeft)">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Graphic spid="13" grpId="0">
        <p:bldAsOne/>
      </p:bldGraphic>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1054DC-64D8-A28A-ADF3-8AA17E452896}"/>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01E8EA46-2BD0-0641-752B-6FF72DE12678}"/>
              </a:ext>
            </a:extLst>
          </p:cNvPr>
          <p:cNvSpPr txBox="1"/>
          <p:nvPr/>
        </p:nvSpPr>
        <p:spPr>
          <a:xfrm>
            <a:off x="690562" y="676186"/>
            <a:ext cx="10810875" cy="923330"/>
          </a:xfrm>
          <a:prstGeom prst="rect">
            <a:avLst/>
          </a:prstGeom>
          <a:noFill/>
        </p:spPr>
        <p:txBody>
          <a:bodyPr wrap="square">
            <a:spAutoFit/>
          </a:bodyPr>
          <a:lstStyle/>
          <a:p>
            <a:pPr algn="ctr"/>
            <a:r>
              <a:rPr lang="es-ES" sz="1800" b="1" dirty="0">
                <a:solidFill>
                  <a:schemeClr val="bg1"/>
                </a:solidFill>
                <a:effectLst>
                  <a:glow rad="127000">
                    <a:srgbClr val="F66912"/>
                  </a:glow>
                  <a:outerShdw blurRad="38100" dist="38100" dir="2700000" algn="tl">
                    <a:srgbClr val="000000">
                      <a:alpha val="43137"/>
                    </a:srgbClr>
                  </a:outerShdw>
                </a:effectLst>
                <a:latin typeface="Comic Sans MS" panose="030F0702030302020204" pitchFamily="66" charset="0"/>
              </a:rPr>
              <a:t>“Y Jehová lo hizo así, y vino toda clase de moscas molestísimas sobre la casa de Faraón, sobre las casas de sus siervos, y sobre todo el país de Egipto; y la tierra fue corrompida a causa de ellas” </a:t>
            </a:r>
            <a:r>
              <a:rPr lang="es-ES" sz="1400" b="1" dirty="0">
                <a:solidFill>
                  <a:schemeClr val="bg1"/>
                </a:solidFill>
                <a:effectLst>
                  <a:glow rad="127000">
                    <a:srgbClr val="F66912"/>
                  </a:glow>
                  <a:outerShdw blurRad="38100" dist="38100" dir="2700000" algn="tl">
                    <a:srgbClr val="000000">
                      <a:alpha val="43137"/>
                    </a:srgbClr>
                  </a:outerShdw>
                </a:effectLst>
                <a:latin typeface="Comic Sans MS" panose="030F0702030302020204" pitchFamily="66" charset="0"/>
              </a:rPr>
              <a:t>(Éxodo 8:24)</a:t>
            </a:r>
            <a:endParaRPr lang="es-ES" sz="1800" b="1" dirty="0">
              <a:solidFill>
                <a:schemeClr val="bg1"/>
              </a:solidFill>
              <a:effectLst>
                <a:glow rad="127000">
                  <a:srgbClr val="F66912"/>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F35E404-73D1-0A2F-4CA9-8D03E430F84F}"/>
              </a:ext>
            </a:extLst>
          </p:cNvPr>
          <p:cNvSpPr txBox="1"/>
          <p:nvPr/>
        </p:nvSpPr>
        <p:spPr>
          <a:xfrm>
            <a:off x="1" y="0"/>
            <a:ext cx="12191998" cy="769441"/>
          </a:xfrm>
          <a:prstGeom prst="rect">
            <a:avLst/>
          </a:prstGeom>
          <a:noFill/>
        </p:spPr>
        <p:txBody>
          <a:bodyPr wrap="square" rtlCol="0">
            <a:spAutoFit/>
          </a:bodyPr>
          <a:lstStyle/>
          <a:p>
            <a:pPr algn="ctr"/>
            <a:r>
              <a:rPr lang="es-ES" sz="4400" b="1" dirty="0">
                <a:ln w="22225">
                  <a:solidFill>
                    <a:schemeClr val="accent2"/>
                  </a:solidFill>
                  <a:prstDash val="solid"/>
                </a:ln>
                <a:solidFill>
                  <a:schemeClr val="accent2">
                    <a:lumMod val="40000"/>
                    <a:lumOff val="60000"/>
                  </a:schemeClr>
                </a:solidFill>
              </a:rPr>
              <a:t>CUARTA PLAGA (GRAVE): MOSCAS</a:t>
            </a:r>
          </a:p>
        </p:txBody>
      </p:sp>
      <p:sp>
        <p:nvSpPr>
          <p:cNvPr id="10" name="CuadroTexto 9">
            <a:extLst>
              <a:ext uri="{FF2B5EF4-FFF2-40B4-BE49-F238E27FC236}">
                <a16:creationId xmlns:a16="http://schemas.microsoft.com/office/drawing/2014/main" id="{F0C3DBE5-AB9C-894D-5B9C-72698371C061}"/>
              </a:ext>
            </a:extLst>
          </p:cNvPr>
          <p:cNvSpPr txBox="1"/>
          <p:nvPr/>
        </p:nvSpPr>
        <p:spPr>
          <a:xfrm>
            <a:off x="6968390" y="4767768"/>
            <a:ext cx="4456798" cy="400110"/>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F88B47"/>
                </a:solidFill>
                <a:effectLst/>
                <a:uLnTx/>
                <a:uFillTx/>
                <a:latin typeface="Aptos" panose="02110004020202020204"/>
                <a:ea typeface="+mn-ea"/>
                <a:cs typeface="+mn-cs"/>
              </a:rPr>
              <a:t>Éxodo 8:20-32.</a:t>
            </a:r>
          </a:p>
        </p:txBody>
      </p:sp>
      <p:graphicFrame>
        <p:nvGraphicFramePr>
          <p:cNvPr id="3" name="Diagrama 2">
            <a:extLst>
              <a:ext uri="{FF2B5EF4-FFF2-40B4-BE49-F238E27FC236}">
                <a16:creationId xmlns:a16="http://schemas.microsoft.com/office/drawing/2014/main" id="{B629B6A6-209C-E965-4BE2-1CE5DB03BCF8}"/>
              </a:ext>
            </a:extLst>
          </p:cNvPr>
          <p:cNvGraphicFramePr/>
          <p:nvPr>
            <p:extLst>
              <p:ext uri="{D42A27DB-BD31-4B8C-83A1-F6EECF244321}">
                <p14:modId xmlns:p14="http://schemas.microsoft.com/office/powerpoint/2010/main" val="896075978"/>
              </p:ext>
            </p:extLst>
          </p:nvPr>
        </p:nvGraphicFramePr>
        <p:xfrm>
          <a:off x="7719360" y="2074900"/>
          <a:ext cx="3782077" cy="2692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n 8">
            <a:extLst>
              <a:ext uri="{FF2B5EF4-FFF2-40B4-BE49-F238E27FC236}">
                <a16:creationId xmlns:a16="http://schemas.microsoft.com/office/drawing/2014/main" id="{93BFA260-68A6-5861-0B03-840791D059BD}"/>
              </a:ext>
            </a:extLst>
          </p:cNvPr>
          <p:cNvPicPr>
            <a:picLocks noChangeAspect="1"/>
          </p:cNvPicPr>
          <p:nvPr/>
        </p:nvPicPr>
        <p:blipFill>
          <a:blip r:embed="rId8">
            <a:extLst>
              <a:ext uri="{28A0092B-C50C-407E-A947-70E740481C1C}">
                <a14:useLocalDpi xmlns:a14="http://schemas.microsoft.com/office/drawing/2010/main" val="0"/>
              </a:ext>
            </a:extLst>
          </a:blip>
          <a:srcRect t="12281" b="12281"/>
          <a:stretch/>
        </p:blipFill>
        <p:spPr>
          <a:xfrm>
            <a:off x="222663" y="1858563"/>
            <a:ext cx="6100834" cy="4602384"/>
          </a:xfrm>
          <a:prstGeom prst="snip2DiagRect">
            <a:avLst>
              <a:gd name="adj1" fmla="val 0"/>
              <a:gd name="adj2" fmla="val 28797"/>
            </a:avLst>
          </a:prstGeom>
          <a:solidFill>
            <a:srgbClr val="FFFFFF">
              <a:shade val="85000"/>
            </a:srgbClr>
          </a:solidFill>
          <a:ln w="889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3E4ABBFB-5B65-309B-4D57-77827245C9A4}"/>
              </a:ext>
            </a:extLst>
          </p:cNvPr>
          <p:cNvSpPr txBox="1"/>
          <p:nvPr/>
        </p:nvSpPr>
        <p:spPr>
          <a:xfrm>
            <a:off x="6968390" y="5167878"/>
            <a:ext cx="4533047"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Por primera vez, los israelitas fueron protegidos de la plaga. Esto llevó a Faraón a negociar, pero finalmente no cumplió su parte.</a:t>
            </a:r>
          </a:p>
        </p:txBody>
      </p:sp>
    </p:spTree>
    <p:extLst>
      <p:ext uri="{BB962C8B-B14F-4D97-AF65-F5344CB8AC3E}">
        <p14:creationId xmlns:p14="http://schemas.microsoft.com/office/powerpoint/2010/main" val="3661204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1500"/>
                            </p:stCondLst>
                            <p:childTnLst>
                              <p:par>
                                <p:cTn id="18" presetID="8" presetClass="entr" presetSubtype="3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amond(out)">
                                      <p:cBhvr>
                                        <p:cTn id="20" dur="75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Graphic spid="3" grpId="0">
        <p:bldAsOne/>
      </p:bldGraphic>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66A6C6-01CF-D6A1-F40E-52D2E3DF9AEB}"/>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57B62C3C-B594-2A4F-23B2-584F706A8DB8}"/>
              </a:ext>
            </a:extLst>
          </p:cNvPr>
          <p:cNvSpPr txBox="1"/>
          <p:nvPr/>
        </p:nvSpPr>
        <p:spPr>
          <a:xfrm>
            <a:off x="690562" y="769441"/>
            <a:ext cx="10810875" cy="646331"/>
          </a:xfrm>
          <a:prstGeom prst="rect">
            <a:avLst/>
          </a:prstGeom>
          <a:noFill/>
        </p:spPr>
        <p:txBody>
          <a:bodyPr wrap="square">
            <a:spAutoFit/>
          </a:bodyPr>
          <a:lstStyle/>
          <a:p>
            <a:pPr algn="ctr"/>
            <a:r>
              <a:rPr lang="es-ES" sz="1800" b="1" dirty="0">
                <a:solidFill>
                  <a:schemeClr val="bg1"/>
                </a:solidFill>
                <a:effectLst>
                  <a:glow rad="127000">
                    <a:srgbClr val="12AA6C"/>
                  </a:glow>
                  <a:outerShdw blurRad="38100" dist="38100" dir="2700000" algn="tl">
                    <a:srgbClr val="000000">
                      <a:alpha val="43137"/>
                    </a:srgbClr>
                  </a:outerShdw>
                </a:effectLst>
                <a:latin typeface="Comic Sans MS" panose="030F0702030302020204" pitchFamily="66" charset="0"/>
              </a:rPr>
              <a:t>“he aquí la mano de Jehová estará sobre tus ganados que están en el campo, caballos, asnos, camellos, vacas y ovejas, con plaga gravísima” </a:t>
            </a:r>
            <a:r>
              <a:rPr lang="es-ES" sz="1400" b="1" dirty="0">
                <a:solidFill>
                  <a:schemeClr val="bg1"/>
                </a:solidFill>
                <a:effectLst>
                  <a:glow rad="127000">
                    <a:srgbClr val="12AA6C"/>
                  </a:glow>
                  <a:outerShdw blurRad="38100" dist="38100" dir="2700000" algn="tl">
                    <a:srgbClr val="000000">
                      <a:alpha val="43137"/>
                    </a:srgbClr>
                  </a:outerShdw>
                </a:effectLst>
                <a:latin typeface="Comic Sans MS" panose="030F0702030302020204" pitchFamily="66" charset="0"/>
              </a:rPr>
              <a:t>(Éxodo 9:3)</a:t>
            </a:r>
            <a:endParaRPr lang="es-ES" sz="1800" b="1" dirty="0">
              <a:solidFill>
                <a:schemeClr val="bg1"/>
              </a:solidFill>
              <a:effectLst>
                <a:glow rad="127000">
                  <a:srgbClr val="12AA6C"/>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63F9D26E-A1B0-76BD-3326-6657EEE067E6}"/>
              </a:ext>
            </a:extLst>
          </p:cNvPr>
          <p:cNvSpPr txBox="1"/>
          <p:nvPr/>
        </p:nvSpPr>
        <p:spPr>
          <a:xfrm>
            <a:off x="1" y="0"/>
            <a:ext cx="12191998" cy="769441"/>
          </a:xfrm>
          <a:prstGeom prst="rect">
            <a:avLst/>
          </a:prstGeom>
          <a:noFill/>
        </p:spPr>
        <p:txBody>
          <a:bodyPr wrap="square" rtlCol="0">
            <a:spAutoFit/>
          </a:bodyPr>
          <a:lstStyle/>
          <a:p>
            <a:pPr algn="ctr"/>
            <a:r>
              <a:rPr lang="es-ES" sz="4400" b="1" dirty="0">
                <a:ln w="22225">
                  <a:solidFill>
                    <a:schemeClr val="accent5">
                      <a:lumMod val="75000"/>
                    </a:schemeClr>
                  </a:solidFill>
                  <a:prstDash val="solid"/>
                </a:ln>
                <a:solidFill>
                  <a:schemeClr val="accent5">
                    <a:lumMod val="40000"/>
                    <a:lumOff val="60000"/>
                  </a:schemeClr>
                </a:solidFill>
              </a:rPr>
              <a:t>QUINTA PLAGA (GRAVE): MUERTE DEL GANADO</a:t>
            </a:r>
          </a:p>
        </p:txBody>
      </p:sp>
      <p:sp>
        <p:nvSpPr>
          <p:cNvPr id="10" name="CuadroTexto 9">
            <a:extLst>
              <a:ext uri="{FF2B5EF4-FFF2-40B4-BE49-F238E27FC236}">
                <a16:creationId xmlns:a16="http://schemas.microsoft.com/office/drawing/2014/main" id="{B2C20041-4CD2-C5ED-CAC9-AAA235CBD330}"/>
              </a:ext>
            </a:extLst>
          </p:cNvPr>
          <p:cNvSpPr txBox="1"/>
          <p:nvPr/>
        </p:nvSpPr>
        <p:spPr>
          <a:xfrm>
            <a:off x="7044639" y="4921772"/>
            <a:ext cx="4456798" cy="400110"/>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12AA6C"/>
                </a:solidFill>
                <a:effectLst/>
                <a:uLnTx/>
                <a:uFillTx/>
                <a:latin typeface="Aptos" panose="02110004020202020204"/>
                <a:ea typeface="+mn-ea"/>
                <a:cs typeface="+mn-cs"/>
              </a:rPr>
              <a:t>Éxodo 9:1-7.</a:t>
            </a:r>
          </a:p>
        </p:txBody>
      </p:sp>
      <p:graphicFrame>
        <p:nvGraphicFramePr>
          <p:cNvPr id="3" name="Diagrama 2">
            <a:extLst>
              <a:ext uri="{FF2B5EF4-FFF2-40B4-BE49-F238E27FC236}">
                <a16:creationId xmlns:a16="http://schemas.microsoft.com/office/drawing/2014/main" id="{7F903568-9884-D2D7-00C9-1A044253D6CE}"/>
              </a:ext>
            </a:extLst>
          </p:cNvPr>
          <p:cNvGraphicFramePr/>
          <p:nvPr>
            <p:extLst>
              <p:ext uri="{D42A27DB-BD31-4B8C-83A1-F6EECF244321}">
                <p14:modId xmlns:p14="http://schemas.microsoft.com/office/powerpoint/2010/main" val="2575293421"/>
              </p:ext>
            </p:extLst>
          </p:nvPr>
        </p:nvGraphicFramePr>
        <p:xfrm>
          <a:off x="7719360" y="2074900"/>
          <a:ext cx="3782077" cy="2692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n 8">
            <a:extLst>
              <a:ext uri="{FF2B5EF4-FFF2-40B4-BE49-F238E27FC236}">
                <a16:creationId xmlns:a16="http://schemas.microsoft.com/office/drawing/2014/main" id="{5CDEA013-B74C-1BEB-C3B5-E04BD9B1039C}"/>
              </a:ext>
            </a:extLst>
          </p:cNvPr>
          <p:cNvPicPr>
            <a:picLocks noChangeAspect="1"/>
          </p:cNvPicPr>
          <p:nvPr/>
        </p:nvPicPr>
        <p:blipFill rotWithShape="1">
          <a:blip r:embed="rId8">
            <a:extLst>
              <a:ext uri="{28A0092B-C50C-407E-A947-70E740481C1C}">
                <a14:useLocalDpi xmlns:a14="http://schemas.microsoft.com/office/drawing/2010/main" val="0"/>
              </a:ext>
            </a:extLst>
          </a:blip>
          <a:srcRect l="1683" t="1407" r="3996" b="3720"/>
          <a:stretch>
            <a:fillRect/>
          </a:stretch>
        </p:blipFill>
        <p:spPr>
          <a:xfrm>
            <a:off x="222663" y="1858563"/>
            <a:ext cx="6100834" cy="4602384"/>
          </a:xfrm>
          <a:prstGeom prst="snip2DiagRect">
            <a:avLst>
              <a:gd name="adj1" fmla="val 0"/>
              <a:gd name="adj2" fmla="val 28797"/>
            </a:avLst>
          </a:prstGeom>
          <a:solidFill>
            <a:srgbClr val="FFFFFF">
              <a:shade val="85000"/>
            </a:srgbClr>
          </a:solidFill>
          <a:ln w="889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F5698B-BFE7-E204-83C9-CED1F4BB9FC1}"/>
              </a:ext>
            </a:extLst>
          </p:cNvPr>
          <p:cNvSpPr txBox="1"/>
          <p:nvPr/>
        </p:nvSpPr>
        <p:spPr>
          <a:xfrm>
            <a:off x="7044638" y="5321882"/>
            <a:ext cx="445679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Muchos dioses tenían cabeza de animal, por tanto, esta plaga humillaba a la mayor parte de ellos.</a:t>
            </a:r>
          </a:p>
        </p:txBody>
      </p:sp>
    </p:spTree>
    <p:extLst>
      <p:ext uri="{BB962C8B-B14F-4D97-AF65-F5344CB8AC3E}">
        <p14:creationId xmlns:p14="http://schemas.microsoft.com/office/powerpoint/2010/main" val="370068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1500"/>
                            </p:stCondLst>
                            <p:childTnLst>
                              <p:par>
                                <p:cTn id="18" presetID="8" presetClass="entr" presetSubtype="3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amond(out)">
                                      <p:cBhvr>
                                        <p:cTn id="20" dur="75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Graphic spid="3" grpId="0">
        <p:bldAsOne/>
      </p:bldGraphic>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BA916C8-6CB1-38B5-774C-413FE3883D9B}"/>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F787A0E7-218B-6515-FDDE-066F8E2A2F4B}"/>
              </a:ext>
            </a:extLst>
          </p:cNvPr>
          <p:cNvSpPr txBox="1"/>
          <p:nvPr/>
        </p:nvSpPr>
        <p:spPr>
          <a:xfrm>
            <a:off x="430304" y="775839"/>
            <a:ext cx="11331392" cy="646331"/>
          </a:xfrm>
          <a:prstGeom prst="rect">
            <a:avLst/>
          </a:prstGeom>
          <a:noFill/>
        </p:spPr>
        <p:txBody>
          <a:bodyPr wrap="square">
            <a:spAutoFit/>
          </a:bodyPr>
          <a:lstStyle/>
          <a:p>
            <a:pPr algn="ctr"/>
            <a:r>
              <a:rPr lang="es-ES" sz="1800" b="1" dirty="0">
                <a:solidFill>
                  <a:schemeClr val="bg1"/>
                </a:solidFill>
                <a:effectLst>
                  <a:glow rad="127000">
                    <a:srgbClr val="8443EC"/>
                  </a:glow>
                  <a:outerShdw blurRad="38100" dist="38100" dir="2700000" algn="tl">
                    <a:srgbClr val="000000">
                      <a:alpha val="43137"/>
                    </a:srgbClr>
                  </a:outerShdw>
                </a:effectLst>
                <a:latin typeface="Comic Sans MS" panose="030F0702030302020204" pitchFamily="66" charset="0"/>
              </a:rPr>
              <a:t>“Y tomaron ceniza del horno, y se pusieron delante de Faraón, y la esparció Moisés hacia el cielo; y hubo sarpullido que produjo úlceras tanto en los hombres como en las bestias” </a:t>
            </a:r>
            <a:r>
              <a:rPr lang="es-ES" sz="1400" b="1" dirty="0">
                <a:solidFill>
                  <a:schemeClr val="bg1"/>
                </a:solidFill>
                <a:effectLst>
                  <a:glow rad="127000">
                    <a:srgbClr val="8443EC"/>
                  </a:glow>
                  <a:outerShdw blurRad="38100" dist="38100" dir="2700000" algn="tl">
                    <a:srgbClr val="000000">
                      <a:alpha val="43137"/>
                    </a:srgbClr>
                  </a:outerShdw>
                </a:effectLst>
                <a:latin typeface="Comic Sans MS" panose="030F0702030302020204" pitchFamily="66" charset="0"/>
              </a:rPr>
              <a:t>(Éxodo 9:10)</a:t>
            </a:r>
            <a:endParaRPr lang="es-ES" sz="1800" b="1" dirty="0">
              <a:solidFill>
                <a:schemeClr val="bg1"/>
              </a:solidFill>
              <a:effectLst>
                <a:glow rad="127000">
                  <a:srgbClr val="8443EC"/>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0A7288F4-2A6A-6D59-F814-5F68871C6693}"/>
              </a:ext>
            </a:extLst>
          </p:cNvPr>
          <p:cNvSpPr txBox="1"/>
          <p:nvPr/>
        </p:nvSpPr>
        <p:spPr>
          <a:xfrm>
            <a:off x="1" y="0"/>
            <a:ext cx="12191998" cy="769441"/>
          </a:xfrm>
          <a:prstGeom prst="rect">
            <a:avLst/>
          </a:prstGeom>
          <a:noFill/>
        </p:spPr>
        <p:txBody>
          <a:bodyPr wrap="square" rtlCol="0">
            <a:spAutoFit/>
          </a:bodyPr>
          <a:lstStyle/>
          <a:p>
            <a:pPr algn="ctr"/>
            <a:r>
              <a:rPr lang="es-ES" sz="4400" b="1" dirty="0">
                <a:ln w="22225">
                  <a:solidFill>
                    <a:schemeClr val="accent6">
                      <a:lumMod val="50000"/>
                    </a:schemeClr>
                  </a:solidFill>
                  <a:prstDash val="solid"/>
                </a:ln>
                <a:solidFill>
                  <a:schemeClr val="accent6">
                    <a:lumMod val="40000"/>
                    <a:lumOff val="60000"/>
                  </a:schemeClr>
                </a:solidFill>
              </a:rPr>
              <a:t>SEXTA PLAGA (GRAVE): ÚLCERAS</a:t>
            </a:r>
          </a:p>
        </p:txBody>
      </p:sp>
      <p:sp>
        <p:nvSpPr>
          <p:cNvPr id="10" name="CuadroTexto 9">
            <a:extLst>
              <a:ext uri="{FF2B5EF4-FFF2-40B4-BE49-F238E27FC236}">
                <a16:creationId xmlns:a16="http://schemas.microsoft.com/office/drawing/2014/main" id="{3C9531C6-7866-BE3C-B213-3CBDC6E70D4E}"/>
              </a:ext>
            </a:extLst>
          </p:cNvPr>
          <p:cNvSpPr txBox="1"/>
          <p:nvPr/>
        </p:nvSpPr>
        <p:spPr>
          <a:xfrm>
            <a:off x="6462666" y="4518523"/>
            <a:ext cx="5661955" cy="400110"/>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8443EC"/>
                </a:solidFill>
                <a:effectLst/>
                <a:uLnTx/>
                <a:uFillTx/>
                <a:latin typeface="Aptos" panose="02110004020202020204"/>
                <a:ea typeface="+mn-ea"/>
                <a:cs typeface="+mn-cs"/>
              </a:rPr>
              <a:t>Éxodo 9:</a:t>
            </a:r>
            <a:r>
              <a:rPr lang="es-ES" sz="2000" b="1" dirty="0">
                <a:solidFill>
                  <a:srgbClr val="8443EC"/>
                </a:solidFill>
                <a:latin typeface="Aptos" panose="02110004020202020204"/>
              </a:rPr>
              <a:t>8</a:t>
            </a:r>
            <a:r>
              <a:rPr kumimoji="0" lang="es-ES" sz="2000" b="1" i="0" u="none" strike="noStrike" kern="1200" cap="none" spc="0" normalizeH="0" baseline="0" noProof="0" dirty="0">
                <a:ln>
                  <a:noFill/>
                </a:ln>
                <a:solidFill>
                  <a:srgbClr val="8443EC"/>
                </a:solidFill>
                <a:effectLst/>
                <a:uLnTx/>
                <a:uFillTx/>
                <a:latin typeface="Aptos" panose="02110004020202020204"/>
                <a:ea typeface="+mn-ea"/>
                <a:cs typeface="+mn-cs"/>
              </a:rPr>
              <a:t>-12.</a:t>
            </a:r>
          </a:p>
        </p:txBody>
      </p:sp>
      <p:graphicFrame>
        <p:nvGraphicFramePr>
          <p:cNvPr id="3" name="Diagrama 2">
            <a:extLst>
              <a:ext uri="{FF2B5EF4-FFF2-40B4-BE49-F238E27FC236}">
                <a16:creationId xmlns:a16="http://schemas.microsoft.com/office/drawing/2014/main" id="{7098E087-2A0A-4415-6600-1B5568D495AD}"/>
              </a:ext>
            </a:extLst>
          </p:cNvPr>
          <p:cNvGraphicFramePr/>
          <p:nvPr>
            <p:extLst>
              <p:ext uri="{D42A27DB-BD31-4B8C-83A1-F6EECF244321}">
                <p14:modId xmlns:p14="http://schemas.microsoft.com/office/powerpoint/2010/main" val="4227570198"/>
              </p:ext>
            </p:extLst>
          </p:nvPr>
        </p:nvGraphicFramePr>
        <p:xfrm>
          <a:off x="7719360" y="2074900"/>
          <a:ext cx="3782077" cy="2692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n 8">
            <a:extLst>
              <a:ext uri="{FF2B5EF4-FFF2-40B4-BE49-F238E27FC236}">
                <a16:creationId xmlns:a16="http://schemas.microsoft.com/office/drawing/2014/main" id="{B94E89F9-BBE4-A2BC-9F5C-8B2BF538C7D5}"/>
              </a:ext>
            </a:extLst>
          </p:cNvPr>
          <p:cNvPicPr>
            <a:picLocks noChangeAspect="1"/>
          </p:cNvPicPr>
          <p:nvPr/>
        </p:nvPicPr>
        <p:blipFill rotWithShape="1">
          <a:blip r:embed="rId8">
            <a:extLst>
              <a:ext uri="{28A0092B-C50C-407E-A947-70E740481C1C}">
                <a14:useLocalDpi xmlns:a14="http://schemas.microsoft.com/office/drawing/2010/main" val="0"/>
              </a:ext>
            </a:extLst>
          </a:blip>
          <a:srcRect t="4072" b="11596"/>
          <a:stretch>
            <a:fillRect/>
          </a:stretch>
        </p:blipFill>
        <p:spPr>
          <a:xfrm>
            <a:off x="222663" y="1858563"/>
            <a:ext cx="6100834" cy="4602384"/>
          </a:xfrm>
          <a:prstGeom prst="snip2DiagRect">
            <a:avLst>
              <a:gd name="adj1" fmla="val 0"/>
              <a:gd name="adj2" fmla="val 28797"/>
            </a:avLst>
          </a:prstGeom>
          <a:solidFill>
            <a:srgbClr val="FFFFFF">
              <a:shade val="85000"/>
            </a:srgbClr>
          </a:solidFill>
          <a:ln w="88900" cap="sq">
            <a:solidFill>
              <a:schemeClr val="accent6">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5742A4D2-A3D6-6E5C-EE49-3D7422EFB795}"/>
              </a:ext>
            </a:extLst>
          </p:cNvPr>
          <p:cNvSpPr txBox="1"/>
          <p:nvPr/>
        </p:nvSpPr>
        <p:spPr>
          <a:xfrm>
            <a:off x="6462666" y="4918633"/>
            <a:ext cx="5729334"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Ni siquiera los magos podían sanarse a sí mismos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Éx</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9:11). Faraón no tenía dudas sobre el origen de las plagas. Pero había decidido negarse a doblegarse ante Dios, y Dios permitió que cosechase el fruto de su rebeldía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Éx</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9:12).</a:t>
            </a:r>
          </a:p>
        </p:txBody>
      </p:sp>
    </p:spTree>
    <p:extLst>
      <p:ext uri="{BB962C8B-B14F-4D97-AF65-F5344CB8AC3E}">
        <p14:creationId xmlns:p14="http://schemas.microsoft.com/office/powerpoint/2010/main" val="405369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1500"/>
                            </p:stCondLst>
                            <p:childTnLst>
                              <p:par>
                                <p:cTn id="18" presetID="8" presetClass="entr" presetSubtype="3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amond(out)">
                                      <p:cBhvr>
                                        <p:cTn id="20" dur="75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Graphic spid="3" grpId="0">
        <p:bldAsOne/>
      </p:bldGraphic>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63D6B1AF-1BC4-BAFF-2F5C-5A070A5ABBF6}"/>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49AAF885-A2F5-408D-C811-2867B824022D}"/>
              </a:ext>
            </a:extLst>
          </p:cNvPr>
          <p:cNvSpPr txBox="1"/>
          <p:nvPr/>
        </p:nvSpPr>
        <p:spPr>
          <a:xfrm>
            <a:off x="690562" y="676186"/>
            <a:ext cx="10810875" cy="646331"/>
          </a:xfrm>
          <a:prstGeom prst="rect">
            <a:avLst/>
          </a:prstGeom>
          <a:noFill/>
        </p:spPr>
        <p:txBody>
          <a:bodyPr wrap="square">
            <a:spAutoFit/>
          </a:bodyPr>
          <a:lstStyle/>
          <a:p>
            <a:pPr algn="ctr"/>
            <a:r>
              <a:rPr lang="es-ES" sz="1800" b="1" dirty="0">
                <a:solidFill>
                  <a:srgbClr val="F6F3FF"/>
                </a:solidFill>
                <a:effectLst>
                  <a:outerShdw blurRad="38100" dist="38100" dir="2700000" algn="tl">
                    <a:srgbClr val="000000">
                      <a:alpha val="43137"/>
                    </a:srgbClr>
                  </a:outerShdw>
                </a:effectLst>
                <a:latin typeface="Comic Sans MS" panose="030F0702030302020204" pitchFamily="66" charset="0"/>
              </a:rPr>
              <a:t>“He aquí que mañana a estas horas yo haré llover granizo muy pesado, cual nunca hubo en Egipto, desde el día que se fundó hasta ahora” </a:t>
            </a:r>
            <a:r>
              <a:rPr lang="es-ES" sz="1400" b="1" dirty="0">
                <a:solidFill>
                  <a:srgbClr val="F6F3FF"/>
                </a:solidFill>
                <a:effectLst>
                  <a:outerShdw blurRad="38100" dist="38100" dir="2700000" algn="tl">
                    <a:srgbClr val="000000">
                      <a:alpha val="43137"/>
                    </a:srgbClr>
                  </a:outerShdw>
                </a:effectLst>
                <a:latin typeface="Comic Sans MS" panose="030F0702030302020204" pitchFamily="66" charset="0"/>
              </a:rPr>
              <a:t>(Éxodo 9:18)</a:t>
            </a:r>
            <a:endParaRPr lang="es-ES" sz="1800" b="1" dirty="0">
              <a:solidFill>
                <a:srgbClr val="F6F3FF"/>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6D38C607-DFC0-5B78-C74C-A3C9FD5D82B3}"/>
              </a:ext>
            </a:extLst>
          </p:cNvPr>
          <p:cNvSpPr txBox="1"/>
          <p:nvPr/>
        </p:nvSpPr>
        <p:spPr>
          <a:xfrm>
            <a:off x="1" y="0"/>
            <a:ext cx="12191998" cy="769441"/>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s-ES" sz="4400" b="1" dirty="0">
                <a:ln/>
                <a:solidFill>
                  <a:schemeClr val="accent4"/>
                </a:solidFill>
              </a:rPr>
              <a:t>SÉPTIMA PLAGA (DEVASTADORA): GRANIZO</a:t>
            </a:r>
          </a:p>
        </p:txBody>
      </p:sp>
      <p:sp>
        <p:nvSpPr>
          <p:cNvPr id="10" name="CuadroTexto 9">
            <a:extLst>
              <a:ext uri="{FF2B5EF4-FFF2-40B4-BE49-F238E27FC236}">
                <a16:creationId xmlns:a16="http://schemas.microsoft.com/office/drawing/2014/main" id="{B57D08DB-D194-20D5-D98A-BFAA27CB5413}"/>
              </a:ext>
            </a:extLst>
          </p:cNvPr>
          <p:cNvSpPr txBox="1"/>
          <p:nvPr/>
        </p:nvSpPr>
        <p:spPr>
          <a:xfrm>
            <a:off x="4214751" y="2119418"/>
            <a:ext cx="310948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2254AE"/>
                </a:solidFill>
                <a:effectLst/>
                <a:uLnTx/>
                <a:uFillTx/>
                <a:latin typeface="Aptos" panose="02110004020202020204"/>
                <a:ea typeface="+mn-ea"/>
                <a:cs typeface="+mn-cs"/>
              </a:rPr>
              <a:t>Éxodo 9:13-35.</a:t>
            </a:r>
          </a:p>
        </p:txBody>
      </p:sp>
      <p:graphicFrame>
        <p:nvGraphicFramePr>
          <p:cNvPr id="2" name="Diagrama 1">
            <a:extLst>
              <a:ext uri="{FF2B5EF4-FFF2-40B4-BE49-F238E27FC236}">
                <a16:creationId xmlns:a16="http://schemas.microsoft.com/office/drawing/2014/main" id="{6CB47C43-8A27-DF18-8CAF-D79AA66E4EC0}"/>
              </a:ext>
            </a:extLst>
          </p:cNvPr>
          <p:cNvGraphicFramePr/>
          <p:nvPr>
            <p:extLst>
              <p:ext uri="{D42A27DB-BD31-4B8C-83A1-F6EECF244321}">
                <p14:modId xmlns:p14="http://schemas.microsoft.com/office/powerpoint/2010/main" val="4219548611"/>
              </p:ext>
            </p:extLst>
          </p:nvPr>
        </p:nvGraphicFramePr>
        <p:xfrm>
          <a:off x="356788" y="1705512"/>
          <a:ext cx="3368192" cy="2354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a 2">
            <a:extLst>
              <a:ext uri="{FF2B5EF4-FFF2-40B4-BE49-F238E27FC236}">
                <a16:creationId xmlns:a16="http://schemas.microsoft.com/office/drawing/2014/main" id="{993BE1DE-D1E3-7200-756E-157F4316029C}"/>
              </a:ext>
            </a:extLst>
          </p:cNvPr>
          <p:cNvGraphicFramePr/>
          <p:nvPr>
            <p:extLst>
              <p:ext uri="{D42A27DB-BD31-4B8C-83A1-F6EECF244321}">
                <p14:modId xmlns:p14="http://schemas.microsoft.com/office/powerpoint/2010/main" val="1098932151"/>
              </p:ext>
            </p:extLst>
          </p:nvPr>
        </p:nvGraphicFramePr>
        <p:xfrm>
          <a:off x="356788" y="4189395"/>
          <a:ext cx="3368192" cy="23541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7" name="Imagen 6" descr="Un dibujo de una persona&#10;&#10;El contenido generado por IA puede ser incorrecto.">
            <a:extLst>
              <a:ext uri="{FF2B5EF4-FFF2-40B4-BE49-F238E27FC236}">
                <a16:creationId xmlns:a16="http://schemas.microsoft.com/office/drawing/2014/main" id="{2D9F6C3D-0AE3-88FF-B73E-98094084F8F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83123" y="1564104"/>
            <a:ext cx="4150360" cy="5173579"/>
          </a:xfrm>
          <a:prstGeom prst="roundRect">
            <a:avLst>
              <a:gd name="adj" fmla="val 4167"/>
            </a:avLst>
          </a:prstGeom>
          <a:solidFill>
            <a:srgbClr val="FFFFFF"/>
          </a:solidFill>
          <a:ln w="76200" cap="sq">
            <a:solidFill>
              <a:schemeClr val="accent4">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8" name="CuadroTexto 7">
            <a:extLst>
              <a:ext uri="{FF2B5EF4-FFF2-40B4-BE49-F238E27FC236}">
                <a16:creationId xmlns:a16="http://schemas.microsoft.com/office/drawing/2014/main" id="{0757219E-1DC4-344C-4662-0CBBF98A1690}"/>
              </a:ext>
            </a:extLst>
          </p:cNvPr>
          <p:cNvSpPr txBox="1"/>
          <p:nvPr/>
        </p:nvSpPr>
        <p:spPr>
          <a:xfrm>
            <a:off x="4214751" y="2519528"/>
            <a:ext cx="3109486"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Se puso a prueba la fe de los egipcios. El que creyó, salvó la vida de sus siervos y de su ganado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Éx</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9:20). Faraón no creyó y, aunque confesó haber pecado, su confesión no fue sincera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Éx</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9:27-30).</a:t>
            </a:r>
          </a:p>
        </p:txBody>
      </p:sp>
    </p:spTree>
    <p:extLst>
      <p:ext uri="{BB962C8B-B14F-4D97-AF65-F5344CB8AC3E}">
        <p14:creationId xmlns:p14="http://schemas.microsoft.com/office/powerpoint/2010/main" val="331562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75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 calcmode="lin" valueType="num">
                                      <p:cBhvr>
                                        <p:cTn id="30" dur="500" fill="hold"/>
                                        <p:tgtEl>
                                          <p:spTgt spid="2"/>
                                        </p:tgtEl>
                                        <p:attrNameLst>
                                          <p:attrName>style.rotation</p:attrName>
                                        </p:attrNameLst>
                                      </p:cBhvr>
                                      <p:tavLst>
                                        <p:tav tm="0">
                                          <p:val>
                                            <p:fltVal val="360"/>
                                          </p:val>
                                        </p:tav>
                                        <p:tav tm="100000">
                                          <p:val>
                                            <p:fltVal val="0"/>
                                          </p:val>
                                        </p:tav>
                                      </p:tavLst>
                                    </p:anim>
                                    <p:animEffect transition="in" filter="fade">
                                      <p:cBhvr>
                                        <p:cTn id="31" dur="500"/>
                                        <p:tgtEl>
                                          <p:spTgt spid="2"/>
                                        </p:tgtEl>
                                      </p:cBhvr>
                                    </p:animEffect>
                                  </p:childTnLst>
                                </p:cTn>
                              </p:par>
                            </p:childTnLst>
                          </p:cTn>
                        </p:par>
                        <p:par>
                          <p:cTn id="32" fill="hold">
                            <p:stCondLst>
                              <p:cond delay="500"/>
                            </p:stCondLst>
                            <p:childTnLst>
                              <p:par>
                                <p:cTn id="33" presetID="49" presetClass="entr" presetSubtype="0" decel="10000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 calcmode="lin" valueType="num">
                                      <p:cBhvr>
                                        <p:cTn id="37" dur="500" fill="hold"/>
                                        <p:tgtEl>
                                          <p:spTgt spid="3"/>
                                        </p:tgtEl>
                                        <p:attrNameLst>
                                          <p:attrName>style.rotation</p:attrName>
                                        </p:attrNameLst>
                                      </p:cBhvr>
                                      <p:tavLst>
                                        <p:tav tm="0">
                                          <p:val>
                                            <p:fltVal val="360"/>
                                          </p:val>
                                        </p:tav>
                                        <p:tav tm="100000">
                                          <p:val>
                                            <p:fltVal val="0"/>
                                          </p:val>
                                        </p:tav>
                                      </p:tavLst>
                                    </p:anim>
                                    <p:animEffect transition="in" filter="fade">
                                      <p:cBhvr>
                                        <p:cTn id="38" dur="500"/>
                                        <p:tgtEl>
                                          <p:spTgt spid="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Graphic spid="2" grpId="0">
        <p:bldAsOne/>
      </p:bldGraphic>
      <p:bldGraphic spid="3" grpId="0">
        <p:bldAsOne/>
      </p:bldGraphic>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1F0C150A-2268-4263-73BD-6E62C56B51A4}"/>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C8D6FD46-6334-2167-4EA6-E2C13C1F94B8}"/>
              </a:ext>
            </a:extLst>
          </p:cNvPr>
          <p:cNvSpPr txBox="1"/>
          <p:nvPr/>
        </p:nvSpPr>
        <p:spPr>
          <a:xfrm>
            <a:off x="690562" y="676186"/>
            <a:ext cx="10810875" cy="584775"/>
          </a:xfrm>
          <a:prstGeom prst="rect">
            <a:avLst/>
          </a:prstGeom>
          <a:noFill/>
        </p:spPr>
        <p:txBody>
          <a:bodyPr wrap="square">
            <a:spAutoFit/>
          </a:bodyPr>
          <a:lstStyle/>
          <a:p>
            <a:pPr algn="ctr"/>
            <a:r>
              <a:rPr lang="es-ES" sz="1800" b="1" dirty="0">
                <a:solidFill>
                  <a:schemeClr val="accent5">
                    <a:lumMod val="40000"/>
                    <a:lumOff val="60000"/>
                  </a:schemeClr>
                </a:solidFill>
                <a:effectLst>
                  <a:outerShdw blurRad="38100" dist="38100" dir="2700000" algn="tl">
                    <a:srgbClr val="000000">
                      <a:alpha val="43137"/>
                    </a:srgbClr>
                  </a:outerShdw>
                </a:effectLst>
                <a:latin typeface="Comic Sans MS" panose="030F0702030302020204" pitchFamily="66" charset="0"/>
              </a:rPr>
              <a:t>“Y si aún rehúsas dejarlo ir, he aquí que mañana yo traeré sobre tu territorio la langosta” </a:t>
            </a:r>
            <a:r>
              <a:rPr lang="es-ES" sz="1400" b="1" dirty="0">
                <a:solidFill>
                  <a:schemeClr val="accent5">
                    <a:lumMod val="40000"/>
                    <a:lumOff val="60000"/>
                  </a:schemeClr>
                </a:solidFill>
                <a:effectLst>
                  <a:outerShdw blurRad="38100" dist="38100" dir="2700000" algn="tl">
                    <a:srgbClr val="000000">
                      <a:alpha val="43137"/>
                    </a:srgbClr>
                  </a:outerShdw>
                </a:effectLst>
                <a:latin typeface="Comic Sans MS" panose="030F0702030302020204" pitchFamily="66" charset="0"/>
              </a:rPr>
              <a:t>(Éxodo 10:4)</a:t>
            </a:r>
            <a:endParaRPr lang="es-ES" sz="1800" b="1" dirty="0">
              <a:solidFill>
                <a:schemeClr val="accent5">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8E01CDCF-7EE7-2AED-519D-7A15EF303620}"/>
              </a:ext>
            </a:extLst>
          </p:cNvPr>
          <p:cNvSpPr txBox="1"/>
          <p:nvPr/>
        </p:nvSpPr>
        <p:spPr>
          <a:xfrm>
            <a:off x="1" y="0"/>
            <a:ext cx="12191998" cy="769441"/>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defPPr>
              <a:defRPr lang="es-ES"/>
            </a:defPPr>
            <a:lvl1pPr algn="ctr">
              <a:defRPr sz="4400" b="1">
                <a:ln/>
                <a:solidFill>
                  <a:schemeClr val="accent4"/>
                </a:solidFill>
              </a:defRPr>
            </a:lvl1pPr>
          </a:lstStyle>
          <a:p>
            <a:r>
              <a:rPr lang="es-ES" dirty="0">
                <a:solidFill>
                  <a:schemeClr val="accent2">
                    <a:lumMod val="40000"/>
                    <a:lumOff val="60000"/>
                  </a:schemeClr>
                </a:solidFill>
              </a:rPr>
              <a:t>OCTAVA PLAGA (DEVASTADORA): LANGOSTAS</a:t>
            </a:r>
          </a:p>
        </p:txBody>
      </p:sp>
      <p:sp>
        <p:nvSpPr>
          <p:cNvPr id="10" name="CuadroTexto 9">
            <a:extLst>
              <a:ext uri="{FF2B5EF4-FFF2-40B4-BE49-F238E27FC236}">
                <a16:creationId xmlns:a16="http://schemas.microsoft.com/office/drawing/2014/main" id="{D6B1F340-336F-B309-6D88-59272B1E7E67}"/>
              </a:ext>
            </a:extLst>
          </p:cNvPr>
          <p:cNvSpPr txBox="1"/>
          <p:nvPr/>
        </p:nvSpPr>
        <p:spPr>
          <a:xfrm>
            <a:off x="241283" y="4311690"/>
            <a:ext cx="358957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AE4522"/>
                </a:solidFill>
                <a:effectLst/>
                <a:uLnTx/>
                <a:uFillTx/>
                <a:latin typeface="Aptos" panose="02110004020202020204"/>
                <a:ea typeface="+mn-ea"/>
                <a:cs typeface="+mn-cs"/>
              </a:rPr>
              <a:t>Éxodo 10:1-20.</a:t>
            </a:r>
          </a:p>
        </p:txBody>
      </p:sp>
      <p:graphicFrame>
        <p:nvGraphicFramePr>
          <p:cNvPr id="2" name="Diagrama 1">
            <a:extLst>
              <a:ext uri="{FF2B5EF4-FFF2-40B4-BE49-F238E27FC236}">
                <a16:creationId xmlns:a16="http://schemas.microsoft.com/office/drawing/2014/main" id="{D3C6BC07-2808-93E4-CBAA-9FA91EC3DBBC}"/>
              </a:ext>
            </a:extLst>
          </p:cNvPr>
          <p:cNvGraphicFramePr/>
          <p:nvPr>
            <p:extLst>
              <p:ext uri="{D42A27DB-BD31-4B8C-83A1-F6EECF244321}">
                <p14:modId xmlns:p14="http://schemas.microsoft.com/office/powerpoint/2010/main" val="145374528"/>
              </p:ext>
            </p:extLst>
          </p:nvPr>
        </p:nvGraphicFramePr>
        <p:xfrm>
          <a:off x="462663" y="1609259"/>
          <a:ext cx="3368192" cy="2354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Imagen 10">
            <a:extLst>
              <a:ext uri="{FF2B5EF4-FFF2-40B4-BE49-F238E27FC236}">
                <a16:creationId xmlns:a16="http://schemas.microsoft.com/office/drawing/2014/main" id="{D6DDCF6F-B541-DF30-7E69-010B5FB53327}"/>
              </a:ext>
            </a:extLst>
          </p:cNvPr>
          <p:cNvPicPr>
            <a:picLocks noChangeAspect="1"/>
          </p:cNvPicPr>
          <p:nvPr/>
        </p:nvPicPr>
        <p:blipFill rotWithShape="1">
          <a:blip r:embed="rId8"/>
          <a:srcRect l="4902" r="4902"/>
          <a:stretch>
            <a:fillRect/>
          </a:stretch>
        </p:blipFill>
        <p:spPr>
          <a:xfrm>
            <a:off x="4203033" y="1721470"/>
            <a:ext cx="7858224" cy="4900711"/>
          </a:xfrm>
          <a:prstGeom prst="roundRect">
            <a:avLst>
              <a:gd name="adj" fmla="val 4167"/>
            </a:avLst>
          </a:prstGeom>
          <a:solidFill>
            <a:srgbClr val="FFFFFF"/>
          </a:solidFill>
          <a:ln w="76200" cap="sq">
            <a:solidFill>
              <a:schemeClr val="accent2">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4" name="CuadroTexto 3">
            <a:extLst>
              <a:ext uri="{FF2B5EF4-FFF2-40B4-BE49-F238E27FC236}">
                <a16:creationId xmlns:a16="http://schemas.microsoft.com/office/drawing/2014/main" id="{87A7CFF1-7107-3639-B807-575CE68043D1}"/>
              </a:ext>
            </a:extLst>
          </p:cNvPr>
          <p:cNvSpPr txBox="1"/>
          <p:nvPr/>
        </p:nvSpPr>
        <p:spPr>
          <a:xfrm>
            <a:off x="241283" y="4711800"/>
            <a:ext cx="358957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Con Egipto devastado, los egipcios mismos suplicaron a Faraón que dejase ir a Israel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Éx</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10:7).</a:t>
            </a:r>
          </a:p>
        </p:txBody>
      </p:sp>
    </p:spTree>
    <p:extLst>
      <p:ext uri="{BB962C8B-B14F-4D97-AF65-F5344CB8AC3E}">
        <p14:creationId xmlns:p14="http://schemas.microsoft.com/office/powerpoint/2010/main" val="331022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75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 calcmode="lin" valueType="num">
                                      <p:cBhvr>
                                        <p:cTn id="30" dur="500" fill="hold"/>
                                        <p:tgtEl>
                                          <p:spTgt spid="2"/>
                                        </p:tgtEl>
                                        <p:attrNameLst>
                                          <p:attrName>style.rotation</p:attrName>
                                        </p:attrNameLst>
                                      </p:cBhvr>
                                      <p:tavLst>
                                        <p:tav tm="0">
                                          <p:val>
                                            <p:fltVal val="360"/>
                                          </p:val>
                                        </p:tav>
                                        <p:tav tm="100000">
                                          <p:val>
                                            <p:fltVal val="0"/>
                                          </p:val>
                                        </p:tav>
                                      </p:tavLst>
                                    </p:anim>
                                    <p:animEffect transition="in" filter="fade">
                                      <p:cBhvr>
                                        <p:cTn id="31" dur="500"/>
                                        <p:tgtEl>
                                          <p:spTgt spid="2"/>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Graphic spid="2" grpId="0">
        <p:bldAsOne/>
      </p:bldGraphic>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0B9CFFE-E128-A059-D1F9-8FDCB1D88AFD}"/>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07E65032-ED16-4008-6A46-5AF1B2CF2FA9}"/>
              </a:ext>
            </a:extLst>
          </p:cNvPr>
          <p:cNvSpPr txBox="1"/>
          <p:nvPr/>
        </p:nvSpPr>
        <p:spPr>
          <a:xfrm>
            <a:off x="690562" y="676186"/>
            <a:ext cx="10810875" cy="646331"/>
          </a:xfrm>
          <a:prstGeom prst="rect">
            <a:avLst/>
          </a:prstGeom>
          <a:noFill/>
        </p:spPr>
        <p:txBody>
          <a:bodyPr wrap="square">
            <a:spAutoFit/>
          </a:bodyPr>
          <a:lstStyle/>
          <a:p>
            <a:pPr algn="ctr"/>
            <a:r>
              <a:rPr lang="es-ES" sz="1800" b="1" dirty="0">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“Jehová dijo a Moisés: Extiende tu mano hacia el cielo, para que haya tinieblas sobre la tierra de Egipto, tanto que cualquiera las palpe” </a:t>
            </a:r>
            <a:r>
              <a:rPr lang="es-ES" sz="1400" b="1" dirty="0">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(Éxodo 10:21)</a:t>
            </a:r>
            <a:endParaRPr lang="es-ES" sz="1800" b="1" dirty="0">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8547BB59-4904-5FBA-CCB9-B71F88664C36}"/>
              </a:ext>
            </a:extLst>
          </p:cNvPr>
          <p:cNvSpPr txBox="1"/>
          <p:nvPr/>
        </p:nvSpPr>
        <p:spPr>
          <a:xfrm>
            <a:off x="1" y="0"/>
            <a:ext cx="12191998" cy="769441"/>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defPPr>
              <a:defRPr lang="es-ES"/>
            </a:defPPr>
            <a:lvl1pPr algn="ctr">
              <a:defRPr sz="4400" b="1">
                <a:ln/>
                <a:solidFill>
                  <a:schemeClr val="accent4"/>
                </a:solidFill>
              </a:defRPr>
            </a:lvl1pPr>
          </a:lstStyle>
          <a:p>
            <a:r>
              <a:rPr lang="es-ES" dirty="0">
                <a:solidFill>
                  <a:schemeClr val="accent3">
                    <a:lumMod val="40000"/>
                    <a:lumOff val="60000"/>
                  </a:schemeClr>
                </a:solidFill>
              </a:rPr>
              <a:t>NOVENA PLAGA (DEVASTADORA): TINIEBLAS</a:t>
            </a:r>
          </a:p>
        </p:txBody>
      </p:sp>
      <p:sp>
        <p:nvSpPr>
          <p:cNvPr id="10" name="CuadroTexto 9">
            <a:extLst>
              <a:ext uri="{FF2B5EF4-FFF2-40B4-BE49-F238E27FC236}">
                <a16:creationId xmlns:a16="http://schemas.microsoft.com/office/drawing/2014/main" id="{6A408383-1839-D338-FED0-30BEE13A4716}"/>
              </a:ext>
            </a:extLst>
          </p:cNvPr>
          <p:cNvSpPr txBox="1"/>
          <p:nvPr/>
        </p:nvSpPr>
        <p:spPr>
          <a:xfrm>
            <a:off x="224440" y="3858101"/>
            <a:ext cx="378207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626A6D"/>
                </a:solidFill>
                <a:effectLst/>
                <a:uLnTx/>
                <a:uFillTx/>
                <a:latin typeface="Aptos" panose="02110004020202020204"/>
                <a:ea typeface="+mn-ea"/>
                <a:cs typeface="+mn-cs"/>
              </a:rPr>
              <a:t>Éxodo 10:21-29.</a:t>
            </a:r>
          </a:p>
        </p:txBody>
      </p:sp>
      <p:graphicFrame>
        <p:nvGraphicFramePr>
          <p:cNvPr id="2" name="Diagrama 1">
            <a:extLst>
              <a:ext uri="{FF2B5EF4-FFF2-40B4-BE49-F238E27FC236}">
                <a16:creationId xmlns:a16="http://schemas.microsoft.com/office/drawing/2014/main" id="{7B710B13-AE9B-7B60-645B-A8C8F8A6A822}"/>
              </a:ext>
            </a:extLst>
          </p:cNvPr>
          <p:cNvGraphicFramePr/>
          <p:nvPr>
            <p:extLst>
              <p:ext uri="{D42A27DB-BD31-4B8C-83A1-F6EECF244321}">
                <p14:modId xmlns:p14="http://schemas.microsoft.com/office/powerpoint/2010/main" val="3433470622"/>
              </p:ext>
            </p:extLst>
          </p:nvPr>
        </p:nvGraphicFramePr>
        <p:xfrm>
          <a:off x="441809" y="1503968"/>
          <a:ext cx="3368192" cy="2354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Imagen 10">
            <a:extLst>
              <a:ext uri="{FF2B5EF4-FFF2-40B4-BE49-F238E27FC236}">
                <a16:creationId xmlns:a16="http://schemas.microsoft.com/office/drawing/2014/main" id="{2240E1FD-744E-1BA6-31B7-404B377DC448}"/>
              </a:ext>
            </a:extLst>
          </p:cNvPr>
          <p:cNvPicPr>
            <a:picLocks noChangeAspect="1"/>
          </p:cNvPicPr>
          <p:nvPr/>
        </p:nvPicPr>
        <p:blipFill rotWithShape="1">
          <a:blip r:embed="rId8">
            <a:extLst>
              <a:ext uri="{28A0092B-C50C-407E-A947-70E740481C1C}">
                <a14:useLocalDpi xmlns:a14="http://schemas.microsoft.com/office/drawing/2010/main" val="0"/>
              </a:ext>
            </a:extLst>
          </a:blip>
          <a:srcRect t="3366" b="3366"/>
          <a:stretch/>
        </p:blipFill>
        <p:spPr>
          <a:xfrm>
            <a:off x="4203033" y="1721470"/>
            <a:ext cx="7858224" cy="4900711"/>
          </a:xfrm>
          <a:prstGeom prst="roundRect">
            <a:avLst>
              <a:gd name="adj" fmla="val 4167"/>
            </a:avLst>
          </a:prstGeom>
          <a:solidFill>
            <a:srgbClr val="FFFFFF"/>
          </a:solidFill>
          <a:ln w="76200" cap="sq">
            <a:solidFill>
              <a:schemeClr val="accent3">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4" name="CuadroTexto 3">
            <a:extLst>
              <a:ext uri="{FF2B5EF4-FFF2-40B4-BE49-F238E27FC236}">
                <a16:creationId xmlns:a16="http://schemas.microsoft.com/office/drawing/2014/main" id="{B193DC52-8702-3997-4B43-2E8559CFAE88}"/>
              </a:ext>
            </a:extLst>
          </p:cNvPr>
          <p:cNvSpPr txBox="1"/>
          <p:nvPr/>
        </p:nvSpPr>
        <p:spPr>
          <a:xfrm>
            <a:off x="224440" y="4257054"/>
            <a:ext cx="3782077"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La vida en Egipto quedó paralizada durante tres días (excepto en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Gosén</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Dios concedió un tiempo de reflexión, que Faraón no aprovechó debidamente.</a:t>
            </a:r>
          </a:p>
        </p:txBody>
      </p:sp>
    </p:spTree>
    <p:extLst>
      <p:ext uri="{BB962C8B-B14F-4D97-AF65-F5344CB8AC3E}">
        <p14:creationId xmlns:p14="http://schemas.microsoft.com/office/powerpoint/2010/main" val="43507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75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 calcmode="lin" valueType="num">
                                      <p:cBhvr>
                                        <p:cTn id="30" dur="500" fill="hold"/>
                                        <p:tgtEl>
                                          <p:spTgt spid="2"/>
                                        </p:tgtEl>
                                        <p:attrNameLst>
                                          <p:attrName>style.rotation</p:attrName>
                                        </p:attrNameLst>
                                      </p:cBhvr>
                                      <p:tavLst>
                                        <p:tav tm="0">
                                          <p:val>
                                            <p:fltVal val="360"/>
                                          </p:val>
                                        </p:tav>
                                        <p:tav tm="100000">
                                          <p:val>
                                            <p:fltVal val="0"/>
                                          </p:val>
                                        </p:tav>
                                      </p:tavLst>
                                    </p:anim>
                                    <p:animEffect transition="in" filter="fade">
                                      <p:cBhvr>
                                        <p:cTn id="31" dur="500"/>
                                        <p:tgtEl>
                                          <p:spTgt spid="2"/>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Graphic spid="2" grpId="0">
        <p:bldAsOne/>
      </p:bldGraphic>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2112D0D-E55F-AA28-4AFF-44843A5ADA00}"/>
              </a:ext>
            </a:extLst>
          </p:cNvPr>
          <p:cNvSpPr txBox="1"/>
          <p:nvPr/>
        </p:nvSpPr>
        <p:spPr>
          <a:xfrm>
            <a:off x="270911" y="1612085"/>
            <a:ext cx="11452660" cy="4893647"/>
          </a:xfrm>
          <a:prstGeom prst="rect">
            <a:avLst/>
          </a:prstGeom>
          <a:noFill/>
        </p:spPr>
        <p:txBody>
          <a:bodyPr wrap="square">
            <a:spAutoFit/>
          </a:bodyPr>
          <a:lstStyle/>
          <a:p>
            <a:pPr>
              <a:spcBef>
                <a:spcPts val="600"/>
              </a:spcBef>
            </a:pPr>
            <a:r>
              <a:rPr lang="es-ES" sz="2600" b="1" dirty="0">
                <a:latin typeface="Constantia" panose="02030602050306030303" pitchFamily="18" charset="0"/>
              </a:rPr>
              <a:t>“Antes de enviar cada plaga, Moisés había de describir su naturaleza y sus efectos, para que el rey se salvara de ella si quería. Todo castigo despreciado sería seguido de uno más severo, hasta que su orgulloso corazón se humillara, y reconociera al Creador del cielo y de la tierra como el Dios verdadero y viviente. El Señor iba a dar a los egipcios la oportunidad de ver cuán vana era la sabiduría de sus hombres fuertes, cuán débil el poder de sus dioses, que se oponían a los mandamientos de Jehová. Castigaría al pueblo egipcio por su idolatría, y anularía las supuestas bendiciones que decían recibir de sus dioses inanimados. Dios glorificaría su propio nombre para que otras naciones oyeran de su poder y temblaran ante sus prodigios, y para que su pueblo se apartara de la idolatría y le tributara verdadera adoración”</a:t>
            </a:r>
          </a:p>
        </p:txBody>
      </p:sp>
      <p:sp>
        <p:nvSpPr>
          <p:cNvPr id="4" name="CuadroTexto 3">
            <a:extLst>
              <a:ext uri="{FF2B5EF4-FFF2-40B4-BE49-F238E27FC236}">
                <a16:creationId xmlns:a16="http://schemas.microsoft.com/office/drawing/2014/main" id="{4B74E5FC-383C-D18E-234E-4DEC4C25BEFA}"/>
              </a:ext>
            </a:extLst>
          </p:cNvPr>
          <p:cNvSpPr txBox="1"/>
          <p:nvPr/>
        </p:nvSpPr>
        <p:spPr>
          <a:xfrm>
            <a:off x="67376" y="637859"/>
            <a:ext cx="9808144" cy="369332"/>
          </a:xfrm>
          <a:prstGeom prst="rect">
            <a:avLst/>
          </a:prstGeom>
          <a:noFill/>
        </p:spPr>
        <p:txBody>
          <a:bodyPr wrap="square" rtlCol="0">
            <a:spAutoFit/>
          </a:bodyPr>
          <a:lstStyle/>
          <a:p>
            <a:pPr algn="ctr"/>
            <a:r>
              <a:rPr lang="es-ES" b="1" dirty="0"/>
              <a:t>E. G. W. (Patriarcas y profetas, pág. 237)</a:t>
            </a:r>
          </a:p>
        </p:txBody>
      </p:sp>
    </p:spTree>
    <p:extLst>
      <p:ext uri="{BB962C8B-B14F-4D97-AF65-F5344CB8AC3E}">
        <p14:creationId xmlns:p14="http://schemas.microsoft.com/office/powerpoint/2010/main" val="44519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685</TotalTime>
  <Words>1669</Words>
  <Application>Microsoft Office PowerPoint</Application>
  <PresentationFormat>Widescreen</PresentationFormat>
  <Paragraphs>80</Paragraphs>
  <Slides>18</Slides>
  <Notes>1</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18</vt:i4>
      </vt:variant>
    </vt:vector>
  </HeadingPairs>
  <TitlesOfParts>
    <vt:vector size="25" baseType="lpstr">
      <vt:lpstr>Comic Sans MS</vt:lpstr>
      <vt:lpstr>Constantia</vt:lpstr>
      <vt:lpstr>Arial</vt:lpstr>
      <vt:lpstr>Aptos Display</vt:lpstr>
      <vt:lpstr>Aptos</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94</cp:revision>
  <dcterms:created xsi:type="dcterms:W3CDTF">2025-06-28T14:27:47Z</dcterms:created>
  <dcterms:modified xsi:type="dcterms:W3CDTF">2025-07-19T21:04:12Z</dcterms:modified>
</cp:coreProperties>
</file>