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 snapToGrid="0">
      <p:cViewPr varScale="1">
        <p:scale>
          <a:sx n="57" d="100"/>
          <a:sy n="57" d="100"/>
        </p:scale>
        <p:origin x="1218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6DFA4-F0B7-BBC3-59D7-393B0870D4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F276996-3831-6E8F-C4A0-8A97AE377F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298B7EF-8F42-2100-B93A-4B669C295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BD63-84F1-4828-BE15-BFB9A6C1F299}" type="datetimeFigureOut">
              <a:rPr lang="pt-BR" smtClean="0"/>
              <a:t>25/07/2025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EDB2E70-24C9-423B-35C4-C69E1088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EDF6EA-9A1B-53D5-0EE2-810157BE3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F59B-68BF-41A2-9796-72486F8E12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6940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CA57A3-AA94-6D62-8AD1-8B0187425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48E542-1096-75A0-2856-B0B458CE4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1177F62-BC20-CA29-8A53-E3E9728C1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BD63-84F1-4828-BE15-BFB9A6C1F299}" type="datetimeFigureOut">
              <a:rPr lang="pt-BR" smtClean="0"/>
              <a:t>25/07/2025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C9711AA-FE15-24D3-190A-0A377669A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802B7F4-3B50-DDB5-BCAB-E79EF15AC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F59B-68BF-41A2-9796-72486F8E12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4497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B7E93A-9750-3428-9577-6033CAA14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97C97E-6D14-4C80-5490-C25CA9E59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F1E4150-35A7-3AF9-1D0A-5E677D610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BD63-84F1-4828-BE15-BFB9A6C1F299}" type="datetimeFigureOut">
              <a:rPr lang="pt-BR" smtClean="0"/>
              <a:t>25/07/2025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D3661CB-F29B-689F-E40C-55C2B47B3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696994F-9437-3D7F-CFEA-38D9CE975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F59B-68BF-41A2-9796-72486F8E12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5368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F0780D-4680-8D9D-9A7F-42D139905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1D19FAA-A9C2-C047-FEB3-78F03E268D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88CC154-15E3-FCF2-6A74-3E7454AC38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CA86DFA-4DB4-ABDF-D5D6-7847EB86D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BD63-84F1-4828-BE15-BFB9A6C1F299}" type="datetimeFigureOut">
              <a:rPr lang="pt-BR" smtClean="0"/>
              <a:t>25/07/2025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047C0F-42BD-140F-EE4C-69A9B9F9E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6F8A325-9CF1-E2EA-A902-A0FED3E73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F59B-68BF-41A2-9796-72486F8E12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296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46C156-3601-1A8D-40AA-34E3FA767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1C520D-D07F-DC35-FE1A-A47BBCF86B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AD4B668-FB89-C60D-F8C2-22A2678205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389C0B3-1D60-2292-B103-7EE62D9B8B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E909666-36A3-119A-4C42-32A9210AD3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ABF9299-1174-A71C-20A6-B9A91E0B7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BD63-84F1-4828-BE15-BFB9A6C1F299}" type="datetimeFigureOut">
              <a:rPr lang="pt-BR" smtClean="0"/>
              <a:t>25/07/2025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98F5D64-F379-BAE5-5620-5A7CBED21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2601F87-1A4D-14B1-F04A-1D095F2EA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F59B-68BF-41A2-9796-72486F8E12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8793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429100-F784-95FF-21A0-6B142DB9F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FD8B36E-2B50-476E-BB0E-5F4C20340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BD63-84F1-4828-BE15-BFB9A6C1F299}" type="datetimeFigureOut">
              <a:rPr lang="pt-BR" smtClean="0"/>
              <a:t>25/07/2025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10A3ED0-8D52-20C5-3B63-584C6ABD7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418CCA2-584F-7F90-89F2-5431DB8ED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F59B-68BF-41A2-9796-72486F8E12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5915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40CA7BA-2E84-7B34-F269-7EF4080FB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BD63-84F1-4828-BE15-BFB9A6C1F299}" type="datetimeFigureOut">
              <a:rPr lang="pt-BR" smtClean="0"/>
              <a:t>25/07/2025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49465B9-7AC7-AB67-A8B8-C6731E27A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01322F9-6A25-5C7A-34DE-750E7C56E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F59B-68BF-41A2-9796-72486F8E12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210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5F5078-BDB0-6A16-70A5-08B4825C0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247D018-B477-E60C-3C59-84510DC2E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DA86696-223A-F684-7C36-FE85EC6248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88C5B67-FF06-CEBC-FDFE-76F6EFA6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BD63-84F1-4828-BE15-BFB9A6C1F299}" type="datetimeFigureOut">
              <a:rPr lang="pt-BR" smtClean="0"/>
              <a:t>25/07/2025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7CCFCC8-26B0-98B7-5358-44DAE2B89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6489849-DC9F-4FCF-E5F1-EF6202986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F59B-68BF-41A2-9796-72486F8E12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0810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88D686-FC97-440A-73DB-682BBE744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17C0A48-C4A7-0674-4C8D-BD6255313F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AFC754C-EECB-FE80-95CA-755166EC02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3AFB992-499D-1A26-D45A-244A8721C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BD63-84F1-4828-BE15-BFB9A6C1F299}" type="datetimeFigureOut">
              <a:rPr lang="pt-BR" smtClean="0"/>
              <a:t>25/07/2025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514885E-3396-0F25-C83D-FB39D569F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5BF4B1E-101B-CFA2-7E14-DFAD1D7EF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F59B-68BF-41A2-9796-72486F8E12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4647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8104E6-B852-1725-B9F5-69F3EDDD1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8BD3E94-6111-E51C-27C6-56930C08D5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92D660F-C5E7-FB46-E1F9-59779BDE4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BD63-84F1-4828-BE15-BFB9A6C1F299}" type="datetimeFigureOut">
              <a:rPr lang="pt-BR" smtClean="0"/>
              <a:t>25/07/2025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9C7E22-F1E6-0FC6-B253-0B1DA48CF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F35A555-A664-B1DA-6C1A-E996659CD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F59B-68BF-41A2-9796-72486F8E12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7470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D364A98-1AE2-BA5F-B908-6F7362087A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5648C52-F30C-7C31-4169-3141B1971B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23AFBED-78B4-BBB0-4C51-0F1A7F55B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BD63-84F1-4828-BE15-BFB9A6C1F299}" type="datetimeFigureOut">
              <a:rPr lang="pt-BR" smtClean="0"/>
              <a:t>25/07/2025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1653215-B63E-35A9-C818-A489D67C1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6B68F6-C13A-D9F0-36E1-5C54CE0E0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F59B-68BF-41A2-9796-72486F8E12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377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95F0877-4FB1-5CEC-1550-94C06436E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608C48E-478E-B367-87F1-C048BC30C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8D90B9-61CB-7741-2765-E96A65A96D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F9BD63-84F1-4828-BE15-BFB9A6C1F299}" type="datetimeFigureOut">
              <a:rPr lang="pt-BR" smtClean="0"/>
              <a:t>25/07/2025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4D65BE9-9DC7-9881-1D4D-D5FCF2E99A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DA62DF-03EA-4C14-CE76-3B5F63A2A0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31F59B-68BF-41A2-9796-72486F8E12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1490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ode ser um doodle de 1 pessoa e texto que diz &quot;JUL/AGO/SET-2025 2025 LIVRO DE EXODO Ca LIÇÃO4 AS PRAGAS INFOLIÇÃO Texto: Morais MoraisJúnior Júnior 731 Design: PabloAmon Amon Pablo Ilustração de capa: Adinan Batista&quot;">
            <a:extLst>
              <a:ext uri="{FF2B5EF4-FFF2-40B4-BE49-F238E27FC236}">
                <a16:creationId xmlns:a16="http://schemas.microsoft.com/office/drawing/2014/main" id="{A3E7D0B8-CF6B-98BC-C853-05E2B3D1A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2192000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683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DCB6F-690A-66EB-E4B1-BAE587DBF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E2526226-6F42-221B-3566-68E603A8E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2192000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631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1B68B-A1D9-B624-6B49-D8139A0B7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de ser uma imagem de texto que diz &quot;Sábado 19 de julho de 2025 AS PRAGAS É possível deduzir os motivos pelos quais ٥ faraó não queria liberar o povo de Deus: INFOLIÇÃO ቦን COD ECONÔMICO Perda de mão-de-obra (Êx 1:11-14) INSURREIÇÃO Perda de controle (Êx 1:9-10) ORGULHO Perda de autoridade (Êx (Êx5:2) 5:2) ο coração duro de faraó (Êx 9:35) provocou ٥ pulso firme do SENHOR (Êx 8-11). Texto &amp; design: Pablo Amon&quot;">
            <a:extLst>
              <a:ext uri="{FF2B5EF4-FFF2-40B4-BE49-F238E27FC236}">
                <a16:creationId xmlns:a16="http://schemas.microsoft.com/office/drawing/2014/main" id="{4976CA6F-EA94-B261-E791-645182DD8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5536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478EF-4B8C-CA1D-D98E-E5C6B1AA3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de ser uma imagem de 3 pessoas e texto que diz &quot;Domingo 20 de julho de 2025 Deus versus deuses A expressão &quot;eu sou o SENHOR&quot; aparece 20 vezes no contexto das pragas. Algumas delas em momentos cruciais: INFOLIÇÃO No chamado de Moisés (Êx 3：14） Na promessa de adoção de Israel (Êx 6:7) Na promessa de libertação de Israel (Êx 6:6) Na execução final do juízo sobre os deuses (Êx 12:12) Deus não travou uma batalha somente contra os egípcios, mas contra os seus mais de 1500 deuses. Texto &amp; design: Pablo Amon&quot;">
            <a:extLst>
              <a:ext uri="{FF2B5EF4-FFF2-40B4-BE49-F238E27FC236}">
                <a16:creationId xmlns:a16="http://schemas.microsoft.com/office/drawing/2014/main" id="{A9CF1D1D-B168-44FB-335E-6301C5899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6961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D661C-9242-A762-DBFF-E06EA70FC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ode ser uma imagem de texto que diz &quot;Segunda-feira 21 de julho de 2025 QUEM ENDURECEU o CORAÇÃO DE FARAÓ? A recusa em ouvir os apelos de Deus endureceu o coração de Faraó (Êx 6:13). Todo ser humano é dotado de livre-arbítrio, podendo escolher: เพขบเ าสนฟะ Entre α vida e α morte (Dt 30:15) INFOLIÇÃO Marians มษ ばもh TINGT หข PиrTbea LNEINN Entre obedecer e desobedecer (Js 24:15) Entre aceitar e rejeitar ( 3:20) Cada praga era um apelo αο arrependimento. Deus previu e permitiu, mas não causou o endurecimento no coração de Faraó. : Morais Júnior Design: Pablo Amon&quot;">
            <a:extLst>
              <a:ext uri="{FF2B5EF4-FFF2-40B4-BE49-F238E27FC236}">
                <a16:creationId xmlns:a16="http://schemas.microsoft.com/office/drawing/2014/main" id="{47FF5DE1-975C-4FE6-5930-90CB80E9B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458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4B80B-DEFE-48BE-4111-1C5849A03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ode ser uma imagem de texto que diz &quot;Terça-feira 22 de julho de 2025 AS TRÊS PRIMEIRAS PRAGAS Há uma ironia velada nas pragas. Deus desafia e vence os deuses em suas áreas de atuação. Deus usa as pragas para mostrar Sua soberania sobre tudo e todos. INFOLIÇÃO 1° praga 2° praga Deus é 0 Senhor (Êx 7:17) 3° praga Deus é incomparável (Êx 8:10) Deus é poderoso (Êx 8:19) Em cada praga, Deus se mostra um pouco. Να terceira, já existe um reconhecimento dos sacerdotes dos outros deuses: &quot;Isso é dedo de Deus&quot; (Êx 8:19). Texto: Morais Júnior Design: Pablo Amon&quot;">
            <a:extLst>
              <a:ext uri="{FF2B5EF4-FFF2-40B4-BE49-F238E27FC236}">
                <a16:creationId xmlns:a16="http://schemas.microsoft.com/office/drawing/2014/main" id="{77F74F8B-DDF4-F3CE-30E9-600099D4D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809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53D84-3F66-4B08-8190-B336BA57A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E76778DE-7AEE-251B-BF37-4A5EE9E893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7" y="0"/>
            <a:ext cx="12344400" cy="686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070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F52D8-BDAE-F1A9-44DE-11490C6D0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ode ser uma imagem de texto que diz &quot;Quinta-feira 24 de julho de 2025 GRANIZO, GAFANHOTOS E ESCURIDÃO No terceiro bloco de três pragas encontramos uma escalada na intensidade das ações divinas: Deus intensifica as advertências ( 9:14-15） INFOLIÇÃO Deus intensifica as pragas. (ex 9:24-25) Deus intensifica a proteção ao Seu povo. (9:26;10:23) (9:26; 10:23) Ha set Fica intensamente claro que Deusvence Deus vence os deuses do Egito em Seu próprio território. E consequentemente inquestionável que Deus protege os Seus. Texto: Texto:Morais.VnirlDesigPaelAm Morais Júnior Design: Pablo Amon&quot;">
            <a:extLst>
              <a:ext uri="{FF2B5EF4-FFF2-40B4-BE49-F238E27FC236}">
                <a16:creationId xmlns:a16="http://schemas.microsoft.com/office/drawing/2014/main" id="{5CC3FECE-6B68-40EE-354A-246CE03E7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373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90B1E-5D31-59A4-5913-FB6DDEE8A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de ser uma imagem de 1 pessoa e texto">
            <a:extLst>
              <a:ext uri="{FF2B5EF4-FFF2-40B4-BE49-F238E27FC236}">
                <a16:creationId xmlns:a16="http://schemas.microsoft.com/office/drawing/2014/main" id="{A489B9D4-EA5F-0958-BD8F-FF913D219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5181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ferreira Neto</dc:creator>
  <cp:lastModifiedBy>jose ferreira Neto</cp:lastModifiedBy>
  <cp:revision>4</cp:revision>
  <dcterms:created xsi:type="dcterms:W3CDTF">2025-07-19T20:58:57Z</dcterms:created>
  <dcterms:modified xsi:type="dcterms:W3CDTF">2025-07-25T22:14:30Z</dcterms:modified>
</cp:coreProperties>
</file>