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4"/>
  </p:notesMasterIdLst>
  <p:sldIdLst>
    <p:sldId id="518" r:id="rId2"/>
    <p:sldId id="587" r:id="rId3"/>
    <p:sldId id="588" r:id="rId4"/>
    <p:sldId id="590" r:id="rId5"/>
    <p:sldId id="1223" r:id="rId6"/>
    <p:sldId id="1226" r:id="rId7"/>
    <p:sldId id="1227" r:id="rId8"/>
    <p:sldId id="1228" r:id="rId9"/>
    <p:sldId id="1230" r:id="rId10"/>
    <p:sldId id="1232" r:id="rId11"/>
    <p:sldId id="1233" r:id="rId12"/>
    <p:sldId id="1234" r:id="rId13"/>
    <p:sldId id="1235" r:id="rId14"/>
    <p:sldId id="1236" r:id="rId15"/>
    <p:sldId id="1237" r:id="rId16"/>
    <p:sldId id="1238" r:id="rId17"/>
    <p:sldId id="1239" r:id="rId18"/>
    <p:sldId id="1240" r:id="rId19"/>
    <p:sldId id="1241" r:id="rId20"/>
    <p:sldId id="1249" r:id="rId21"/>
    <p:sldId id="1250" r:id="rId22"/>
    <p:sldId id="1251" r:id="rId23"/>
    <p:sldId id="1252" r:id="rId24"/>
    <p:sldId id="1253" r:id="rId25"/>
    <p:sldId id="1254" r:id="rId26"/>
    <p:sldId id="1255" r:id="rId27"/>
    <p:sldId id="1256" r:id="rId28"/>
    <p:sldId id="1257" r:id="rId29"/>
    <p:sldId id="1258" r:id="rId30"/>
    <p:sldId id="1259" r:id="rId31"/>
    <p:sldId id="1260" r:id="rId32"/>
    <p:sldId id="1261" r:id="rId33"/>
    <p:sldId id="1262" r:id="rId34"/>
    <p:sldId id="1263" r:id="rId35"/>
    <p:sldId id="1264" r:id="rId36"/>
    <p:sldId id="1265" r:id="rId37"/>
    <p:sldId id="1266" r:id="rId38"/>
    <p:sldId id="1267" r:id="rId39"/>
    <p:sldId id="1268" r:id="rId40"/>
    <p:sldId id="1269" r:id="rId41"/>
    <p:sldId id="1270" r:id="rId42"/>
    <p:sldId id="1271" r:id="rId43"/>
    <p:sldId id="1272" r:id="rId44"/>
    <p:sldId id="1273" r:id="rId45"/>
    <p:sldId id="1274" r:id="rId46"/>
    <p:sldId id="1275" r:id="rId47"/>
    <p:sldId id="1276" r:id="rId48"/>
    <p:sldId id="1277" r:id="rId49"/>
    <p:sldId id="1278" r:id="rId50"/>
    <p:sldId id="1279" r:id="rId51"/>
    <p:sldId id="1280" r:id="rId52"/>
    <p:sldId id="1281" r:id="rId53"/>
    <p:sldId id="1282" r:id="rId54"/>
    <p:sldId id="1283" r:id="rId55"/>
    <p:sldId id="1284" r:id="rId56"/>
    <p:sldId id="1287" r:id="rId57"/>
    <p:sldId id="1288" r:id="rId58"/>
    <p:sldId id="1290" r:id="rId59"/>
    <p:sldId id="1291" r:id="rId60"/>
    <p:sldId id="1292" r:id="rId61"/>
    <p:sldId id="1293" r:id="rId62"/>
    <p:sldId id="1294" r:id="rId63"/>
    <p:sldId id="1295" r:id="rId64"/>
    <p:sldId id="1296" r:id="rId65"/>
    <p:sldId id="1297" r:id="rId66"/>
    <p:sldId id="1298" r:id="rId67"/>
    <p:sldId id="1299" r:id="rId68"/>
    <p:sldId id="1300" r:id="rId69"/>
    <p:sldId id="1302" r:id="rId70"/>
    <p:sldId id="1303" r:id="rId71"/>
    <p:sldId id="1304" r:id="rId72"/>
    <p:sldId id="1305" r:id="rId73"/>
    <p:sldId id="1306" r:id="rId74"/>
    <p:sldId id="1310" r:id="rId75"/>
    <p:sldId id="1311" r:id="rId76"/>
    <p:sldId id="1312" r:id="rId77"/>
    <p:sldId id="1313" r:id="rId78"/>
    <p:sldId id="1314" r:id="rId79"/>
    <p:sldId id="1315" r:id="rId80"/>
    <p:sldId id="1316" r:id="rId81"/>
    <p:sldId id="1317" r:id="rId82"/>
    <p:sldId id="1318" r:id="rId8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E2FF"/>
    <a:srgbClr val="C3F4FF"/>
    <a:srgbClr val="FFFF00"/>
    <a:srgbClr val="FFCC00"/>
    <a:srgbClr val="002060"/>
    <a:srgbClr val="CCCCFF"/>
    <a:srgbClr val="CC66FF"/>
    <a:srgbClr val="AAE600"/>
    <a:srgbClr val="0C00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4364" autoAdjust="0"/>
  </p:normalViewPr>
  <p:slideViewPr>
    <p:cSldViewPr>
      <p:cViewPr varScale="1">
        <p:scale>
          <a:sx n="57" d="100"/>
          <a:sy n="57" d="100"/>
        </p:scale>
        <p:origin x="1716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5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CB639B-CC03-4920-A60D-3E4C72B47D60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9089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326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A9B32-B183-6E17-82E0-E6EC44B5E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B51B35-0702-FCCF-0427-A61FDF497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B0EE2A-CF4B-938E-EFBD-639166D45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CC3C5-438C-F35F-BBF8-834A474F2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252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AE0E1-18F7-A7F4-F877-F33D9BAF4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567357-C4CB-52F7-687A-F7DAB01DF8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41A1C-ECBF-902D-1342-4DE07A3F7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5A85D-2AAC-B0B5-67E7-DF6C5D2EF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2666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88DAC-A482-B640-FDE0-77DA50790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32206-9198-8A15-2174-2BC5104636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0342FC-95F3-5D24-7694-DB7BAF6A4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57EB7-D561-5703-D1B9-099B5DA2C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8108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FBB2F-32B8-E32B-603E-6328C70F3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5ECF68-64E8-AEE4-5575-C6B7EDBEED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4F031-1F2B-0FC6-1AFA-F90123869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F435D-F021-4E15-0981-BA61C2391D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1832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65959-420D-84FD-6EEE-6D9184AB0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CDD292-67D5-3EC4-3B9D-6A15ECA11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729FED-6488-8635-74D5-1102B98175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1E6E2-AC1A-1915-8051-ACB3B61291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7022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D04E3-1C08-CDE8-0C44-C3C99E3FC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9606B7-A599-2F9D-7C84-85CDE769A0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8CDB3A-3C04-DCF1-5041-B359A93E4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EA990B-61F8-0290-0E98-49E11AA336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2930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514D5-B3E7-4011-E3FD-37974F2A6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FC4986-69DF-CE7A-D132-FCC647232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B09C3E-2FE4-0857-F4EF-5EE23907C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F63B4-0A4C-3AE3-1F35-E74209D04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7277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F33C8-5BD8-B10D-4572-A2F265A1F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848284-2ADD-0B6D-D012-EBDD58336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1969F2-B480-0833-D201-DC6ACA84D0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D49BFD-F1F4-D40D-3120-6FFE3491BE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1457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C77C5-90CC-4EB1-F698-16C1196DA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7A595-285C-7A0E-EEAC-B60A146AD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2CA3F5-109B-93B7-FAFE-1D1448A98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16E64-D07C-5CCF-E5A4-7B24A291F9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9135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A7A93-3B43-0A4D-3D94-1A7C69385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31A564-58E5-DD16-1B6B-DDEAC0459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C54837-5E2F-BC16-CA21-09F8304B57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24859-C25E-4A4D-5521-1DC62888A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6013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4FABB-DBB4-E220-6A47-340C9DA9D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D813E9-3F2F-2328-194B-E87F09C74A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69F7EB-F5D2-C8F2-94A9-7DFF5A618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5351D-6C3A-CEA2-61BA-B5864502B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372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6B8B6-770B-1A42-2B4B-7180E4918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F26097-469C-33A6-FB95-63C50C084F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28A7E5-A08E-FE28-4F01-6A4CB6DD66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5E49C-66BB-2DA7-D294-47FFE42793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2530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0CA2E-1F8C-2886-F18F-14F8EC1FB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4EC3BB-6B99-7D69-82A0-E7D547E18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04FF6D-DBF1-DDF2-9ECB-05E71B295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C440E-CB5F-D406-1123-66F0563F3A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638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52A9B-7F4A-77C0-B368-389DBA57A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54998D-0C80-9C4D-96A2-7741BED74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D94E9D-133B-4B7D-343B-57EC2BEF2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93CC4-6EB2-8879-780C-7FF4408C77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838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58266-271A-67E0-A078-6CE421BA3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FC57DA-837D-6C19-49B6-6B69C9E5C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494805-0C71-F556-134A-1E70F0A3C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E1C3F-66CA-9D05-AF29-6E77C7AA78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4866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FA508-AF39-6F07-5167-4379A36DF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748F6F-9172-2473-2F10-1CD0A1D75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72D39D-CC8A-AFB4-7036-B6DD7E58C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D2F1F-35C1-71DC-F634-ECFE80AE09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35907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B702C-9596-49E1-E5D7-48917B9C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C24781-777C-4C98-B8E8-AC9C63E545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13BDD3-17AC-0EBD-1972-2518CF109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9DA68-4FF0-DE4F-ADB6-7057FDA698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1544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6F137-D0F4-9C67-2C7B-F5E56C154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C55C45-09AE-3C46-44C5-E1E300FE6A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86793A-7831-41E2-C5DD-A2B305949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F9CE7-B3AF-B44E-561B-57D3DFF27E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0406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86415-ED40-E6DB-D5A0-1C4CE2984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7108EB-023A-F585-FADD-AADB63CA0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B9C5EF-E62F-3045-80C2-13E593D80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7E53A-01D2-823F-D7F2-9DA09C46EA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1610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7CE81-4CF7-CC9A-ECD6-3EC0DC823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0F06AB-1789-22A2-F683-4F64C405E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3F7E64-A366-3850-1573-6EDE28DB3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1B5E9-77A9-DAA3-073A-2328FC4DAC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5385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79F1-D978-AAC4-F932-14E6A0D58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A9229E-E6F4-456A-4EC0-4F23E5F40D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D3BFC9-D2BF-36DE-F926-A321CA9F3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F9E5F-4D0D-02C0-B8BE-91C94833AD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61747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E8B5A-3D1D-5F8F-564A-D33B6B108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F690E6-3D0C-EEFA-6606-693CFBB38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10D28-DC48-5C9B-6338-F2C6E0563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19523-D5D4-5888-08BE-5699C20E39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86775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52C4D-10FF-E578-ED4A-F74B9A61E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20DE5-8860-CD65-99DF-2D2E4A3EA9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97D5C2-E460-57E9-8768-3753236C9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DC295-92C9-CBEB-92E4-39A50BB16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10241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8CF3C-0D09-C668-A5F5-FB7014B08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EB1BDB-400C-D25C-5BA1-586A8CF46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2AEC3-8213-B842-1464-4D161FF22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73B03-6EE5-018E-6ADC-8095F2F895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74043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C9B6B-6CEE-F6A2-E3B5-3A570E8A2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6EF318-8EA4-9E56-CADD-B0AA1D2D6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D24521-237E-8049-06DD-134B2C18D1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B34C6-8098-94CA-4852-A993D93EC4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59771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7A45D-9184-9000-2A2D-860792ED3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0AEC46-3E21-C418-8CDB-E1178ADD8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CFFCCA-C26C-6033-0F30-E1FCA6C98A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334BB-42CF-6D5E-141E-6110826C1B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13912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7E297-CA03-B9D8-F65C-B0F475E3E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58F4EF-8EBC-2BC8-B05D-344ADBEBD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195BFF-EFB8-F920-2B06-E378D5D3A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A3FAA-2424-816A-D59D-401B3716D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48545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5132D-9D02-5CC7-D5D7-B382EEAB8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134008-AA97-EFCD-E511-C244805E4E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7FAA6-4E52-8C48-57E9-CBFD4951D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D02DC-FDEF-2CC0-FDFA-34B2DED42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1826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871A8-4901-922E-8ECB-622A8DBD0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DDE301-4506-B94C-FC5F-B1844F7272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1FD805-2C6E-4B4F-3EB1-7F490CF41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795E6-A5C8-AED4-C214-BA54DCB720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8739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760B5-1622-9066-5FF2-3D6126B4D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78E77F-521F-D63B-09AC-B00826521C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900DBE-491D-893E-B08D-D57B73B1A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DF6B1-67A6-9EB9-2A18-313F6F8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2896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10F80-1501-A944-5920-2EAE819D1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D73AF2-D93D-9551-A32B-47A4C6EE4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CA7A2A-0415-FC8F-CD3D-1D1B0BB52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E9B56-D841-F32E-4A5D-C68C1F8A13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83151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B2DA3-BDB5-2109-8C8D-31DDC72C6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4256D8-A0CB-24D5-AC97-D21231B5F9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72BA8-18B3-EC2A-81EA-C63E7091C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6F05F-368C-0982-6E85-33EF03740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95669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ED65A-C48A-161E-4AA6-5F36D7DE4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6D19D-24D4-951E-F20B-18B024E867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D69A48-1FCF-16D3-1BEA-BAA7A92A4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D6E56-3EE8-5256-AD87-88B2D75C07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20451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AB3B7-714C-FDC9-42C0-BAF8B9293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214366-CB95-1252-376B-019221A91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A4A667-E740-EDCB-D129-F63342C2B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534DA-EAAE-4A74-AB1E-6F46BD109B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09214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51329-4724-2D10-D416-4F98C67F0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B73654-3175-8941-B962-381F0A3F73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F27B6C-E676-96F9-53E3-5115FF3ABE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F1A5B-36BA-2BA5-F612-84DED4BC8E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2241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D9D51-4F09-42FC-1D51-0486AA328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737B0D-5E25-A7C4-2DD9-29F045592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B978FC-E503-AC54-7F57-B606DFBF52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6F711-8BD1-8BF6-59DF-BDDC3FC0EC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98294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E63DB-580B-6C1E-38BF-3608063ED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91B571-37D4-B8BD-8375-F7883466C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5A89F1-A37C-4628-5EA3-6E61CCD09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6C502D-DC92-9955-9EF0-1E0D9887D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92725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B1439-F2C3-784E-5AC0-927ACC89F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4EC9C8-1270-0DB6-9189-B42090155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58220F-DA1F-41FE-F5CE-737F4C8638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203D3-88B3-3356-6A5A-DDDEC321A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2919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5F003-D2AA-E8D6-6A09-5D37E6641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6EF62D-BE5D-7F5B-A1AF-E3BA4E5B8F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AAE9A9-FA6F-9312-E1DE-7EC833376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FE26CC-766C-5036-24C1-1FC1E4D16E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5024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8A1CF-6CF5-B9B5-5981-0F99CB0E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4D582-F5F2-006A-CFF3-7795B393B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C559EC-03B4-320F-EEDF-A81D2F4E1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8FB6E-FA6F-6868-675F-0338C2DCB3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34669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6F74D-B4EA-712C-33FE-6CBD4B44C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F49716-83BA-5C4C-3AB4-2B7EF1E98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52494-878E-83C6-5B9E-8EEF039C4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11834-43DA-1D3E-92EE-291CDF0D7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33285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179D-0A32-3EEE-5190-43FBDA3CB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3EBBE3-F166-AD43-59E3-393F6E492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3A38C7-74C9-2D88-4019-192C97EA6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10797-EBC9-D35B-2A6B-5EC001CCFD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67551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C5E34-5101-8232-34C5-1562D5349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13C4F5-FB5F-6D54-E473-D483FC9A6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6D0E97-FA5B-FAB1-79FB-E87CA30E6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A4CBB-6CF4-90C7-D766-18C75952AC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96597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F0C70-D4C0-059F-8F08-541802767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0639DE-4769-85B2-47E0-EC3CB08A6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126B0E-779D-71FC-0251-8B269EF384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BCCB93-25D8-46CC-BBAA-AF1239F34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10808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7BC19-B811-1A8F-ADAF-1CF4424A7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2BE533-3F62-8646-773F-02A8C935F6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0F988-C990-28F6-9EC7-3FEFE58A53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DE201-233C-01ED-D3A0-775DC18BE7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91341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9C2D0-8E57-721C-6BD4-98988FC63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6D3AA9-F57D-CC8F-360B-4DA0F257E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C9325E-2670-242E-8BBE-CAC41A507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D68EF-2349-9F28-BD74-EA7EE28708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47044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87B63-FA25-F253-2A78-C3CC9A1B6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9AC425-35B5-EB06-7DB7-8443DDE214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1BFE11-7BCC-797D-CC3E-5842CCCFA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734FF-8F4C-94A7-3568-667D234D0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040383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4B9A9-D4BA-91C5-8B32-C9A6C72A6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05398E-9351-052A-33B9-226C4EEF53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071472-2CF2-FB71-4EA5-8CC7C5F97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99CF5-B657-CD1B-EE45-E6E7A4EF14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923612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9AFE6-3554-A739-B6C8-396A528A5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7B787C-A9DE-BEF0-E102-40F1C35C1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75474-DDFE-B262-BD03-418F94BB0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C0F1A-C11E-41C5-944E-016C36C76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07379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9272E-4985-A155-BB2B-BCBB4087E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AF4D0E-2536-14B7-9277-2A2E690DE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D7FDDD-0B38-F734-4F56-2509EDCC9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5AED0D-945E-B4B3-DB8D-1E953EA74F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694123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D6E59-D5BE-45D1-8375-E0E4F0816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8431CE-2198-5869-840B-CB4F5F0AD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6C1886-FEB7-FFF0-4DA5-C566654E52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61F55-4073-59C8-3FCA-2546C1FE5A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916548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D67E3-DE1F-D2A2-E365-82A5C89DB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F6EE3B-9789-2862-A1A9-9C60C2684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8C5329-A631-8EA8-79EB-437FA6B9C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B97CE-DB84-6706-F80A-D48F75D6D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80345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190F2-A6EB-5768-4B8E-8AD1418E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8FB183-DB85-CCA5-DC42-47D15132D2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572CC9-7C59-9F0E-6E1C-D6B9706A5B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31646-5E44-567B-4826-E65D4D780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1905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9FFA1-B7DD-EF80-4555-CBCF072D0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1709B8-787D-B53D-CA2D-C2DEE0410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5B3794-2BE8-4F47-8F17-3303D6889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789B9-79E2-259A-AAF8-81BC7E72E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82701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599EA-15F7-7C8C-4343-39BA1D19A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50B9A5-3385-CF15-1CDA-4A472BC5DE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9B4D60-EE9F-AFAC-1E45-61BC88CF0D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10EE6-390A-8BB0-7E17-FEAAF5112D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25622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21B75-F1DC-4618-8A25-4918B87D8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1D2F02-0609-6948-4900-467E5BEB5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A3BE8B-D479-51F1-C260-6026F5EF2E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8AFDD-4F56-6956-7132-C3489633D0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488781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0D3CD-7E3A-DC0A-EE9E-D5E5BFC2F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3EA1B5-BD11-54A6-FC34-BCEFEF2BD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1C63A1-4A84-8834-F320-F312D8E36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A9901-773F-8297-B1C1-B89F5A4B7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51962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0B73E-11EA-E9C4-677F-1E6B88A6D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EAF46D-D5B5-9CE4-4F46-958DBD46A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B31201-2935-D806-C6FC-075D7D1D54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23B8D-EAA9-4532-110E-298787E659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296082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9A59F-A069-8038-7C1F-A3C7EE7A2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F662AC-D7FB-C8D3-B515-7095E9EC11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D37E61-DFC2-FCB6-BE18-711661FBE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B4223-7EC5-7C79-E0FD-5716739A95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198647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C7E4F-AB6B-8EA8-6455-80B81335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01EFFA-B027-7F52-2857-F18AA2F04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23FC8-AB87-0747-F75C-F743E09E0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F598F-45B9-DACB-9123-1007427B5B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20397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86B8C-314E-0BEC-960D-E225FA1C8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ADF97F-7F11-4C7F-FEBA-9BB4FE9E44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044FD1-26A9-44E0-8492-07A3C6372B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DB64D-B541-453A-5005-792CF7818E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845132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2ECBC-75D2-A5EA-D1FF-1662E18ED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494240-E706-B034-DDB7-E1F288BCE8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71BC35-20AB-B0F6-29E5-BD107415D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B0434-D79B-B4E7-24C8-9E2279FB9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299771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0F445-4427-20D5-31DE-D90ACEFA8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AB5C2B-8DFF-B946-3DD6-A9054CD36C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2B3204-8A0C-3578-6D54-56263E11C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8CBD9-0FD7-E591-5DA5-421BB74DEE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43368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C3E9-A445-1F69-CDB5-8D69FD7E3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853C8D-BD11-031B-43F5-7A6F01E9A5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C7E477-2B72-801A-C3A5-A65351F9C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3A6AB-209F-5F11-BB3C-387F0F0D7C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820815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D4FB9-1602-4327-089C-385A8F098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6F730A-1B3A-2FD3-0E8B-7F26E9EBB0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104AB-6DA7-3161-0F6B-6743C2829D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44EBD-EC07-4F88-4A99-8C97F221DF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84723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61EBA-51EE-5E06-2EAC-DA69DE9D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02C53-AC2D-9375-BD4B-704D526A92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4E8039-4726-3397-1A1E-E1BB70BCA4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FBDF3-8F1A-96EF-3735-5924A99902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950448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7E564-C5B2-DE25-2596-D93717A66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599C97-A65A-AD7D-E092-86B46C4C7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216AD-03C5-3015-5707-D009B0803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27A0A-19B1-842F-5B9B-92A3B40491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45664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A25E6-C0F9-53FB-53D3-F5BF1D96D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8EF8E4-60B3-E48B-AAC2-72BAF135C8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30C542-71A9-5BC6-EBD1-21354A15E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A1850-A754-7C63-6682-A55714ECC5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295251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7CCC8-F27E-E30E-CAD4-CB4FB093B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7D7870-EC38-BCCF-FF1A-9C0847628D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B3DFE-BECD-22B4-B601-F3E4D6FF2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BE02F-D748-5BC4-4FA6-2B4873D62A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828429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4442B-3F5F-BAB5-087F-B931821E3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ABE436-D9C1-E00A-9E85-4DE0B4355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6ECA43-1DF5-E286-3D82-2938B1078C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37EEE-DCE9-42F3-FD9C-D481E7AD9F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50554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F7D6F-C4C1-4ADE-3ECB-306508BD1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972EE4-7E1E-B618-0FD6-793B8A83C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59B7C2-22A5-5726-48EC-1CD6A7DD38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00879-34E8-22A1-2D5B-0AB6A434A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127293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0763C-5E2A-1A00-9407-7C75891E2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334CA6-B42E-CE86-A2F2-74DFDAF33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91B23A-7E4A-F795-8A99-42B9A1567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8BB75-4A4C-3D61-2A74-1B1A12508E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63614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41019-3D20-2FD4-A872-4181C79DB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F9BB9-8CE8-4292-2D8D-8FDE23EDB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93FE27-8415-95D0-6AD6-C1905425B1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DE145-EE98-CFE2-CC07-7CADC291F7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092540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DFF7A-CA93-F42C-D375-39C3B017D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87B631-2E60-78B0-BD06-D873B1965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FAF181-1E5B-06E0-6FCE-88C50E4C8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49D26-6D84-81CE-5AA2-A79637438E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153837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EB099-A382-E40C-53C5-0D466955B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C05AF-DFF1-C3C7-804E-C14D1A5979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9D673E-832D-7582-0078-4C84D7110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2B05D-2724-08D7-EC3C-C89932414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846234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C2D37-80CA-D73B-DA13-198CCE752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32868D-9581-DEB8-5D0A-A7778DA5B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12B606-C70D-23FD-DEC8-DA94C4338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ED98B-81D5-B886-1E22-1A2881C10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731640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18E24-B6E9-6C07-FB32-3B061D7A5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DD496-33E3-2BDC-D7C8-DE3BA35187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B00908-7377-E7CA-14BD-D5578F61B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21103-0116-3B6A-B411-E9A1E9284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867555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0591C-2DB8-87D7-F8DD-7323F5194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811CA2-6727-3E77-B56C-E78F16F17F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D38DE9-6EF3-6ADB-C228-CBE56F8C9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DF439C-DFBC-EBC7-1A96-AE6FC8D592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354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37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4F23F89-758A-9E21-64DF-D1722FCA0DC4}"/>
              </a:ext>
            </a:extLst>
          </p:cNvPr>
          <p:cNvSpPr txBox="1"/>
          <p:nvPr/>
        </p:nvSpPr>
        <p:spPr>
          <a:xfrm>
            <a:off x="-1" y="5755322"/>
            <a:ext cx="9144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www.escuelasabatica2000.org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AFE109-3BC5-6DED-CA12-20B56C0D1DA6}"/>
              </a:ext>
            </a:extLst>
          </p:cNvPr>
          <p:cNvSpPr txBox="1"/>
          <p:nvPr/>
        </p:nvSpPr>
        <p:spPr>
          <a:xfrm>
            <a:off x="228941" y="6237312"/>
            <a:ext cx="8628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le gusto, apriete me gusta y suscríbase</a:t>
            </a:r>
            <a:r>
              <a:rPr lang="en-US" sz="3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419" sz="30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8CBB3-C701-DD00-D21F-4DA774875F6E}"/>
              </a:ext>
            </a:extLst>
          </p:cNvPr>
          <p:cNvSpPr txBox="1"/>
          <p:nvPr/>
        </p:nvSpPr>
        <p:spPr>
          <a:xfrm>
            <a:off x="539552" y="4797152"/>
            <a:ext cx="812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desea una copia gratuita de la presentación en PowerPoint visite: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539E82-F782-8156-7CAE-039E7DDA2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46434"/>
            <a:ext cx="3240360" cy="487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A83788-2096-4315-CA55-170D016B1115}"/>
              </a:ext>
            </a:extLst>
          </p:cNvPr>
          <p:cNvSpPr/>
          <p:nvPr/>
        </p:nvSpPr>
        <p:spPr>
          <a:xfrm>
            <a:off x="0" y="1898248"/>
            <a:ext cx="9144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Rounded MT Bold" panose="020F0704030504030204" pitchFamily="34" charset="0"/>
              </a:rPr>
              <a:t> UN COMIENZO DIFÍCIL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3FDEF2-430C-C2A4-8C87-032116F108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13" r="6688"/>
          <a:stretch>
            <a:fillRect/>
          </a:stretch>
        </p:blipFill>
        <p:spPr>
          <a:xfrm>
            <a:off x="1979712" y="2644925"/>
            <a:ext cx="5256584" cy="182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22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411760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5:1, 2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1162"/>
            <a:ext cx="8928992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“Después Moisés y Aarón se presentaron ante Faraón, y le dijeron: ‘El Señor, el Dios de Israel, dice así: ‘Deja ir a mi pueblo a celebrarme fiesta en el desierto’. Y Faraón respondió: ‘¿Quién es el Señor para que yo obedezca su voz y deje ir a Israel? Yo no conozco al Señor, ni tampoco dejaré ir a Israel’ ”.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D2872-4155-02E7-640F-080756A68CAE}"/>
              </a:ext>
            </a:extLst>
          </p:cNvPr>
          <p:cNvSpPr txBox="1"/>
          <p:nvPr/>
        </p:nvSpPr>
        <p:spPr>
          <a:xfrm>
            <a:off x="4572000" y="191683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</p:spTree>
    <p:extLst>
      <p:ext uri="{BB962C8B-B14F-4D97-AF65-F5344CB8AC3E}">
        <p14:creationId xmlns:p14="http://schemas.microsoft.com/office/powerpoint/2010/main" val="395631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949B9-5763-E2AA-24A1-FDC4361FB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375C6FE7-700B-F79F-9518-5577A74A0517}"/>
              </a:ext>
            </a:extLst>
          </p:cNvPr>
          <p:cNvSpPr txBox="1"/>
          <p:nvPr/>
        </p:nvSpPr>
        <p:spPr>
          <a:xfrm>
            <a:off x="2411760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F3381C6A-C37C-5D5C-4ACD-2CFB9CF47F7C}"/>
              </a:ext>
            </a:extLst>
          </p:cNvPr>
          <p:cNvSpPr txBox="1"/>
          <p:nvPr/>
        </p:nvSpPr>
        <p:spPr>
          <a:xfrm>
            <a:off x="107504" y="421162"/>
            <a:ext cx="8928992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Después Moisés y Aarón entraron a la presencia de Faraón y le dijeron: Jehová el Dios de Israel dice así: Deja ir a mi pueblo a celebrarme fiesta en el desierto.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C49697-B890-1096-44B9-F9804703178F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6E8AE5-FF1A-78D9-14FD-348DDFDDA3F4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</p:spTree>
    <p:extLst>
      <p:ext uri="{BB962C8B-B14F-4D97-AF65-F5344CB8AC3E}">
        <p14:creationId xmlns:p14="http://schemas.microsoft.com/office/powerpoint/2010/main" val="346127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E92E0-3648-8AA8-9DA7-3A766546E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F93C09C-FBB2-1D9D-E5C7-3D8AEC178FF0}"/>
              </a:ext>
            </a:extLst>
          </p:cNvPr>
          <p:cNvSpPr txBox="1"/>
          <p:nvPr/>
        </p:nvSpPr>
        <p:spPr>
          <a:xfrm>
            <a:off x="2411760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BB3EAC8-8003-4282-5964-D31D36B80635}"/>
              </a:ext>
            </a:extLst>
          </p:cNvPr>
          <p:cNvSpPr txBox="1"/>
          <p:nvPr/>
        </p:nvSpPr>
        <p:spPr>
          <a:xfrm>
            <a:off x="107504" y="421162"/>
            <a:ext cx="8928992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Moisés y Aarón entraron a la presencia de Faraón y le dijeron: </a:t>
            </a:r>
            <a:r>
              <a:rPr lang="es-ES" sz="2400" dirty="0">
                <a:latin typeface="Calibri"/>
              </a:rPr>
              <a:t>Jehová el Dios de Israel dice así: Deja ir a mi pueblo a celebrarme fiesta en el desierto.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910AA6-A3F7-3C0B-E938-670D233D559F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31C069-09C9-35FA-34DC-DC123DC81A54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</p:spTree>
    <p:extLst>
      <p:ext uri="{BB962C8B-B14F-4D97-AF65-F5344CB8AC3E}">
        <p14:creationId xmlns:p14="http://schemas.microsoft.com/office/powerpoint/2010/main" val="904684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66065-9736-44D9-6D85-731B9EFF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AD0BF4DC-3D75-5519-BE4A-301CFE9E1BDB}"/>
              </a:ext>
            </a:extLst>
          </p:cNvPr>
          <p:cNvSpPr txBox="1"/>
          <p:nvPr/>
        </p:nvSpPr>
        <p:spPr>
          <a:xfrm>
            <a:off x="2411760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5BE3EBA-E919-89E6-20FD-2375A48C3BA7}"/>
              </a:ext>
            </a:extLst>
          </p:cNvPr>
          <p:cNvSpPr txBox="1"/>
          <p:nvPr/>
        </p:nvSpPr>
        <p:spPr>
          <a:xfrm>
            <a:off x="107504" y="421162"/>
            <a:ext cx="8928992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Moisés y Aarón entraron a la presencia de Faraón y le dijeron: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el Dios de Israel dice así: Deja ir a mi pueblo a celebrarme fiesta en el desierto.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6795FD-4427-9D5A-FD84-E51E3EB16009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941EEE-B08A-64DE-3E2C-EFB953FFB218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33B2B54B-1E2A-AC36-D660-E47531903D25}"/>
              </a:ext>
            </a:extLst>
          </p:cNvPr>
          <p:cNvSpPr txBox="1"/>
          <p:nvPr/>
        </p:nvSpPr>
        <p:spPr>
          <a:xfrm>
            <a:off x="323528" y="1266323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F01B6EE-8767-9E67-C072-F4D825A61241}"/>
              </a:ext>
            </a:extLst>
          </p:cNvPr>
          <p:cNvSpPr txBox="1"/>
          <p:nvPr/>
        </p:nvSpPr>
        <p:spPr>
          <a:xfrm>
            <a:off x="0" y="1687485"/>
            <a:ext cx="4716016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Faraón respondió: ¿Quién es Jehová, para que yo oiga su voz y deje ir a Israel? Yo no conozco a Jehová, ni tampoco dejaré ir a Israel.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DB87B4-5C41-B589-72A0-88153555F364}"/>
              </a:ext>
            </a:extLst>
          </p:cNvPr>
          <p:cNvSpPr txBox="1"/>
          <p:nvPr/>
        </p:nvSpPr>
        <p:spPr>
          <a:xfrm>
            <a:off x="4572000" y="197755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</p:spTree>
    <p:extLst>
      <p:ext uri="{BB962C8B-B14F-4D97-AF65-F5344CB8AC3E}">
        <p14:creationId xmlns:p14="http://schemas.microsoft.com/office/powerpoint/2010/main" val="117666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724D8-A36C-2657-6E87-F37BE4151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9111F6D-B95E-35B9-7127-5821F7AB7214}"/>
              </a:ext>
            </a:extLst>
          </p:cNvPr>
          <p:cNvSpPr txBox="1"/>
          <p:nvPr/>
        </p:nvSpPr>
        <p:spPr>
          <a:xfrm>
            <a:off x="2411760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C414D9D8-DF34-50A4-38B8-EF45DC58FE7C}"/>
              </a:ext>
            </a:extLst>
          </p:cNvPr>
          <p:cNvSpPr txBox="1"/>
          <p:nvPr/>
        </p:nvSpPr>
        <p:spPr>
          <a:xfrm>
            <a:off x="107504" y="421162"/>
            <a:ext cx="8928992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Moisés y Aarón entraron a la presencia de Faraón y le dijeron: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el Dios de Israel dice así: Deja ir a mi pueblo a celebrarme fiesta en el desierto.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1E6B1-1035-A8A3-BAFD-EAE8CC353E25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C4FB52-0DA6-65C9-C54A-7ACCA069D7B6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FBD0FD8-03DE-2845-31C6-8A254A15CA8B}"/>
              </a:ext>
            </a:extLst>
          </p:cNvPr>
          <p:cNvSpPr txBox="1"/>
          <p:nvPr/>
        </p:nvSpPr>
        <p:spPr>
          <a:xfrm>
            <a:off x="323528" y="1266323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2D75D8A7-6A89-32AE-090A-B0260000EF75}"/>
              </a:ext>
            </a:extLst>
          </p:cNvPr>
          <p:cNvSpPr txBox="1"/>
          <p:nvPr/>
        </p:nvSpPr>
        <p:spPr>
          <a:xfrm>
            <a:off x="0" y="1687485"/>
            <a:ext cx="4716016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Faraón respondió: ¿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Quién es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para que yo oiga su voz y deje ir a Israel?</a:t>
            </a:r>
            <a:r>
              <a:rPr lang="es-ES" sz="2400" dirty="0">
                <a:latin typeface="Calibri"/>
              </a:rPr>
              <a:t> Yo no conozco a Jehová, ni tampoco dejaré ir a Israel.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E43A48-79E2-F6A6-D6F8-8E89020EAB18}"/>
              </a:ext>
            </a:extLst>
          </p:cNvPr>
          <p:cNvSpPr txBox="1"/>
          <p:nvPr/>
        </p:nvSpPr>
        <p:spPr>
          <a:xfrm>
            <a:off x="4581688" y="2294455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6CA46C-A678-F67D-27E1-3EC7243CABE6}"/>
              </a:ext>
            </a:extLst>
          </p:cNvPr>
          <p:cNvSpPr txBox="1"/>
          <p:nvPr/>
        </p:nvSpPr>
        <p:spPr>
          <a:xfrm>
            <a:off x="4572000" y="197755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BB3886-427B-5879-0BCC-0FB7235D8784}"/>
              </a:ext>
            </a:extLst>
          </p:cNvPr>
          <p:cNvSpPr txBox="1"/>
          <p:nvPr/>
        </p:nvSpPr>
        <p:spPr>
          <a:xfrm>
            <a:off x="4607496" y="262262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</p:spTree>
    <p:extLst>
      <p:ext uri="{BB962C8B-B14F-4D97-AF65-F5344CB8AC3E}">
        <p14:creationId xmlns:p14="http://schemas.microsoft.com/office/powerpoint/2010/main" val="291268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5AF81-AD7E-C9B4-1228-C460CA84A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5F7446A-4155-48D1-4A7B-3442CAC08E5E}"/>
              </a:ext>
            </a:extLst>
          </p:cNvPr>
          <p:cNvSpPr txBox="1"/>
          <p:nvPr/>
        </p:nvSpPr>
        <p:spPr>
          <a:xfrm>
            <a:off x="2411760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D09EDE3-3CCB-3272-6C76-50A93F58A3C1}"/>
              </a:ext>
            </a:extLst>
          </p:cNvPr>
          <p:cNvSpPr txBox="1"/>
          <p:nvPr/>
        </p:nvSpPr>
        <p:spPr>
          <a:xfrm>
            <a:off x="107504" y="421162"/>
            <a:ext cx="8928992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Moisés y Aarón entraron a la presencia de Faraón y le dijeron: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el Dios de Israel dice así: Deja ir a mi pueblo a celebrarme fiesta en el desierto.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7E33B3-7D86-EC79-08F1-C3C37A8E0E22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D9985C-91DC-D848-7B69-E919C5806733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814B04B3-15BC-06B7-10C2-5A89F7939D43}"/>
              </a:ext>
            </a:extLst>
          </p:cNvPr>
          <p:cNvSpPr txBox="1"/>
          <p:nvPr/>
        </p:nvSpPr>
        <p:spPr>
          <a:xfrm>
            <a:off x="323528" y="1266323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B3A57234-0852-9F1E-552E-6399F46BDD6B}"/>
              </a:ext>
            </a:extLst>
          </p:cNvPr>
          <p:cNvSpPr txBox="1"/>
          <p:nvPr/>
        </p:nvSpPr>
        <p:spPr>
          <a:xfrm>
            <a:off x="0" y="1687485"/>
            <a:ext cx="4716016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Faraón respondió: ¿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Quién es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para que yo oiga su voz y deje ir a Israel?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no conozco a Jehová, </a:t>
            </a:r>
            <a:r>
              <a:rPr lang="es-ES" sz="2400" dirty="0">
                <a:latin typeface="Calibri"/>
              </a:rPr>
              <a:t>ni tampoco dejaré ir a Israel.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55F8D9-24BE-AEF3-225B-738E3614577B}"/>
              </a:ext>
            </a:extLst>
          </p:cNvPr>
          <p:cNvSpPr txBox="1"/>
          <p:nvPr/>
        </p:nvSpPr>
        <p:spPr>
          <a:xfrm>
            <a:off x="4581688" y="2294455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4AE9E6-BBA5-3811-C094-807FC64B177A}"/>
              </a:ext>
            </a:extLst>
          </p:cNvPr>
          <p:cNvSpPr txBox="1"/>
          <p:nvPr/>
        </p:nvSpPr>
        <p:spPr>
          <a:xfrm>
            <a:off x="4572000" y="197755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D54E3E-0B12-4D12-8DEE-9BDA555096DB}"/>
              </a:ext>
            </a:extLst>
          </p:cNvPr>
          <p:cNvSpPr txBox="1"/>
          <p:nvPr/>
        </p:nvSpPr>
        <p:spPr>
          <a:xfrm>
            <a:off x="4607496" y="262262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D92F78-DA65-69ED-7583-4B4B7BF687ED}"/>
              </a:ext>
            </a:extLst>
          </p:cNvPr>
          <p:cNvSpPr txBox="1"/>
          <p:nvPr/>
        </p:nvSpPr>
        <p:spPr>
          <a:xfrm>
            <a:off x="4607496" y="3171897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</p:spTree>
    <p:extLst>
      <p:ext uri="{BB962C8B-B14F-4D97-AF65-F5344CB8AC3E}">
        <p14:creationId xmlns:p14="http://schemas.microsoft.com/office/powerpoint/2010/main" val="418022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38F7F-A5DB-EB96-33A6-7E309091E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BDAA732-3BFD-58A9-D49E-D7311B13489D}"/>
              </a:ext>
            </a:extLst>
          </p:cNvPr>
          <p:cNvSpPr txBox="1"/>
          <p:nvPr/>
        </p:nvSpPr>
        <p:spPr>
          <a:xfrm>
            <a:off x="2411760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17:3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B8EAD9A-7751-70B5-1E6E-A4B714302417}"/>
              </a:ext>
            </a:extLst>
          </p:cNvPr>
          <p:cNvSpPr txBox="1"/>
          <p:nvPr/>
        </p:nvSpPr>
        <p:spPr>
          <a:xfrm>
            <a:off x="107504" y="421162"/>
            <a:ext cx="8928992" cy="667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esta es la vida eterna: que te conozcan a ti, el único Dios verdadero, y a Jesucristo, a quien has enviado.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A134F7-B2DE-DFE5-D069-610BEF8028A4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F14E8D-2740-5173-8E9C-6063DFADCC21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171ECAB-72A7-FB72-E714-A44C2FA25E83}"/>
              </a:ext>
            </a:extLst>
          </p:cNvPr>
          <p:cNvSpPr txBox="1"/>
          <p:nvPr/>
        </p:nvSpPr>
        <p:spPr>
          <a:xfrm>
            <a:off x="323528" y="1266323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E2EBFE6-B3D4-A26F-A126-FA4D35CCCDC3}"/>
              </a:ext>
            </a:extLst>
          </p:cNvPr>
          <p:cNvSpPr txBox="1"/>
          <p:nvPr/>
        </p:nvSpPr>
        <p:spPr>
          <a:xfrm>
            <a:off x="0" y="1687485"/>
            <a:ext cx="4716016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Faraón respondió: ¿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Quién es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para que yo oiga su voz y deje ir a Israel?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no conozco a Jehová, </a:t>
            </a:r>
            <a:r>
              <a:rPr lang="es-ES" sz="2400" dirty="0">
                <a:latin typeface="Calibri"/>
              </a:rPr>
              <a:t>ni tampoco dejaré ir a Israel.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8975CD-0DCA-202B-861F-657E60E52033}"/>
              </a:ext>
            </a:extLst>
          </p:cNvPr>
          <p:cNvSpPr txBox="1"/>
          <p:nvPr/>
        </p:nvSpPr>
        <p:spPr>
          <a:xfrm>
            <a:off x="4581688" y="2294455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F667C3-D512-36BC-0791-4D5EF1E9BD21}"/>
              </a:ext>
            </a:extLst>
          </p:cNvPr>
          <p:cNvSpPr txBox="1"/>
          <p:nvPr/>
        </p:nvSpPr>
        <p:spPr>
          <a:xfrm>
            <a:off x="4572000" y="197755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6B7931-13F2-8BC3-963F-ACCE0977E88E}"/>
              </a:ext>
            </a:extLst>
          </p:cNvPr>
          <p:cNvSpPr txBox="1"/>
          <p:nvPr/>
        </p:nvSpPr>
        <p:spPr>
          <a:xfrm>
            <a:off x="4607496" y="262262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3247E5-64F9-13E4-4F20-91DE263F8BE4}"/>
              </a:ext>
            </a:extLst>
          </p:cNvPr>
          <p:cNvSpPr txBox="1"/>
          <p:nvPr/>
        </p:nvSpPr>
        <p:spPr>
          <a:xfrm>
            <a:off x="4607496" y="3171897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</p:spTree>
    <p:extLst>
      <p:ext uri="{BB962C8B-B14F-4D97-AF65-F5344CB8AC3E}">
        <p14:creationId xmlns:p14="http://schemas.microsoft.com/office/powerpoint/2010/main" val="377820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FECED-2022-AFA1-5B0D-659373672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64FE7E1-BD2F-087B-0417-543263502F7F}"/>
              </a:ext>
            </a:extLst>
          </p:cNvPr>
          <p:cNvSpPr txBox="1"/>
          <p:nvPr/>
        </p:nvSpPr>
        <p:spPr>
          <a:xfrm>
            <a:off x="2411760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17:3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71C1FA9-13D2-1EA6-579B-E58ECFD9EAA4}"/>
              </a:ext>
            </a:extLst>
          </p:cNvPr>
          <p:cNvSpPr txBox="1"/>
          <p:nvPr/>
        </p:nvSpPr>
        <p:spPr>
          <a:xfrm>
            <a:off x="107504" y="421162"/>
            <a:ext cx="8928992" cy="667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esta es la vida eterna: </a:t>
            </a:r>
            <a:r>
              <a:rPr lang="es-ES" sz="2400" dirty="0">
                <a:latin typeface="Calibri"/>
              </a:rPr>
              <a:t>que te conozcan a ti, el único Dios verdadero, y a Jesucristo, a quien has enviado.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3CFF6D-FE58-7781-6AF0-BA4C2321F992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D98B44-DFC4-9789-C7F4-A23E1312961C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124E66F1-CDE6-7590-16CB-A010192C6374}"/>
              </a:ext>
            </a:extLst>
          </p:cNvPr>
          <p:cNvSpPr txBox="1"/>
          <p:nvPr/>
        </p:nvSpPr>
        <p:spPr>
          <a:xfrm>
            <a:off x="323528" y="1266323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8F6C490D-35F8-0A1A-5866-ABEAD67E805C}"/>
              </a:ext>
            </a:extLst>
          </p:cNvPr>
          <p:cNvSpPr txBox="1"/>
          <p:nvPr/>
        </p:nvSpPr>
        <p:spPr>
          <a:xfrm>
            <a:off x="0" y="1687485"/>
            <a:ext cx="4716016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Faraón respondió: ¿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Quién es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para que yo oiga su voz y deje ir a Israel?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no conozco a Jehová, </a:t>
            </a:r>
            <a:r>
              <a:rPr lang="es-ES" sz="2400" dirty="0">
                <a:latin typeface="Calibri"/>
              </a:rPr>
              <a:t>ni tampoco dejaré ir a Israel.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7E938F-FC5F-05E6-DB6D-03936117E01C}"/>
              </a:ext>
            </a:extLst>
          </p:cNvPr>
          <p:cNvSpPr txBox="1"/>
          <p:nvPr/>
        </p:nvSpPr>
        <p:spPr>
          <a:xfrm>
            <a:off x="4581688" y="2294455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630FDC-FBB3-D9D0-5A7E-D7F4E8A26922}"/>
              </a:ext>
            </a:extLst>
          </p:cNvPr>
          <p:cNvSpPr txBox="1"/>
          <p:nvPr/>
        </p:nvSpPr>
        <p:spPr>
          <a:xfrm>
            <a:off x="4572000" y="197755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42F528-6135-9BAF-A8C3-4CC1FE45BB12}"/>
              </a:ext>
            </a:extLst>
          </p:cNvPr>
          <p:cNvSpPr txBox="1"/>
          <p:nvPr/>
        </p:nvSpPr>
        <p:spPr>
          <a:xfrm>
            <a:off x="4607496" y="262262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7B2305-2460-04AA-5CB5-8CBD7A49CFF8}"/>
              </a:ext>
            </a:extLst>
          </p:cNvPr>
          <p:cNvSpPr txBox="1"/>
          <p:nvPr/>
        </p:nvSpPr>
        <p:spPr>
          <a:xfrm>
            <a:off x="4607496" y="3171897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</p:spTree>
    <p:extLst>
      <p:ext uri="{BB962C8B-B14F-4D97-AF65-F5344CB8AC3E}">
        <p14:creationId xmlns:p14="http://schemas.microsoft.com/office/powerpoint/2010/main" val="3540118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54878-251B-CD1F-8628-56D32892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BB3BAE0B-26BE-D8D3-4FF2-F4DAC074FAB5}"/>
              </a:ext>
            </a:extLst>
          </p:cNvPr>
          <p:cNvSpPr txBox="1"/>
          <p:nvPr/>
        </p:nvSpPr>
        <p:spPr>
          <a:xfrm>
            <a:off x="2411760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17:3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E08CD838-0B10-CC7B-AC87-E6056297CCDE}"/>
              </a:ext>
            </a:extLst>
          </p:cNvPr>
          <p:cNvSpPr txBox="1"/>
          <p:nvPr/>
        </p:nvSpPr>
        <p:spPr>
          <a:xfrm>
            <a:off x="107504" y="421162"/>
            <a:ext cx="8928992" cy="667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esta es la vida eterna: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te conozcan a ti, el único Dios verdadero, y a Jesucristo, a quien has enviado.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307B7-D275-1D84-24B0-515B2B9F27F0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A230E7-FED9-DDE5-D0E0-CF5C0E94D55C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22D15460-F7FD-D28A-ACF0-A96BCFB2F249}"/>
              </a:ext>
            </a:extLst>
          </p:cNvPr>
          <p:cNvSpPr txBox="1"/>
          <p:nvPr/>
        </p:nvSpPr>
        <p:spPr>
          <a:xfrm>
            <a:off x="323528" y="1266323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C2E970D-3D32-1B71-AECD-9AE3D1106955}"/>
              </a:ext>
            </a:extLst>
          </p:cNvPr>
          <p:cNvSpPr txBox="1"/>
          <p:nvPr/>
        </p:nvSpPr>
        <p:spPr>
          <a:xfrm>
            <a:off x="0" y="1687485"/>
            <a:ext cx="4716016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Faraón respondió: ¿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Quién es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para que yo oiga su voz y deje ir a Israel?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no conozco a Jehová, </a:t>
            </a:r>
            <a:r>
              <a:rPr lang="es-ES" sz="2400" dirty="0">
                <a:latin typeface="Calibri"/>
              </a:rPr>
              <a:t>ni tampoco dejaré ir a Israel.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7119C9-C8AE-F0B5-930A-92E6C49637D6}"/>
              </a:ext>
            </a:extLst>
          </p:cNvPr>
          <p:cNvSpPr txBox="1"/>
          <p:nvPr/>
        </p:nvSpPr>
        <p:spPr>
          <a:xfrm>
            <a:off x="4581688" y="2294455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2572F9-48C4-7B29-2150-74F72823129E}"/>
              </a:ext>
            </a:extLst>
          </p:cNvPr>
          <p:cNvSpPr txBox="1"/>
          <p:nvPr/>
        </p:nvSpPr>
        <p:spPr>
          <a:xfrm>
            <a:off x="4572000" y="197755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8FAB4B-6C5E-C6B7-066F-981DD1E613D4}"/>
              </a:ext>
            </a:extLst>
          </p:cNvPr>
          <p:cNvSpPr txBox="1"/>
          <p:nvPr/>
        </p:nvSpPr>
        <p:spPr>
          <a:xfrm>
            <a:off x="4607496" y="262262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08D2C-1F7F-B816-ED71-A97BA4DEF2A9}"/>
              </a:ext>
            </a:extLst>
          </p:cNvPr>
          <p:cNvSpPr txBox="1"/>
          <p:nvPr/>
        </p:nvSpPr>
        <p:spPr>
          <a:xfrm>
            <a:off x="4607496" y="3171897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</p:spTree>
    <p:extLst>
      <p:ext uri="{BB962C8B-B14F-4D97-AF65-F5344CB8AC3E}">
        <p14:creationId xmlns:p14="http://schemas.microsoft.com/office/powerpoint/2010/main" val="1227072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33AE7-1028-A390-8FD9-23988B48F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A56F787D-235E-3086-A203-B9FD2B059A1C}"/>
              </a:ext>
            </a:extLst>
          </p:cNvPr>
          <p:cNvSpPr txBox="1"/>
          <p:nvPr/>
        </p:nvSpPr>
        <p:spPr>
          <a:xfrm>
            <a:off x="2411760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17:3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2572CAD-B0C6-38A4-5BCB-C9789547A293}"/>
              </a:ext>
            </a:extLst>
          </p:cNvPr>
          <p:cNvSpPr txBox="1"/>
          <p:nvPr/>
        </p:nvSpPr>
        <p:spPr>
          <a:xfrm>
            <a:off x="107504" y="421162"/>
            <a:ext cx="8928992" cy="667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esta es la vida eterna: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 te conozcan a ti, el único Dios verdadero, y a Jesucristo, a quien has enviado.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DAF1D-23DF-7FFB-14F6-1D7ABC20CCE9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1DE93C-A038-A8D0-E6A0-E0937BB5C50D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7C8444E-9585-6A7A-B36D-E014DC859EEE}"/>
              </a:ext>
            </a:extLst>
          </p:cNvPr>
          <p:cNvSpPr txBox="1"/>
          <p:nvPr/>
        </p:nvSpPr>
        <p:spPr>
          <a:xfrm>
            <a:off x="323528" y="1266323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</a:t>
            </a:r>
            <a:endParaRPr lang="es-ES" sz="2400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C81B6320-1FA1-1995-B7A5-030B3C60A3D5}"/>
              </a:ext>
            </a:extLst>
          </p:cNvPr>
          <p:cNvSpPr txBox="1"/>
          <p:nvPr/>
        </p:nvSpPr>
        <p:spPr>
          <a:xfrm>
            <a:off x="0" y="1687485"/>
            <a:ext cx="4716016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Faraón respondió: ¿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Quién es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para que yo oiga su voz y deje ir a Israel?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no conozco a Jehová,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ni tampoco dejaré ir a Israel.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56F84E-96E8-635D-D7E7-086E8C385631}"/>
              </a:ext>
            </a:extLst>
          </p:cNvPr>
          <p:cNvSpPr txBox="1"/>
          <p:nvPr/>
        </p:nvSpPr>
        <p:spPr>
          <a:xfrm>
            <a:off x="4581688" y="2294455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354F36-8FF9-99F9-0E1C-CC965DB8A686}"/>
              </a:ext>
            </a:extLst>
          </p:cNvPr>
          <p:cNvSpPr txBox="1"/>
          <p:nvPr/>
        </p:nvSpPr>
        <p:spPr>
          <a:xfrm>
            <a:off x="4572000" y="197755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6895A7-D1CD-30B5-1009-ECE05CB1AA52}"/>
              </a:ext>
            </a:extLst>
          </p:cNvPr>
          <p:cNvSpPr txBox="1"/>
          <p:nvPr/>
        </p:nvSpPr>
        <p:spPr>
          <a:xfrm>
            <a:off x="4607496" y="262262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0059C8-A5A9-15E7-3257-9BF53E82BA39}"/>
              </a:ext>
            </a:extLst>
          </p:cNvPr>
          <p:cNvSpPr txBox="1"/>
          <p:nvPr/>
        </p:nvSpPr>
        <p:spPr>
          <a:xfrm>
            <a:off x="4607496" y="3171897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3AB02A-EB55-B096-80BF-97D3CCB4EF70}"/>
              </a:ext>
            </a:extLst>
          </p:cNvPr>
          <p:cNvSpPr txBox="1"/>
          <p:nvPr/>
        </p:nvSpPr>
        <p:spPr>
          <a:xfrm>
            <a:off x="4609185" y="34797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6F87C395-0A12-69F9-501F-DBAD9863D29B}"/>
              </a:ext>
            </a:extLst>
          </p:cNvPr>
          <p:cNvSpPr txBox="1"/>
          <p:nvPr/>
        </p:nvSpPr>
        <p:spPr>
          <a:xfrm>
            <a:off x="98942" y="3861048"/>
            <a:ext cx="8937554" cy="291759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“De todas las naciones mencionadas en la historia bíblica, fue Egipto la que con más osadía negó la existencia del Dios vivo y resistió sus mandatos. Ningún monarca se aventuró jamás a rebelarse tan osada y altaneramente contra la autoridad del Cielo como el rey de Egipto. Cuando se presentó Moisés ante él para comunicarle el mensaje del </a:t>
            </a:r>
            <a:r>
              <a:rPr lang="es-E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Senor</a:t>
            </a: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el faraón contestó con arrogancia: ‘.Quién es Jehová, para que yo oiga su voz y deje ir a Israel? Yo no conozco a Jehová, ni tampoco dejaré ir a Israel’ (</a:t>
            </a:r>
            <a:r>
              <a:rPr lang="es-E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Éxo</a:t>
            </a: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5:2). Esto es ateísmo; y la nación representada por Egipto iba a oponerse de un modo parecido a la voluntad del Dios vivo, y manifestaría el mismo espíritu de incredulidad y provocación” (Elena de White, </a:t>
            </a:r>
            <a:r>
              <a:rPr lang="es-ES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conflicto de los siglos</a:t>
            </a: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p. 312).</a:t>
            </a:r>
          </a:p>
        </p:txBody>
      </p:sp>
    </p:spTree>
    <p:extLst>
      <p:ext uri="{BB962C8B-B14F-4D97-AF65-F5344CB8AC3E}">
        <p14:creationId xmlns:p14="http://schemas.microsoft.com/office/powerpoint/2010/main" val="53969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D32CE-652F-A34C-5CAE-FDB5AF075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B71A3E14-E300-2D77-D185-A1E1CF1BAE0E}"/>
              </a:ext>
            </a:extLst>
          </p:cNvPr>
          <p:cNvSpPr txBox="1"/>
          <p:nvPr/>
        </p:nvSpPr>
        <p:spPr>
          <a:xfrm>
            <a:off x="2483768" y="4797152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4:29-31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CA2D794-2C84-9A5F-F738-1A725FF96D83}"/>
              </a:ext>
            </a:extLst>
          </p:cNvPr>
          <p:cNvSpPr txBox="1"/>
          <p:nvPr/>
        </p:nvSpPr>
        <p:spPr>
          <a:xfrm>
            <a:off x="91042" y="5290174"/>
            <a:ext cx="894545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fueron Moisés y Aarón, y reunieron a todos los ancianos de los hijos de Israel. Y habló Aarón acerca de todas las cosas que Jehová había dicho a Moisés, e hizo las señales delante de los ojos del pueblo. Y el pueblo creyó; y oyendo que Jehová había visitado a los hijos de Israel, y que había visto su aflicción, se inclinaron y adoraron.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668A41-013B-E3DE-CBD5-3EE51858685F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82FDBC-008F-1F0E-8C0E-1EC5D141BD23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935983-76A8-62AC-CB47-EDA7447A8259}"/>
              </a:ext>
            </a:extLst>
          </p:cNvPr>
          <p:cNvSpPr txBox="1"/>
          <p:nvPr/>
        </p:nvSpPr>
        <p:spPr>
          <a:xfrm>
            <a:off x="4581688" y="266577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A4CE8B-BE82-3204-542D-8E25CE059919}"/>
              </a:ext>
            </a:extLst>
          </p:cNvPr>
          <p:cNvSpPr txBox="1"/>
          <p:nvPr/>
        </p:nvSpPr>
        <p:spPr>
          <a:xfrm>
            <a:off x="4572000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F5440F-6EE4-311F-9C4A-8F1822A9F41B}"/>
              </a:ext>
            </a:extLst>
          </p:cNvPr>
          <p:cNvSpPr txBox="1"/>
          <p:nvPr/>
        </p:nvSpPr>
        <p:spPr>
          <a:xfrm>
            <a:off x="4607496" y="2993947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6C876F-03DD-452E-A132-E9DB2233C326}"/>
              </a:ext>
            </a:extLst>
          </p:cNvPr>
          <p:cNvSpPr txBox="1"/>
          <p:nvPr/>
        </p:nvSpPr>
        <p:spPr>
          <a:xfrm>
            <a:off x="4607496" y="3543218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86CAC3-D243-1B25-5594-DA8243FE88E8}"/>
              </a:ext>
            </a:extLst>
          </p:cNvPr>
          <p:cNvSpPr txBox="1"/>
          <p:nvPr/>
        </p:nvSpPr>
        <p:spPr>
          <a:xfrm>
            <a:off x="4609185" y="385105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92CF91-5994-31A8-9F41-57C873F4E705}"/>
              </a:ext>
            </a:extLst>
          </p:cNvPr>
          <p:cNvSpPr txBox="1"/>
          <p:nvPr/>
        </p:nvSpPr>
        <p:spPr>
          <a:xfrm>
            <a:off x="4572000" y="19888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</p:spTree>
    <p:extLst>
      <p:ext uri="{BB962C8B-B14F-4D97-AF65-F5344CB8AC3E}">
        <p14:creationId xmlns:p14="http://schemas.microsoft.com/office/powerpoint/2010/main" val="343579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 animBg="1"/>
      <p:bldP spid="10" grpId="0" animBg="1"/>
      <p:bldP spid="11" grpId="0" animBg="1"/>
      <p:bldP spid="6" grpId="0" animBg="1"/>
      <p:bldP spid="12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6FB26-0C78-4C7A-80E4-71AE6575A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6517739-C7A2-A95E-A4CF-47F39AF3DF24}"/>
              </a:ext>
            </a:extLst>
          </p:cNvPr>
          <p:cNvSpPr txBox="1"/>
          <p:nvPr/>
        </p:nvSpPr>
        <p:spPr>
          <a:xfrm>
            <a:off x="2483768" y="4797152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4:29-31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CE6D208-E3CD-97E4-E50E-3CC667A925FF}"/>
              </a:ext>
            </a:extLst>
          </p:cNvPr>
          <p:cNvSpPr txBox="1"/>
          <p:nvPr/>
        </p:nvSpPr>
        <p:spPr>
          <a:xfrm>
            <a:off x="91042" y="5290174"/>
            <a:ext cx="894545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fueron Moisés y Aarón, y reunieron a todos los ancianos de los hijos de Israel.</a:t>
            </a:r>
            <a:r>
              <a:rPr lang="es-ES" sz="2400" dirty="0">
                <a:latin typeface="Calibri"/>
              </a:rPr>
              <a:t> Y habló Aarón acerca de todas las cosas que Jehová había dicho a Moisés, e hizo las señales delante de los ojos del pueblo. Y el pueblo creyó; y oyendo que Jehová había visitado a los hijos de Israel, y que había visto su aflicción, se inclinaron y adoraron.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D23574-0388-E9AB-A09D-053192A63087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5F0040-C91C-5070-FED5-93A099C7E6F2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79A552-C36B-2DEC-BAFD-CE457BD8FA71}"/>
              </a:ext>
            </a:extLst>
          </p:cNvPr>
          <p:cNvSpPr txBox="1"/>
          <p:nvPr/>
        </p:nvSpPr>
        <p:spPr>
          <a:xfrm>
            <a:off x="4581688" y="266577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A77796-8B27-1288-36B9-B60C6A4DF9E2}"/>
              </a:ext>
            </a:extLst>
          </p:cNvPr>
          <p:cNvSpPr txBox="1"/>
          <p:nvPr/>
        </p:nvSpPr>
        <p:spPr>
          <a:xfrm>
            <a:off x="4572000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C7BBB7-097E-BA44-CF72-6F76090DE3DE}"/>
              </a:ext>
            </a:extLst>
          </p:cNvPr>
          <p:cNvSpPr txBox="1"/>
          <p:nvPr/>
        </p:nvSpPr>
        <p:spPr>
          <a:xfrm>
            <a:off x="4607496" y="2993947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FDEAA5-E7B7-0909-7785-520860B31368}"/>
              </a:ext>
            </a:extLst>
          </p:cNvPr>
          <p:cNvSpPr txBox="1"/>
          <p:nvPr/>
        </p:nvSpPr>
        <p:spPr>
          <a:xfrm>
            <a:off x="4607496" y="3543218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743F09-6918-B9FF-E79E-5803E716F40E}"/>
              </a:ext>
            </a:extLst>
          </p:cNvPr>
          <p:cNvSpPr txBox="1"/>
          <p:nvPr/>
        </p:nvSpPr>
        <p:spPr>
          <a:xfrm>
            <a:off x="4609185" y="385105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10D987-0532-DFF2-A200-7749BF65240E}"/>
              </a:ext>
            </a:extLst>
          </p:cNvPr>
          <p:cNvSpPr txBox="1"/>
          <p:nvPr/>
        </p:nvSpPr>
        <p:spPr>
          <a:xfrm>
            <a:off x="4572000" y="19888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</p:spTree>
    <p:extLst>
      <p:ext uri="{BB962C8B-B14F-4D97-AF65-F5344CB8AC3E}">
        <p14:creationId xmlns:p14="http://schemas.microsoft.com/office/powerpoint/2010/main" val="649439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02BF4-1FAD-3AA5-0CBD-66D0B2F88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65127F0-126B-6014-D3C9-F9E2AC2FD819}"/>
              </a:ext>
            </a:extLst>
          </p:cNvPr>
          <p:cNvSpPr txBox="1"/>
          <p:nvPr/>
        </p:nvSpPr>
        <p:spPr>
          <a:xfrm>
            <a:off x="2483768" y="4797152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4:29-31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13F76E0A-3306-CA36-2B51-C51DD0F7AB31}"/>
              </a:ext>
            </a:extLst>
          </p:cNvPr>
          <p:cNvSpPr txBox="1"/>
          <p:nvPr/>
        </p:nvSpPr>
        <p:spPr>
          <a:xfrm>
            <a:off x="91042" y="5290174"/>
            <a:ext cx="894545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fueron Moisés y Aarón, y reunieron a todos los ancianos de los hijos de Israel.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habló Aarón acerca de todas las cosas que Jehová había dicho a Moisés, e hizo las señales delante de los ojos del pueblo. </a:t>
            </a:r>
            <a:r>
              <a:rPr lang="es-ES" sz="2400" dirty="0">
                <a:latin typeface="Calibri"/>
              </a:rPr>
              <a:t>Y el pueblo creyó; y oyendo que Jehová había visitado a los hijos de Israel, y que había visto su aflicción, se inclinaron y adoraron.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7AFE95-FB7C-3951-8E22-75EE5C488192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C263AD-936E-37BE-868C-2BA3ADA9E8A0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3046ED-71FD-9182-A91F-0E15111AD26E}"/>
              </a:ext>
            </a:extLst>
          </p:cNvPr>
          <p:cNvSpPr txBox="1"/>
          <p:nvPr/>
        </p:nvSpPr>
        <p:spPr>
          <a:xfrm>
            <a:off x="4581688" y="266577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329F1F-4318-8403-D9AE-0460BD15E27B}"/>
              </a:ext>
            </a:extLst>
          </p:cNvPr>
          <p:cNvSpPr txBox="1"/>
          <p:nvPr/>
        </p:nvSpPr>
        <p:spPr>
          <a:xfrm>
            <a:off x="4572000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13ABCE-7513-366A-44F6-E1C8D895C326}"/>
              </a:ext>
            </a:extLst>
          </p:cNvPr>
          <p:cNvSpPr txBox="1"/>
          <p:nvPr/>
        </p:nvSpPr>
        <p:spPr>
          <a:xfrm>
            <a:off x="4607496" y="2993947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7A0852-3AF4-6630-396E-42E1B60C9161}"/>
              </a:ext>
            </a:extLst>
          </p:cNvPr>
          <p:cNvSpPr txBox="1"/>
          <p:nvPr/>
        </p:nvSpPr>
        <p:spPr>
          <a:xfrm>
            <a:off x="4607496" y="3543218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9745B6-E1D3-A648-505D-DD9DBC1627CC}"/>
              </a:ext>
            </a:extLst>
          </p:cNvPr>
          <p:cNvSpPr txBox="1"/>
          <p:nvPr/>
        </p:nvSpPr>
        <p:spPr>
          <a:xfrm>
            <a:off x="4609185" y="385105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0D4C69-D0CF-DF61-3590-1FE5EFFCBB98}"/>
              </a:ext>
            </a:extLst>
          </p:cNvPr>
          <p:cNvSpPr txBox="1"/>
          <p:nvPr/>
        </p:nvSpPr>
        <p:spPr>
          <a:xfrm>
            <a:off x="4572000" y="19888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</p:spTree>
    <p:extLst>
      <p:ext uri="{BB962C8B-B14F-4D97-AF65-F5344CB8AC3E}">
        <p14:creationId xmlns:p14="http://schemas.microsoft.com/office/powerpoint/2010/main" val="2149534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575D4-76AC-E202-2012-B58C461C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EDDEC898-CB28-919E-8E67-ADDD6FCB2321}"/>
              </a:ext>
            </a:extLst>
          </p:cNvPr>
          <p:cNvSpPr txBox="1"/>
          <p:nvPr/>
        </p:nvSpPr>
        <p:spPr>
          <a:xfrm>
            <a:off x="2483768" y="4797152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4:29-31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132F15CD-F586-A377-3241-605A783ADD59}"/>
              </a:ext>
            </a:extLst>
          </p:cNvPr>
          <p:cNvSpPr txBox="1"/>
          <p:nvPr/>
        </p:nvSpPr>
        <p:spPr>
          <a:xfrm>
            <a:off x="91042" y="5290174"/>
            <a:ext cx="894545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fueron Moisés y Aarón, y reunieron a todos los ancianos de los hijos de Israel.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habló Aarón acerca de todas las cosas que Jehová había dicho a Moisés, e hizo las señales delante de los ojos del pueblo.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el pueblo creyó; y oyendo que Jehová había visitado a los hijos de Israel, y que había visto su aflicción, se inclinaron y adoraron.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FE50D2-A670-C2DC-9F4E-F2541DAE7349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0DCB92-2B17-7976-C2BD-22581EB54B3B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CA9D4F-D886-E793-AE34-E981A0386BF5}"/>
              </a:ext>
            </a:extLst>
          </p:cNvPr>
          <p:cNvSpPr txBox="1"/>
          <p:nvPr/>
        </p:nvSpPr>
        <p:spPr>
          <a:xfrm>
            <a:off x="4581688" y="266577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3EF98D-43C6-00D0-99DE-AEB83D77B5D4}"/>
              </a:ext>
            </a:extLst>
          </p:cNvPr>
          <p:cNvSpPr txBox="1"/>
          <p:nvPr/>
        </p:nvSpPr>
        <p:spPr>
          <a:xfrm>
            <a:off x="4572000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5C76E1-B0CE-C328-4A58-9D7E5A04657A}"/>
              </a:ext>
            </a:extLst>
          </p:cNvPr>
          <p:cNvSpPr txBox="1"/>
          <p:nvPr/>
        </p:nvSpPr>
        <p:spPr>
          <a:xfrm>
            <a:off x="4607496" y="2993947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C5930E-5760-199C-770C-B0BE2D87A8CF}"/>
              </a:ext>
            </a:extLst>
          </p:cNvPr>
          <p:cNvSpPr txBox="1"/>
          <p:nvPr/>
        </p:nvSpPr>
        <p:spPr>
          <a:xfrm>
            <a:off x="4607496" y="3543218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20FC80-E5F3-B3BC-E63A-B1C1328E29E2}"/>
              </a:ext>
            </a:extLst>
          </p:cNvPr>
          <p:cNvSpPr txBox="1"/>
          <p:nvPr/>
        </p:nvSpPr>
        <p:spPr>
          <a:xfrm>
            <a:off x="4609185" y="385105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BFFC05-2124-3311-EEDF-9638E2DE2921}"/>
              </a:ext>
            </a:extLst>
          </p:cNvPr>
          <p:cNvSpPr txBox="1"/>
          <p:nvPr/>
        </p:nvSpPr>
        <p:spPr>
          <a:xfrm>
            <a:off x="4572000" y="19888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E0983F-09B8-B454-9870-4F2C757619E7}"/>
              </a:ext>
            </a:extLst>
          </p:cNvPr>
          <p:cNvSpPr txBox="1"/>
          <p:nvPr/>
        </p:nvSpPr>
        <p:spPr>
          <a:xfrm>
            <a:off x="4607496" y="4181272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AA351D1C-DB23-E649-1075-23E6397B4EA0}"/>
              </a:ext>
            </a:extLst>
          </p:cNvPr>
          <p:cNvSpPr txBox="1"/>
          <p:nvPr/>
        </p:nvSpPr>
        <p:spPr>
          <a:xfrm>
            <a:off x="2500230" y="-2738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5:4, 5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041DDA79-B517-BB10-B1F8-D4DF3E619CFF}"/>
              </a:ext>
            </a:extLst>
          </p:cNvPr>
          <p:cNvSpPr txBox="1"/>
          <p:nvPr/>
        </p:nvSpPr>
        <p:spPr>
          <a:xfrm>
            <a:off x="-252536" y="415833"/>
            <a:ext cx="9649072" cy="946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latin typeface="Calibri"/>
              </a:rPr>
              <a:t>Entonces el rey de Egipto les dijo: Moisés y Aarón, ¿por qué hacéis cesar al pueblo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de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su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trabajo? Volved a vuestras tareas. Dijo también Faraón: He aquí   el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pueblo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de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la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tierra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es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ahora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mucho,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y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vosotros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les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hacéis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cesar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de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sus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tareas. </a:t>
            </a:r>
          </a:p>
        </p:txBody>
      </p:sp>
    </p:spTree>
    <p:extLst>
      <p:ext uri="{BB962C8B-B14F-4D97-AF65-F5344CB8AC3E}">
        <p14:creationId xmlns:p14="http://schemas.microsoft.com/office/powerpoint/2010/main" val="203530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924A4-6670-F0F9-1301-86E378145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A6688C98-1054-ECCC-3086-DA30C268ED9A}"/>
              </a:ext>
            </a:extLst>
          </p:cNvPr>
          <p:cNvSpPr txBox="1"/>
          <p:nvPr/>
        </p:nvSpPr>
        <p:spPr>
          <a:xfrm>
            <a:off x="2483768" y="4797152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4:29-31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97D064A6-7023-720E-8304-1AF3D4E34408}"/>
              </a:ext>
            </a:extLst>
          </p:cNvPr>
          <p:cNvSpPr txBox="1"/>
          <p:nvPr/>
        </p:nvSpPr>
        <p:spPr>
          <a:xfrm>
            <a:off x="91042" y="5290174"/>
            <a:ext cx="894545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fueron Moisés y Aarón, y reunieron a todos los ancianos de los hijos de Israel.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habló Aarón acerca de todas las cosas que Jehová había dicho a Moisés, e hizo las señales delante de los ojos del pueblo.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el pueblo creyó; y oyendo que Jehová había visitado a los hijos de Israel, y que había visto su aflicción, se inclinaron y adoraron.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F97519-7B23-82EA-21A9-CCF213D3A2DF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91342D-C5E6-3441-2E59-3552A6781A15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5E34FC-9976-AEFA-90A9-97D340CA0BFF}"/>
              </a:ext>
            </a:extLst>
          </p:cNvPr>
          <p:cNvSpPr txBox="1"/>
          <p:nvPr/>
        </p:nvSpPr>
        <p:spPr>
          <a:xfrm>
            <a:off x="4581688" y="266577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B3AEE6-7222-8F66-94FA-22DD1E0A0147}"/>
              </a:ext>
            </a:extLst>
          </p:cNvPr>
          <p:cNvSpPr txBox="1"/>
          <p:nvPr/>
        </p:nvSpPr>
        <p:spPr>
          <a:xfrm>
            <a:off x="4572000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A32534-D9C4-2958-8480-79244A858B90}"/>
              </a:ext>
            </a:extLst>
          </p:cNvPr>
          <p:cNvSpPr txBox="1"/>
          <p:nvPr/>
        </p:nvSpPr>
        <p:spPr>
          <a:xfrm>
            <a:off x="4607496" y="2993947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0058A9-B23E-1B55-1473-51976757AFCE}"/>
              </a:ext>
            </a:extLst>
          </p:cNvPr>
          <p:cNvSpPr txBox="1"/>
          <p:nvPr/>
        </p:nvSpPr>
        <p:spPr>
          <a:xfrm>
            <a:off x="4607496" y="3543218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F04742-BF23-19D5-9FC9-9138867AC1CA}"/>
              </a:ext>
            </a:extLst>
          </p:cNvPr>
          <p:cNvSpPr txBox="1"/>
          <p:nvPr/>
        </p:nvSpPr>
        <p:spPr>
          <a:xfrm>
            <a:off x="4609185" y="385105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517461-CA88-E30E-2E91-224B47230D05}"/>
              </a:ext>
            </a:extLst>
          </p:cNvPr>
          <p:cNvSpPr txBox="1"/>
          <p:nvPr/>
        </p:nvSpPr>
        <p:spPr>
          <a:xfrm>
            <a:off x="4572000" y="19888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FD7E04-B544-2B5A-76F1-1E6A3CA90D95}"/>
              </a:ext>
            </a:extLst>
          </p:cNvPr>
          <p:cNvSpPr txBox="1"/>
          <p:nvPr/>
        </p:nvSpPr>
        <p:spPr>
          <a:xfrm>
            <a:off x="4607496" y="4181272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B4245DDE-8F8F-2E70-3613-71F8E791B649}"/>
              </a:ext>
            </a:extLst>
          </p:cNvPr>
          <p:cNvSpPr txBox="1"/>
          <p:nvPr/>
        </p:nvSpPr>
        <p:spPr>
          <a:xfrm>
            <a:off x="2500230" y="-2738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5:4, 5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C5614CE7-5538-7E22-343F-31CEBB89969F}"/>
              </a:ext>
            </a:extLst>
          </p:cNvPr>
          <p:cNvSpPr txBox="1"/>
          <p:nvPr/>
        </p:nvSpPr>
        <p:spPr>
          <a:xfrm>
            <a:off x="-252536" y="415833"/>
            <a:ext cx="9649072" cy="946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Entonces el rey de Egipto les dijo: Moisés y Aarón, ¿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por qué hacéis cesar al pueblo</a:t>
            </a:r>
            <a:r>
              <a:rPr lang="es-ES" sz="2300" u="sng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de</a:t>
            </a:r>
            <a:r>
              <a:rPr lang="es-ES" sz="2300" u="sng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su</a:t>
            </a:r>
            <a:r>
              <a:rPr lang="es-ES" sz="2300" u="sng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trabajo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? Volved a vuestras tareas.</a:t>
            </a:r>
            <a:r>
              <a:rPr lang="es-ES" sz="2300" dirty="0">
                <a:latin typeface="Calibri"/>
              </a:rPr>
              <a:t> Dijo también Faraón: He aquí   el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pueblo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de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la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tierra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es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ahora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mucho,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y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vosotros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les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hacéis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cesar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de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sus</a:t>
            </a:r>
            <a:r>
              <a:rPr lang="es-ES" sz="2300" spc="-150" dirty="0">
                <a:latin typeface="Calibri"/>
              </a:rPr>
              <a:t> </a:t>
            </a:r>
            <a:r>
              <a:rPr lang="es-ES" sz="2300" dirty="0">
                <a:latin typeface="Calibri"/>
              </a:rPr>
              <a:t>tareas. </a:t>
            </a:r>
          </a:p>
        </p:txBody>
      </p:sp>
    </p:spTree>
    <p:extLst>
      <p:ext uri="{BB962C8B-B14F-4D97-AF65-F5344CB8AC3E}">
        <p14:creationId xmlns:p14="http://schemas.microsoft.com/office/powerpoint/2010/main" val="1277951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D5A0B-E2F5-791F-E92B-656C8D25E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43C7EEBD-5378-03DB-B1E3-851415372416}"/>
              </a:ext>
            </a:extLst>
          </p:cNvPr>
          <p:cNvSpPr txBox="1"/>
          <p:nvPr/>
        </p:nvSpPr>
        <p:spPr>
          <a:xfrm>
            <a:off x="2483768" y="4797152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4:29-31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401D378A-C7F3-57D1-E644-FCDE24616228}"/>
              </a:ext>
            </a:extLst>
          </p:cNvPr>
          <p:cNvSpPr txBox="1"/>
          <p:nvPr/>
        </p:nvSpPr>
        <p:spPr>
          <a:xfrm>
            <a:off x="91042" y="5290174"/>
            <a:ext cx="894545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fueron Moisés y Aarón, y reunieron a todos los ancianos de los hijos de Israel.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habló Aarón acerca de todas las cosas que Jehová había dicho a Moisés, e hizo las señales delante de los ojos del pueblo.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el pueblo creyó; y oyendo que Jehová había visitado a los hijos de Israel, y que había visto su aflicción, se inclinaron y adoraron.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8221CB-D3BB-2A45-5762-EF680D53BFF0}"/>
              </a:ext>
            </a:extLst>
          </p:cNvPr>
          <p:cNvSpPr txBox="1"/>
          <p:nvPr/>
        </p:nvSpPr>
        <p:spPr>
          <a:xfrm>
            <a:off x="4572000" y="1309936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5245AE-93B3-FB7D-C567-5EE9440C6BE2}"/>
              </a:ext>
            </a:extLst>
          </p:cNvPr>
          <p:cNvSpPr txBox="1"/>
          <p:nvPr/>
        </p:nvSpPr>
        <p:spPr>
          <a:xfrm>
            <a:off x="4572000" y="164938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7E642-928D-3E62-91D0-AB3C65D1FB47}"/>
              </a:ext>
            </a:extLst>
          </p:cNvPr>
          <p:cNvSpPr txBox="1"/>
          <p:nvPr/>
        </p:nvSpPr>
        <p:spPr>
          <a:xfrm>
            <a:off x="4581688" y="266577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D5781C-B273-B9D4-D383-3312F4F23758}"/>
              </a:ext>
            </a:extLst>
          </p:cNvPr>
          <p:cNvSpPr txBox="1"/>
          <p:nvPr/>
        </p:nvSpPr>
        <p:spPr>
          <a:xfrm>
            <a:off x="4572000" y="234888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2E1288-345D-66C2-F1B8-6D60C33BD97A}"/>
              </a:ext>
            </a:extLst>
          </p:cNvPr>
          <p:cNvSpPr txBox="1"/>
          <p:nvPr/>
        </p:nvSpPr>
        <p:spPr>
          <a:xfrm>
            <a:off x="4607496" y="2993947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3129E3-E7F6-BEE2-5A78-95B921621EA5}"/>
              </a:ext>
            </a:extLst>
          </p:cNvPr>
          <p:cNvSpPr txBox="1"/>
          <p:nvPr/>
        </p:nvSpPr>
        <p:spPr>
          <a:xfrm>
            <a:off x="4607496" y="3543218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9FB39B-A017-AF7C-C47E-A19C76677973}"/>
              </a:ext>
            </a:extLst>
          </p:cNvPr>
          <p:cNvSpPr txBox="1"/>
          <p:nvPr/>
        </p:nvSpPr>
        <p:spPr>
          <a:xfrm>
            <a:off x="4609185" y="385105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F61D3E-CFED-7816-F44D-052B5862B0C7}"/>
              </a:ext>
            </a:extLst>
          </p:cNvPr>
          <p:cNvSpPr txBox="1"/>
          <p:nvPr/>
        </p:nvSpPr>
        <p:spPr>
          <a:xfrm>
            <a:off x="4572000" y="19888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C0F2B-B849-9D40-E360-F028DA13C6F0}"/>
              </a:ext>
            </a:extLst>
          </p:cNvPr>
          <p:cNvSpPr txBox="1"/>
          <p:nvPr/>
        </p:nvSpPr>
        <p:spPr>
          <a:xfrm>
            <a:off x="4607496" y="4181272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1787D9B8-2AF4-4E25-626D-58A959A1A0AE}"/>
              </a:ext>
            </a:extLst>
          </p:cNvPr>
          <p:cNvSpPr txBox="1"/>
          <p:nvPr/>
        </p:nvSpPr>
        <p:spPr>
          <a:xfrm>
            <a:off x="2500230" y="-2738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5:4, 5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374093A1-B0EA-C8EF-1230-56A1851C33EC}"/>
              </a:ext>
            </a:extLst>
          </p:cNvPr>
          <p:cNvSpPr txBox="1"/>
          <p:nvPr/>
        </p:nvSpPr>
        <p:spPr>
          <a:xfrm>
            <a:off x="-252536" y="415833"/>
            <a:ext cx="9649072" cy="946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300" dirty="0">
                <a:solidFill>
                  <a:srgbClr val="FFFF00"/>
                </a:solidFill>
                <a:latin typeface="Calibri"/>
              </a:rPr>
              <a:t>Entonces el rey de Egipto les dijo: Moisés y Aarón, ¿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por qué hacéis cesar al pueblo</a:t>
            </a:r>
            <a:r>
              <a:rPr lang="es-ES" sz="2300" u="sng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de</a:t>
            </a:r>
            <a:r>
              <a:rPr lang="es-ES" sz="2300" u="sng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su</a:t>
            </a:r>
            <a:r>
              <a:rPr lang="es-ES" sz="2300" u="sng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300" u="sng" dirty="0">
                <a:solidFill>
                  <a:srgbClr val="FFFF00"/>
                </a:solidFill>
                <a:latin typeface="Calibri"/>
              </a:rPr>
              <a:t>trabajo</a:t>
            </a:r>
            <a:r>
              <a:rPr lang="es-ES" sz="2300" dirty="0">
                <a:solidFill>
                  <a:srgbClr val="FFFF00"/>
                </a:solidFill>
                <a:latin typeface="Calibri"/>
              </a:rPr>
              <a:t>? Volved a vuestras tareas.</a:t>
            </a:r>
            <a:r>
              <a:rPr lang="es-ES" sz="2300" dirty="0"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Dijo también Faraón: He aquí   el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pueblo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de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la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tierra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es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ahora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mucho,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y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vosotros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les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hacéis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cesar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de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sus</a:t>
            </a:r>
            <a:r>
              <a:rPr lang="es-ES" sz="23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300" dirty="0">
                <a:solidFill>
                  <a:srgbClr val="00B0F0"/>
                </a:solidFill>
                <a:latin typeface="Calibri"/>
              </a:rPr>
              <a:t>tareas.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728BC3-884B-3184-CF78-27F838B3D8C2}"/>
              </a:ext>
            </a:extLst>
          </p:cNvPr>
          <p:cNvSpPr txBox="1"/>
          <p:nvPr/>
        </p:nvSpPr>
        <p:spPr>
          <a:xfrm>
            <a:off x="4607496" y="450207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</p:spTree>
    <p:extLst>
      <p:ext uri="{BB962C8B-B14F-4D97-AF65-F5344CB8AC3E}">
        <p14:creationId xmlns:p14="http://schemas.microsoft.com/office/powerpoint/2010/main" val="154082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48834-A172-67DA-A36C-07019C92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ED860D-9002-F6A7-79C3-D72D33967DAF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0FDDBC-091B-96C0-9E63-9290B6BE66FD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F58FC6-5698-77B8-1935-FFF2D089E6A3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E54CF5-CC4E-2E63-2719-C49BAA9B3BD8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5ADF2-AA09-CD3F-7C93-26D587F6D583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7766B8-2A30-7616-7157-20818867D62F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DB60CB-AF51-066B-A34C-D7FE0A674EDF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0F8C3F-40C3-796F-0AD3-FDBDC4BA6DF6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9DB17B-185D-89CD-7A05-217E96B5071F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88BD6C-6C2B-B15F-459F-DBDD01D6ACB2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A9C6804-93B0-93BB-D48B-F36E28BB2E5B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5:6, 7, 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9495100B-4999-9073-7F85-14262190B7F7}"/>
              </a:ext>
            </a:extLst>
          </p:cNvPr>
          <p:cNvSpPr txBox="1"/>
          <p:nvPr/>
        </p:nvSpPr>
        <p:spPr>
          <a:xfrm>
            <a:off x="9687" y="516735"/>
            <a:ext cx="4525129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6 Y mandó Faraón aquel mismo día a los cuadrilleros del pueblo que lo tenían a su cargo, y a sus capataces, diciendo: 7 De aquí en adelante no daréis paja al pueblo para hacer ladrillo, como hasta ahora; vayan ellos y recojan por sí mismos la paja. 9 Agrávese la servidumbre sobre ellos, para que se ocupen en ella, y no atiendan a palabras mentirosas.   </a:t>
            </a:r>
          </a:p>
        </p:txBody>
      </p:sp>
    </p:spTree>
    <p:extLst>
      <p:ext uri="{BB962C8B-B14F-4D97-AF65-F5344CB8AC3E}">
        <p14:creationId xmlns:p14="http://schemas.microsoft.com/office/powerpoint/2010/main" val="248250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4A7D5-BEDC-B179-3078-149C5718E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55C92D-180B-9785-3FED-563B713A1B40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C8C467-F59D-1E4C-EE2E-2337344199C4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356BE2-2099-3922-007A-4472D6E00DDB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25B6AF-6E41-34F2-87B6-052F285671C3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420139-A3FF-0758-15D8-078D58E4A80B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50726A-7BF5-FF66-5872-2B995FF5CB11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79A3E-05DC-EE0F-63EA-AF257ACC026D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14D3A1-A273-869B-21FB-4F54F71526EA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9CD3E9-29E2-2CE4-CE9F-76F7CCAA7482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81E281-B1CF-CCCE-2E6B-F4A1A41352CC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9A16E36-F6CC-CA34-0FAF-93C969A788FE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5:6, 7, 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253042A0-BF5E-05EE-F5A8-E9B301D16FE9}"/>
              </a:ext>
            </a:extLst>
          </p:cNvPr>
          <p:cNvSpPr txBox="1"/>
          <p:nvPr/>
        </p:nvSpPr>
        <p:spPr>
          <a:xfrm>
            <a:off x="9687" y="516735"/>
            <a:ext cx="4525129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6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mandó Faraón aquel mismo día a los cuadrilleros del pueblo que lo tenían a su cargo, y a sus capataces, diciendo: 7 De aquí en adelante no daréis paja al pueblo para hacer ladrillo, como hasta ahora; vayan ellos y recojan por sí mismos la paja. </a:t>
            </a:r>
            <a:r>
              <a:rPr lang="es-ES" sz="2400" dirty="0">
                <a:latin typeface="Calibri"/>
              </a:rPr>
              <a:t>9 Agrávese la servidumbre sobre ellos, para que se ocupen en ella, y no atiendan a palabras mentirosas.   </a:t>
            </a:r>
          </a:p>
        </p:txBody>
      </p:sp>
    </p:spTree>
    <p:extLst>
      <p:ext uri="{BB962C8B-B14F-4D97-AF65-F5344CB8AC3E}">
        <p14:creationId xmlns:p14="http://schemas.microsoft.com/office/powerpoint/2010/main" val="550642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19E1C-3C01-73EF-2FE3-34953E34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582715-CB2F-7AEC-DA91-5FC5EB02522D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32DC37-6CF6-E61D-4DD4-02A6D139F410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7E4D99-1C4D-6D31-CC82-EA8D12531EEB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A06508-A7BD-9168-E820-B31FCBA26B05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056C75-0203-0E14-780A-2F611C4CF4EB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A783CD-336B-D52C-4846-283DEA70D229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9818E0-17B5-67ED-13D4-BE672AB8314A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57A51-9D59-8515-7AB0-B020AED92B96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F85526-9816-FD2F-AB7D-DE8D5A6799CF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54F8AF-1298-F95F-F970-728BA6CFE3B1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F8B72666-86D6-E6D2-E8D7-FF1006400EF8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5:6, 7, 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704C0223-8D4E-C75D-A7A3-F9744D48DEBF}"/>
              </a:ext>
            </a:extLst>
          </p:cNvPr>
          <p:cNvSpPr txBox="1"/>
          <p:nvPr/>
        </p:nvSpPr>
        <p:spPr>
          <a:xfrm>
            <a:off x="9687" y="516735"/>
            <a:ext cx="4525129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6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mandó Faraón aquel mismo día a los cuadrilleros del pueblo que lo tenían a su cargo, y a sus capataces, diciendo: 7 De aquí en adelante no daréis paja al pueblo para hacer ladrillo, como hasta ahora; vayan ellos y recojan por sí mismos la paja. </a:t>
            </a:r>
            <a:r>
              <a:rPr lang="es-ES" sz="2400" dirty="0">
                <a:latin typeface="Calibri"/>
              </a:rPr>
              <a:t>9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Agrávese la servidumbre sobre ellos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 ocupen en ella, y no atiendan a palabras mentirosas.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099584-0E88-C185-1274-E87EAB56EB02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205E4AF5-A7A4-502F-662A-E4BA8D5E0B4D}"/>
              </a:ext>
            </a:extLst>
          </p:cNvPr>
          <p:cNvSpPr txBox="1"/>
          <p:nvPr/>
        </p:nvSpPr>
        <p:spPr>
          <a:xfrm>
            <a:off x="282680" y="3809939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5:15, 16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49175CEE-68B8-0A40-9B6E-341CE1265C15}"/>
              </a:ext>
            </a:extLst>
          </p:cNvPr>
          <p:cNvSpPr txBox="1"/>
          <p:nvPr/>
        </p:nvSpPr>
        <p:spPr>
          <a:xfrm>
            <a:off x="9687" y="4293332"/>
            <a:ext cx="4597809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los capataces de los hijos de Israel vinieron a Faraón y se quejaron a él, diciendo: ¿Por qué lo haces así con tus siervos? No se da paja a tus siervos, y con todo nos dicen: Haced el ladrillo. Y he aquí tus siervos son azotados, y el pueblo tuyo es el culpable. </a:t>
            </a:r>
          </a:p>
        </p:txBody>
      </p:sp>
    </p:spTree>
    <p:extLst>
      <p:ext uri="{BB962C8B-B14F-4D97-AF65-F5344CB8AC3E}">
        <p14:creationId xmlns:p14="http://schemas.microsoft.com/office/powerpoint/2010/main" val="386794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B6706-F207-1937-D057-CA7BD1E43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BA80E9-00D5-9946-28CC-BE306F7B6AC7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3E45FC-6BFE-FF3C-AB99-92B7DD4F46E8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55C04-3FE9-98DA-5477-51BCF944DEFF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136A35-30E5-3C84-3A53-47818951A80B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1BF0FB-E7A4-6A86-72E3-3000B446EFFC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912E4F-A8C8-1FB8-C769-830FFB1B9CA6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08F530-70C8-A163-F78B-3718E7710A20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A0584E-F4F4-D5F3-E31B-959299B8A14D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89228A-0D1F-562B-BF9C-8573D55234B7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8A1061-EB28-311B-FDE7-4B6F2894906D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7CE8FD54-952D-7AD1-107F-3D7F974AFB38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5:6, 7, 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BAA0771F-3DC9-A89E-7BC0-D60B60ED954A}"/>
              </a:ext>
            </a:extLst>
          </p:cNvPr>
          <p:cNvSpPr txBox="1"/>
          <p:nvPr/>
        </p:nvSpPr>
        <p:spPr>
          <a:xfrm>
            <a:off x="9687" y="516735"/>
            <a:ext cx="4525129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6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mandó Faraón aquel mismo día a los cuadrilleros del pueblo que lo tenían a su cargo, y a sus capataces, diciendo: 7 De aquí en adelante no daréis paja al pueblo para hacer ladrillo, como hasta ahora; vayan ellos y recojan por sí mismos la paja. </a:t>
            </a:r>
            <a:r>
              <a:rPr lang="es-ES" sz="2400" dirty="0">
                <a:latin typeface="Calibri"/>
              </a:rPr>
              <a:t>9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Agrávese la servidumbre sobre ellos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 ocupen en ella, y no atiendan a palabras mentirosas.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1C23A7-B6BB-E0D3-09B4-14D63833B201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21286F5C-E259-2D7F-C6A2-373D616811F5}"/>
              </a:ext>
            </a:extLst>
          </p:cNvPr>
          <p:cNvSpPr txBox="1"/>
          <p:nvPr/>
        </p:nvSpPr>
        <p:spPr>
          <a:xfrm>
            <a:off x="282680" y="3809939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5:15, 16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DFAB3470-741A-E052-DA56-EBAF9A3E9EE3}"/>
              </a:ext>
            </a:extLst>
          </p:cNvPr>
          <p:cNvSpPr txBox="1"/>
          <p:nvPr/>
        </p:nvSpPr>
        <p:spPr>
          <a:xfrm>
            <a:off x="9687" y="4293332"/>
            <a:ext cx="4597809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los capataces de los hijos de Israel vinieron a Faraón y se quejaron a él, diciendo: ¿Por qué lo haces así con tus siervos? </a:t>
            </a:r>
            <a:r>
              <a:rPr lang="es-ES" sz="2400" dirty="0">
                <a:latin typeface="Calibri"/>
              </a:rPr>
              <a:t>No se da paja a tus siervos, y con todo nos dicen: Haced el ladrillo. Y he aquí tus siervos son azotados, y el pueblo tuyo es el culpable. </a:t>
            </a:r>
          </a:p>
        </p:txBody>
      </p:sp>
    </p:spTree>
    <p:extLst>
      <p:ext uri="{BB962C8B-B14F-4D97-AF65-F5344CB8AC3E}">
        <p14:creationId xmlns:p14="http://schemas.microsoft.com/office/powerpoint/2010/main" val="1575287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880B7-3866-E349-C34A-D873F6EAA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975F10-F8C2-62E6-5997-F9323C84BCE8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4B1AB4-94A6-0453-28D7-DFE39FCF76F2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BA7A34-D73C-6AF4-4F88-2C8228B005D5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2A26F2-B3F0-CDED-47F9-5058A52661CB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09BBD1-F92A-FEE4-F174-D08782F5384E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CF4FE8-19DC-867D-7B79-7303DB0FB05F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C055C9-CE5D-2A86-B4AD-82F87DB0F66F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A14A6A-8DB7-4E3D-2E74-76CC8FBA84F6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737451-CDCB-0BCC-3B10-A9B3CC08630A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ED811D-4B06-822A-AAD8-063597F97ADA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7CF6A429-1A9D-5025-8722-828AE6418C35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5:6, 7, 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9E71A03-82DC-3753-0D53-8ABA96020C13}"/>
              </a:ext>
            </a:extLst>
          </p:cNvPr>
          <p:cNvSpPr txBox="1"/>
          <p:nvPr/>
        </p:nvSpPr>
        <p:spPr>
          <a:xfrm>
            <a:off x="9687" y="516735"/>
            <a:ext cx="4525129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6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mandó Faraón aquel mismo día a los cuadrilleros del pueblo que lo tenían a su cargo, y a sus capataces, diciendo: 7 De aquí en adelante no daréis paja al pueblo para hacer ladrillo, como hasta ahora; vayan ellos y recojan por sí mismos la paja. </a:t>
            </a:r>
            <a:r>
              <a:rPr lang="es-ES" sz="2400" dirty="0">
                <a:latin typeface="Calibri"/>
              </a:rPr>
              <a:t>9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Agrávese la servidumbre sobre ellos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 ocupen en ella, y no atiendan a palabras mentirosas.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79C2E8-9D26-F0A4-5786-D41C5790CA6F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19A85308-F111-E212-D8F9-AC62C3B8BD44}"/>
              </a:ext>
            </a:extLst>
          </p:cNvPr>
          <p:cNvSpPr txBox="1"/>
          <p:nvPr/>
        </p:nvSpPr>
        <p:spPr>
          <a:xfrm>
            <a:off x="282680" y="3809939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5:15, 16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8AE34CED-DDC7-F173-B0A0-1148F1413F30}"/>
              </a:ext>
            </a:extLst>
          </p:cNvPr>
          <p:cNvSpPr txBox="1"/>
          <p:nvPr/>
        </p:nvSpPr>
        <p:spPr>
          <a:xfrm>
            <a:off x="9687" y="4293332"/>
            <a:ext cx="4597809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los capataces de los hijos de Israel vinieron a Faraón y se quejaron a él, diciendo: ¿Por qué lo haces así con tus siervos?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se da paja a tus siervos, y con todo nos dicen: Haced el ladrillo.</a:t>
            </a:r>
            <a:r>
              <a:rPr lang="es-ES" sz="2400" dirty="0">
                <a:latin typeface="Calibri"/>
              </a:rPr>
              <a:t> Y he aquí tus siervos son azotados, y el pueblo tuyo es el culpable. </a:t>
            </a:r>
          </a:p>
        </p:txBody>
      </p:sp>
    </p:spTree>
    <p:extLst>
      <p:ext uri="{BB962C8B-B14F-4D97-AF65-F5344CB8AC3E}">
        <p14:creationId xmlns:p14="http://schemas.microsoft.com/office/powerpoint/2010/main" val="205045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FBB28-246D-273D-6CFE-808D9E170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0E1E90-7C22-0A95-952F-BCEB6FE8AD15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4E50D9-43DA-72C4-4C73-B51CC39B75C2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ACFA5E-065D-0ECE-D924-24E3A4189E2B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55FDF7-3632-C67C-F646-A3B8AE66E57C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80473F-087A-0A48-2E45-D3817B7E2700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2173F5-ADE1-29E3-F6A6-05A16FE219E0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358678-2B4A-587B-6A36-7CF0290741A1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527757-8943-E591-A7BF-6602F658554E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AC82FE-3754-4752-C7D8-F4318EC0917E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85E606-C1AA-413F-2F95-1C9E9E53C2CA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74D77ED0-3E67-2852-8AFF-615F9108E120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5:6, 7, 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0EF10D01-6506-8481-6856-D7DA8BFEA50D}"/>
              </a:ext>
            </a:extLst>
          </p:cNvPr>
          <p:cNvSpPr txBox="1"/>
          <p:nvPr/>
        </p:nvSpPr>
        <p:spPr>
          <a:xfrm>
            <a:off x="9687" y="516735"/>
            <a:ext cx="4525129" cy="334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6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mandó Faraón aquel mismo día a los cuadrilleros del pueblo que lo tenían a su cargo, y a sus capataces, diciendo: 7 De aquí en adelante no daréis paja al pueblo para hacer ladrillo, como hasta ahora; vayan ellos y recojan por sí mismos la paja. </a:t>
            </a:r>
            <a:r>
              <a:rPr lang="es-ES" sz="2400" dirty="0">
                <a:latin typeface="Calibri"/>
              </a:rPr>
              <a:t>9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Agrávese la servidumbre sobre ellos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 ocupen en ella, y no atiendan a palabras mentirosas.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DB7F95-2757-1485-A992-A63D71F8EE0C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39002856-9DA9-4FDC-5A83-CAAA3C8D5C92}"/>
              </a:ext>
            </a:extLst>
          </p:cNvPr>
          <p:cNvSpPr txBox="1"/>
          <p:nvPr/>
        </p:nvSpPr>
        <p:spPr>
          <a:xfrm>
            <a:off x="282680" y="3809939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5:15, 16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DF3EA137-B212-C74E-A17B-9F226DF5D61C}"/>
              </a:ext>
            </a:extLst>
          </p:cNvPr>
          <p:cNvSpPr txBox="1"/>
          <p:nvPr/>
        </p:nvSpPr>
        <p:spPr>
          <a:xfrm>
            <a:off x="9687" y="4293332"/>
            <a:ext cx="4597809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los capataces de los hijos de Israel vinieron a Faraón y se quejaron a él, diciendo: ¿Por qué lo haces así con tus siervos?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se da paja a tus siervos, y con todo nos dicen: Haced el ladrillo.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he aquí tus siervos son azotados, y el pueblo tuyo es el culpable.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E08F30-CBF6-AB1F-1752-A4356CCBD8B1}"/>
              </a:ext>
            </a:extLst>
          </p:cNvPr>
          <p:cNvSpPr txBox="1"/>
          <p:nvPr/>
        </p:nvSpPr>
        <p:spPr>
          <a:xfrm>
            <a:off x="4607496" y="444258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Lideres del pueblo: ¿Por qué tratas así a tus siervos?</a:t>
            </a:r>
          </a:p>
        </p:txBody>
      </p:sp>
    </p:spTree>
    <p:extLst>
      <p:ext uri="{BB962C8B-B14F-4D97-AF65-F5344CB8AC3E}">
        <p14:creationId xmlns:p14="http://schemas.microsoft.com/office/powerpoint/2010/main" val="112549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C99C7-6798-DC1B-F049-0276FC940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A99FDB-0EFD-8735-8D1F-F4F5AA03A57A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7C8580-3524-C633-3FDC-F4A61F859B35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96A028-8F52-E73C-68C8-FD613ECA54E2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F76243-EF18-2A77-AF94-A017796C60F1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AD47EE-D79A-A544-75AC-CD735F8D1CF4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497FF4-0ECC-1AB9-4E7E-7C32F299131D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CFBC1C-AAC6-23B9-7261-21737AFE40E6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B456F7-F87A-DDDB-9276-C0CB3FC66347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528773-2134-5BDF-83CB-84830C575084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400CE7-53C9-4D6F-84AD-5A4B3CA9A9BB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886A489-8132-1902-F644-E59FD3E0C3DF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5:17-19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E9BCB4E3-3289-5A32-35E1-504FD84872BF}"/>
              </a:ext>
            </a:extLst>
          </p:cNvPr>
          <p:cNvSpPr txBox="1"/>
          <p:nvPr/>
        </p:nvSpPr>
        <p:spPr>
          <a:xfrm>
            <a:off x="9687" y="548680"/>
            <a:ext cx="4525129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él respondió: Estáis ociosos, sí, ociosos, y por eso decís: Vamos y ofrezcamos sacrificios a Jehová. Id pues, ahora, y trabajad. No se os dará paja, y habéis de entregar la misma tarea de ladrillo. Entonces los capataces de los hijos de Israel se vieron en aflicción, al decírseles: No se disminuirá nada de vuestro ladrillo, de la tarea de cada día.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4A670B-4DFA-D459-63EC-A39A849986B6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E33D410A-5452-D796-7F0E-2D039301C5AB}"/>
              </a:ext>
            </a:extLst>
          </p:cNvPr>
          <p:cNvSpPr txBox="1"/>
          <p:nvPr/>
        </p:nvSpPr>
        <p:spPr>
          <a:xfrm>
            <a:off x="282680" y="3809939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5:15, 16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0B7D40CA-6A87-6017-CC91-7DBE8311FF5C}"/>
              </a:ext>
            </a:extLst>
          </p:cNvPr>
          <p:cNvSpPr txBox="1"/>
          <p:nvPr/>
        </p:nvSpPr>
        <p:spPr>
          <a:xfrm>
            <a:off x="9687" y="4293332"/>
            <a:ext cx="4597809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los capataces de los hijos de Israel vinieron a Faraón y se quejaron a él, diciendo: ¿Por qué lo haces así con tus siervos?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se da paja a tus siervos, y con todo nos dicen: Haced el ladrillo.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he aquí tus siervos son azotados, y el pueblo tuyo es el culpable.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064D10-6B9E-4998-AB1B-50E76D343CC3}"/>
              </a:ext>
            </a:extLst>
          </p:cNvPr>
          <p:cNvSpPr txBox="1"/>
          <p:nvPr/>
        </p:nvSpPr>
        <p:spPr>
          <a:xfrm>
            <a:off x="4607496" y="444258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Lideres del pueblo: ¿Por qué tratas así a tus siervos?</a:t>
            </a:r>
          </a:p>
        </p:txBody>
      </p:sp>
    </p:spTree>
    <p:extLst>
      <p:ext uri="{BB962C8B-B14F-4D97-AF65-F5344CB8AC3E}">
        <p14:creationId xmlns:p14="http://schemas.microsoft.com/office/powerpoint/2010/main" val="293011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57E5E-3B02-199B-D2DC-3A9759291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361EC5-65D6-0A5F-AC50-44AA1E1FBDEF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73AC85-6871-39F5-2647-170CC3B1FBEC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0C54B2-9538-F9A3-B97F-0664270B1DB7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AFECAA-A04A-264D-2B6F-F52052947D72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16522C-CE57-65CE-231B-C51684C53ED1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B82651-5FBD-6E0C-D394-95FDFEA1C641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6B92BB-36BB-02EC-37B0-8937126F179F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C028EF-C81C-9083-1D79-95C9CF389EDA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0EBDC9-1AB3-46C3-6772-AC2375157CAD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58CFBA-9F46-B35B-FA91-3A5C48DF1B00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007FD41-93F4-DC9B-5CC9-E1AF1FDBC31B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5:17-19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F4B77AEB-6207-5909-FA35-DC3DA2774A17}"/>
              </a:ext>
            </a:extLst>
          </p:cNvPr>
          <p:cNvSpPr txBox="1"/>
          <p:nvPr/>
        </p:nvSpPr>
        <p:spPr>
          <a:xfrm>
            <a:off x="9687" y="548680"/>
            <a:ext cx="4525129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Estáis ociosos, sí, ociosos, y por eso decís: Vamos y ofrezcamos sacrificios a Jehová. </a:t>
            </a:r>
            <a:r>
              <a:rPr lang="es-ES" sz="2400" dirty="0">
                <a:latin typeface="Calibri"/>
              </a:rPr>
              <a:t>Id pues, ahora, y trabajad. No se os dará paja, y habéis de entregar la misma tarea de ladrillo. Entonces los capataces de los hijos de Israel se vieron en aflicción, al decírseles: No se disminuirá nada de vuestro ladrillo, de la tarea de cada día.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9D88FB-0FA4-B9DB-1D99-818CF5B31ABF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0705C9CE-ED84-D276-E442-F5BE1797F286}"/>
              </a:ext>
            </a:extLst>
          </p:cNvPr>
          <p:cNvSpPr txBox="1"/>
          <p:nvPr/>
        </p:nvSpPr>
        <p:spPr>
          <a:xfrm>
            <a:off x="282680" y="3809939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5:15, 16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E80D1550-00BD-81D5-4508-3E1EF10E87FE}"/>
              </a:ext>
            </a:extLst>
          </p:cNvPr>
          <p:cNvSpPr txBox="1"/>
          <p:nvPr/>
        </p:nvSpPr>
        <p:spPr>
          <a:xfrm>
            <a:off x="9687" y="4293332"/>
            <a:ext cx="4597809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los capataces de los hijos de Israel vinieron a Faraón y se quejaron a él, diciendo: ¿Por qué lo haces así con tus siervos?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se da paja a tus siervos, y con todo nos dicen: Haced el ladrillo.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he aquí tus siervos son azotados, y el pueblo tuyo es el culpable.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8DF8F1-EB09-92BE-E88D-FF0D7D1CC135}"/>
              </a:ext>
            </a:extLst>
          </p:cNvPr>
          <p:cNvSpPr txBox="1"/>
          <p:nvPr/>
        </p:nvSpPr>
        <p:spPr>
          <a:xfrm>
            <a:off x="4607496" y="444258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Lideres del pueblo: ¿Por qué tratas así a tus siervos?</a:t>
            </a:r>
          </a:p>
        </p:txBody>
      </p:sp>
    </p:spTree>
    <p:extLst>
      <p:ext uri="{BB962C8B-B14F-4D97-AF65-F5344CB8AC3E}">
        <p14:creationId xmlns:p14="http://schemas.microsoft.com/office/powerpoint/2010/main" val="4089700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25899-F59C-82FE-F515-6C5E6FF63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DAF868-BDF9-A2D9-D6D9-766B0A62B9B1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3AE2E3-B021-409B-D538-854E4D77CFA1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F6995B-75BC-2388-980D-CA779015235C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3079E1-E4E5-50DA-1900-B5A78E3ACC56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A599D3-9273-A7F5-AE64-1A1464FA6D20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D605AE-D212-F24B-4427-CD68C54D5C38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AE8FA6-5746-1364-FD97-4F5BF33F6B4E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0F543F-3FBC-2BAE-2C11-A67C64447164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400812-4993-696B-2A28-DE1A2554DD3E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32415C-C785-1712-3409-21D4B6FA14B2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7D30CC8-F75B-11E6-2EDB-25FBC40F01F8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5:17-19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373B8FBF-8B0A-2F84-6DF0-CDA659780752}"/>
              </a:ext>
            </a:extLst>
          </p:cNvPr>
          <p:cNvSpPr txBox="1"/>
          <p:nvPr/>
        </p:nvSpPr>
        <p:spPr>
          <a:xfrm>
            <a:off x="9687" y="548680"/>
            <a:ext cx="4525129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Estáis ociosos, sí, ociosos, y por eso decís: Vamos y ofrezcamos sacrificios a Jehová.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Id pues, ahora, y trabajad. No se os dará paja, y habéis de entregar la misma tarea de ladrillo. </a:t>
            </a:r>
            <a:r>
              <a:rPr lang="es-ES" sz="2400" dirty="0">
                <a:latin typeface="Calibri"/>
              </a:rPr>
              <a:t>Entonces los capataces de los hijos de Israel se vieron en aflicción, al decírseles: No se disminuirá nada de vuestro ladrillo, de la tarea de cada día.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34DB78-6B67-8BA6-2BE3-D5C11F77027C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36EC749A-3A60-1BCB-0674-B8EF7ABA71DC}"/>
              </a:ext>
            </a:extLst>
          </p:cNvPr>
          <p:cNvSpPr txBox="1"/>
          <p:nvPr/>
        </p:nvSpPr>
        <p:spPr>
          <a:xfrm>
            <a:off x="282680" y="3809939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5:15, 16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6D477D42-A3A0-381E-A574-DC5DC5C7CABC}"/>
              </a:ext>
            </a:extLst>
          </p:cNvPr>
          <p:cNvSpPr txBox="1"/>
          <p:nvPr/>
        </p:nvSpPr>
        <p:spPr>
          <a:xfrm>
            <a:off x="9687" y="4293332"/>
            <a:ext cx="4597809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los capataces de los hijos de Israel vinieron a Faraón y se quejaron a él, diciendo: ¿Por qué lo haces así con tus siervos?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se da paja a tus siervos, y con todo nos dicen: Haced el ladrillo.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he aquí tus siervos son azotados, y el pueblo tuyo es el culpable.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36AF8A-27C0-FC7E-BF03-62C3F343B2F1}"/>
              </a:ext>
            </a:extLst>
          </p:cNvPr>
          <p:cNvSpPr txBox="1"/>
          <p:nvPr/>
        </p:nvSpPr>
        <p:spPr>
          <a:xfrm>
            <a:off x="4607496" y="444258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Lideres del pueblo: ¿Por qué tratas así a tus siervos?</a:t>
            </a:r>
          </a:p>
        </p:txBody>
      </p:sp>
    </p:spTree>
    <p:extLst>
      <p:ext uri="{BB962C8B-B14F-4D97-AF65-F5344CB8AC3E}">
        <p14:creationId xmlns:p14="http://schemas.microsoft.com/office/powerpoint/2010/main" val="1182775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F822E-AACE-AC56-D20D-3464907F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FE0CB6-C311-172A-9FCE-C25C790FE616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8654E2-2755-1C6F-6A3E-E25C8655DA0E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D19C07-018E-CCF0-DC0A-DAC0C40649B9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8DD80D-45E4-17BD-55DE-E20E0DC40538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F7DFA4-C73D-9F10-6962-FFA2A0BD991B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0E3273-AFBB-955D-F2E6-C1297748D74E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F583DC-13D9-B9C6-F342-1325B103754A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868117-69B2-98D0-BF80-52352A60C81B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D8352F-4715-8CEE-FA2E-CAE6DF1A80C8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C60FAD-D9D4-21D3-D948-BCB7B4976C97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15C8314B-78A4-23B3-22B6-758654F05409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5:17-19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B1C2C9F-7496-1F92-130C-DC7E2119C2BB}"/>
              </a:ext>
            </a:extLst>
          </p:cNvPr>
          <p:cNvSpPr txBox="1"/>
          <p:nvPr/>
        </p:nvSpPr>
        <p:spPr>
          <a:xfrm>
            <a:off x="9687" y="548680"/>
            <a:ext cx="4525129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Estáis ociosos, sí, ociosos, y por eso decís: Vamos y ofrezcamos sacrificios a Jehová.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Id pues, ahora, y trabajad. No se os dará paja, y habéis de entregar la misma tarea de ladrillo.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Entonces los capataces de los hijos de Israel se vieron en aflicción, al decírseles: No se disminuirá nada de vuestro ladrillo, de la tarea de cada día.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363A0E-5692-0E09-5F3F-7EC77DDF2E35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2431660A-9D9A-8DBA-E8B9-13EFCD8FF1E3}"/>
              </a:ext>
            </a:extLst>
          </p:cNvPr>
          <p:cNvSpPr txBox="1"/>
          <p:nvPr/>
        </p:nvSpPr>
        <p:spPr>
          <a:xfrm>
            <a:off x="282680" y="3809939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5:15, 16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A474E71A-4736-6AEB-96A3-1D74EBBF3283}"/>
              </a:ext>
            </a:extLst>
          </p:cNvPr>
          <p:cNvSpPr txBox="1"/>
          <p:nvPr/>
        </p:nvSpPr>
        <p:spPr>
          <a:xfrm>
            <a:off x="9687" y="4293332"/>
            <a:ext cx="4597809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los capataces de los hijos de Israel vinieron a Faraón y se quejaron a él, diciendo: ¿Por qué lo haces así con tus siervos?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se da paja a tus siervos, y con todo nos dicen: Haced el ladrillo.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he aquí tus siervos son azotados, y el pueblo tuyo es el culpable.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B37DEB-C656-63AD-F276-646AE5E5C1C2}"/>
              </a:ext>
            </a:extLst>
          </p:cNvPr>
          <p:cNvSpPr txBox="1"/>
          <p:nvPr/>
        </p:nvSpPr>
        <p:spPr>
          <a:xfrm>
            <a:off x="4607496" y="444258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Lideres del pueblo: ¿Por qué tratas así a tus siervos?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2A2CD6-E674-C6C5-F808-0F3A87AFC81D}"/>
              </a:ext>
            </a:extLst>
          </p:cNvPr>
          <p:cNvSpPr txBox="1"/>
          <p:nvPr/>
        </p:nvSpPr>
        <p:spPr>
          <a:xfrm>
            <a:off x="4627866" y="5036683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Están ociosos, por eso dicen: “Vamos y ofrezcamos sacrificios a Dios”</a:t>
            </a:r>
          </a:p>
        </p:txBody>
      </p:sp>
    </p:spTree>
    <p:extLst>
      <p:ext uri="{BB962C8B-B14F-4D97-AF65-F5344CB8AC3E}">
        <p14:creationId xmlns:p14="http://schemas.microsoft.com/office/powerpoint/2010/main" val="49890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EED0A-4FE2-6500-2BEE-F49EAC294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2BB5A2-A60A-FC0A-DCE0-A7796E14ED43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53CE4F-667B-447D-91D6-2938D9D24047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F62CC8-03F3-5BB1-7B8B-71F12894492F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DAC2A4-36B4-DD2C-DDCD-0A04658F50EC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10C80D-E26F-1A2B-1941-71175ECC2499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2E4225-18A3-409B-D0BF-8A2DC1E1129C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19892F-E9E8-4371-E8BB-D2FC919931EB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091AAA-4873-06E1-298D-CAEB23597353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FCC136-FC3C-F80C-56A7-74E4277535A8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071A0E-89D0-4B8A-1446-716EB8E9E309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102B9608-7D06-F50D-80F4-C5D113437FC0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5:17-19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5698BBD7-2887-42DB-53BC-6258A92628DB}"/>
              </a:ext>
            </a:extLst>
          </p:cNvPr>
          <p:cNvSpPr txBox="1"/>
          <p:nvPr/>
        </p:nvSpPr>
        <p:spPr>
          <a:xfrm>
            <a:off x="9687" y="548680"/>
            <a:ext cx="4525129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Estáis ociosos, sí, ociosos, y por eso decís: Vamos y ofrezcamos sacrificios a Jehová.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Id pues, ahora, y trabajad. No se os dará paja, y habéis de entregar la misma tarea de ladrillo.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Entonces los capataces de los hijos de Israel se vieron en aflicción, al decírseles: No se disminuirá nada de vuestro ladrillo, de la tarea de cada día.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3094D-132B-37A3-B0CE-AC23C8D8C732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2FA62A74-1DDC-4E65-DFD2-CCAAD3EC1829}"/>
              </a:ext>
            </a:extLst>
          </p:cNvPr>
          <p:cNvSpPr txBox="1"/>
          <p:nvPr/>
        </p:nvSpPr>
        <p:spPr>
          <a:xfrm>
            <a:off x="256027" y="3501008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5:20, 21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0385F0A5-4C33-6479-38AB-A3BF1494B5CB}"/>
              </a:ext>
            </a:extLst>
          </p:cNvPr>
          <p:cNvSpPr txBox="1"/>
          <p:nvPr/>
        </p:nvSpPr>
        <p:spPr>
          <a:xfrm>
            <a:off x="18813" y="3986960"/>
            <a:ext cx="4597809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encontrando a Moisés y a Aarón, que estaban a la vista de ellos cuando salían de la presencia de Faraón, les dijeron: Mire Jehová sobre vosotros, y juzgue; pues nos habéis hecho abominables delante de Faraón y de sus siervos, poniéndoles la espada en la mano para que nos maten.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7B8955-031A-10F0-9F53-354F3E7C4B16}"/>
              </a:ext>
            </a:extLst>
          </p:cNvPr>
          <p:cNvSpPr txBox="1"/>
          <p:nvPr/>
        </p:nvSpPr>
        <p:spPr>
          <a:xfrm>
            <a:off x="4607496" y="444258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Lideres del pueblo: ¿Por qué tratas así a tus siervos?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47ADE6-7763-CD79-25B8-D65A60F353D1}"/>
              </a:ext>
            </a:extLst>
          </p:cNvPr>
          <p:cNvSpPr txBox="1"/>
          <p:nvPr/>
        </p:nvSpPr>
        <p:spPr>
          <a:xfrm>
            <a:off x="4627866" y="5036683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Están ociosos, por eso dicen: “Vamos y ofrezcamos sacrificios a Dios”</a:t>
            </a:r>
          </a:p>
        </p:txBody>
      </p:sp>
    </p:spTree>
    <p:extLst>
      <p:ext uri="{BB962C8B-B14F-4D97-AF65-F5344CB8AC3E}">
        <p14:creationId xmlns:p14="http://schemas.microsoft.com/office/powerpoint/2010/main" val="347654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BA803-7656-B10A-AF0C-AEE9B99D1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5E7E26-7D52-B29E-1851-79A15B82B912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47F4F2-48EB-4D02-9335-E69C8CF89229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AEBEAC-26B5-7300-31D3-B07B8E706379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0123D3-F8E3-EDC7-4179-194378F7E1FB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F8AFB8-B185-93D0-DDA2-C1D477815CB4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96752C-3049-5AA9-D1C5-9DC29E21F4F4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E3E9AD-0DC0-A93D-0658-BD7E34CDA64F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8C701F-5901-0BA3-87F0-6A48B4D09E4F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191329-6CA8-D85D-50A1-56F0BD57D791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4F8E32-9857-0B19-71F1-A1530630486F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70ABAA3A-E3F2-50DB-C595-BF515EBCFDCC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5:17-19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CEA0DD79-E5AC-0E4E-63E4-7BA3EBFEC5E8}"/>
              </a:ext>
            </a:extLst>
          </p:cNvPr>
          <p:cNvSpPr txBox="1"/>
          <p:nvPr/>
        </p:nvSpPr>
        <p:spPr>
          <a:xfrm>
            <a:off x="9687" y="548680"/>
            <a:ext cx="4525129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Estáis ociosos, sí, ociosos, y por eso decís: Vamos y ofrezcamos sacrificios a Jehová.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Id pues, ahora, y trabajad. No se os dará paja, y habéis de entregar la misma tarea de ladrillo.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Entonces los capataces de los hijos de Israel se vieron en aflicción, al decírseles: No se disminuirá nada de vuestro ladrillo, de la tarea de cada día.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B8403B-B07C-922D-FDC9-98B43E73EAB0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4BE13D74-E4BB-23CA-1A5F-C61DC48438F9}"/>
              </a:ext>
            </a:extLst>
          </p:cNvPr>
          <p:cNvSpPr txBox="1"/>
          <p:nvPr/>
        </p:nvSpPr>
        <p:spPr>
          <a:xfrm>
            <a:off x="256027" y="3501008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5:20, 21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9D7A9527-DBE8-610B-C46D-3EEA0B887342}"/>
              </a:ext>
            </a:extLst>
          </p:cNvPr>
          <p:cNvSpPr txBox="1"/>
          <p:nvPr/>
        </p:nvSpPr>
        <p:spPr>
          <a:xfrm>
            <a:off x="18813" y="3986960"/>
            <a:ext cx="4597809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encontrando a Moisés y a Aarón, que estaban a la vista de ellos cuando salían de la presencia de Faraón, les dijeron: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Mire Jehová sobre vosotros, y juzgue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pues nos habéis hecho abominables delante de Faraón y de sus siervos, poniéndoles la espada en la mano para que nos maten.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31E9CE-8443-F61A-A19E-0CE71AB3A6C0}"/>
              </a:ext>
            </a:extLst>
          </p:cNvPr>
          <p:cNvSpPr txBox="1"/>
          <p:nvPr/>
        </p:nvSpPr>
        <p:spPr>
          <a:xfrm>
            <a:off x="4607496" y="444258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Lideres del pueblo: ¿Por qué tratas así a tus siervos?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4FE8B9-316D-AC3E-C833-36A3921DA7A4}"/>
              </a:ext>
            </a:extLst>
          </p:cNvPr>
          <p:cNvSpPr txBox="1"/>
          <p:nvPr/>
        </p:nvSpPr>
        <p:spPr>
          <a:xfrm>
            <a:off x="4627866" y="5036683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Están ociosos, por eso dicen: “Vamos y ofrezcamos sacrificios a Dios”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470BCB-AB40-CAC8-FCC2-D7460D428C73}"/>
              </a:ext>
            </a:extLst>
          </p:cNvPr>
          <p:cNvSpPr txBox="1"/>
          <p:nvPr/>
        </p:nvSpPr>
        <p:spPr>
          <a:xfrm>
            <a:off x="4644008" y="5601143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Lideres del pueblo: Que Dios los examine y juzgue</a:t>
            </a:r>
          </a:p>
        </p:txBody>
      </p:sp>
    </p:spTree>
    <p:extLst>
      <p:ext uri="{BB962C8B-B14F-4D97-AF65-F5344CB8AC3E}">
        <p14:creationId xmlns:p14="http://schemas.microsoft.com/office/powerpoint/2010/main" val="90895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73D93-42AB-3F02-5CF0-C99DFC02E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B23D7C-B9D9-3D95-D271-7C97859642C6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546A7D-686D-6E36-329D-4013E4B6A777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85ED8E-6AC7-E793-414C-7711A67957E9}"/>
              </a:ext>
            </a:extLst>
          </p:cNvPr>
          <p:cNvSpPr txBox="1"/>
          <p:nvPr/>
        </p:nvSpPr>
        <p:spPr>
          <a:xfrm>
            <a:off x="4581688" y="1400464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085EE9-89C5-2B9D-4222-29586F4EFCB0}"/>
              </a:ext>
            </a:extLst>
          </p:cNvPr>
          <p:cNvSpPr txBox="1"/>
          <p:nvPr/>
        </p:nvSpPr>
        <p:spPr>
          <a:xfrm>
            <a:off x="4572000" y="108356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FD50FE-7F2B-B2AC-9962-6F067733A90B}"/>
              </a:ext>
            </a:extLst>
          </p:cNvPr>
          <p:cNvSpPr txBox="1"/>
          <p:nvPr/>
        </p:nvSpPr>
        <p:spPr>
          <a:xfrm>
            <a:off x="4607496" y="1728635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¿Quién es Dios, para que le obedezca?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BCF354-D5C6-361A-F361-4FEACD60CB13}"/>
              </a:ext>
            </a:extLst>
          </p:cNvPr>
          <p:cNvSpPr txBox="1"/>
          <p:nvPr/>
        </p:nvSpPr>
        <p:spPr>
          <a:xfrm>
            <a:off x="4607496" y="227790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Yo no conozco a Dios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49E8C4-A603-7C8A-C91F-8F0CA19B7887}"/>
              </a:ext>
            </a:extLst>
          </p:cNvPr>
          <p:cNvSpPr txBox="1"/>
          <p:nvPr/>
        </p:nvSpPr>
        <p:spPr>
          <a:xfrm>
            <a:off x="4609185" y="258574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No voy a obedecer a Dios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D57807-D1BF-20D0-53A4-1F518194381F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1753D7-70E8-6D5A-C72E-07D677E04ABA}"/>
              </a:ext>
            </a:extLst>
          </p:cNvPr>
          <p:cNvSpPr txBox="1"/>
          <p:nvPr/>
        </p:nvSpPr>
        <p:spPr>
          <a:xfrm>
            <a:off x="4607496" y="291596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13DA4A-C241-000F-54D0-CD403A9DFF0C}"/>
              </a:ext>
            </a:extLst>
          </p:cNvPr>
          <p:cNvSpPr txBox="1"/>
          <p:nvPr/>
        </p:nvSpPr>
        <p:spPr>
          <a:xfrm>
            <a:off x="4607496" y="323676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¿por qué hacéis cesar al pueblo de su trabajo?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0E68262-257B-0C28-AB05-2A48359529CC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5:17-19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FAC77FF-67DD-C1FE-06EB-9FB7C508C342}"/>
              </a:ext>
            </a:extLst>
          </p:cNvPr>
          <p:cNvSpPr txBox="1"/>
          <p:nvPr/>
        </p:nvSpPr>
        <p:spPr>
          <a:xfrm>
            <a:off x="9687" y="548680"/>
            <a:ext cx="4525129" cy="30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Estáis ociosos, sí, ociosos, y por eso decís: Vamos y ofrezcamos sacrificios a Jehová.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Id pues, ahora, y trabajad. No se os dará paja, y habéis de entregar la misma tarea de ladrillo.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Entonces los capataces de los hijos de Israel se vieron en aflicción, al decírseles: No se disminuirá nada de vuestro ladrillo, de la tarea de cada día.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8BF504-1671-6D40-918E-125F8B060709}"/>
              </a:ext>
            </a:extLst>
          </p:cNvPr>
          <p:cNvSpPr txBox="1"/>
          <p:nvPr/>
        </p:nvSpPr>
        <p:spPr>
          <a:xfrm>
            <a:off x="4607496" y="3839888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trabajo, para que estén ocupados y no oigan mentiras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18D0704A-3796-0BD9-531B-36C01826C5A7}"/>
              </a:ext>
            </a:extLst>
          </p:cNvPr>
          <p:cNvSpPr txBox="1"/>
          <p:nvPr/>
        </p:nvSpPr>
        <p:spPr>
          <a:xfrm>
            <a:off x="256027" y="3501008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5:20, 21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A31AFF25-1D0E-C6A0-B96C-650F2166618A}"/>
              </a:ext>
            </a:extLst>
          </p:cNvPr>
          <p:cNvSpPr txBox="1"/>
          <p:nvPr/>
        </p:nvSpPr>
        <p:spPr>
          <a:xfrm>
            <a:off x="18813" y="3986960"/>
            <a:ext cx="4597809" cy="275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encontrando a Moisés y a Aarón, que estaban a la vista de ellos cuando salían de la presencia de Faraón, les dijeron: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Mire Jehová sobre vosotros, y juzgue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pues nos habéis hecho abominables delante de Faraón y de sus siervos, poniéndoles la espada en la mano para que nos maten.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8E8FDF-D087-CB2C-4F66-B379751A0BBC}"/>
              </a:ext>
            </a:extLst>
          </p:cNvPr>
          <p:cNvSpPr txBox="1"/>
          <p:nvPr/>
        </p:nvSpPr>
        <p:spPr>
          <a:xfrm>
            <a:off x="4607496" y="444258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Lideres del pueblo: ¿Por qué tratas así a tus siervos?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2D0EC4-B82E-3172-B03F-17EA44787855}"/>
              </a:ext>
            </a:extLst>
          </p:cNvPr>
          <p:cNvSpPr txBox="1"/>
          <p:nvPr/>
        </p:nvSpPr>
        <p:spPr>
          <a:xfrm>
            <a:off x="4627866" y="5036683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Están ociosos, por eso dicen: “Vamos y ofrezcamos sacrificios a Dios”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54155E-AC76-3F50-CB21-EECF8F3C9943}"/>
              </a:ext>
            </a:extLst>
          </p:cNvPr>
          <p:cNvSpPr txBox="1"/>
          <p:nvPr/>
        </p:nvSpPr>
        <p:spPr>
          <a:xfrm>
            <a:off x="4644008" y="5601143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Lideres del pueblo: Que Dios los examine y juzgue</a:t>
            </a:r>
          </a:p>
        </p:txBody>
      </p:sp>
    </p:spTree>
    <p:extLst>
      <p:ext uri="{BB962C8B-B14F-4D97-AF65-F5344CB8AC3E}">
        <p14:creationId xmlns:p14="http://schemas.microsoft.com/office/powerpoint/2010/main" val="27615909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4C4B2-E35B-F4AF-E880-54CEAA05F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00CE5D-F324-453D-E83E-7CF732B3A2A3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970C6F-14E1-6521-2140-34FD9CF87F46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C7796C-F409-2B9E-935A-3AFC453B4AA2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E0111F8-CB64-636A-34CE-FBCC6B3D0BD8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21C59C49-05BE-E022-F728-D2188241F6AA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Moisés se volvió a Jehová, y dijo: Señor, ¿por qué afliges a este pueblo? ¿Para qué me enviaste? Porque desde que yo vine a Faraón para hablarle en tu nombre, ha afligido a este pueblo; 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F3ED40-C293-589D-2352-36FB87F9EDF8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6BD04E-3197-7740-54FA-D2DC22337963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BC0F5C-60C4-C967-115C-CF00D05D4FC7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33BC19-86A8-E32B-291F-05A8B2E62DE8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</p:spTree>
    <p:extLst>
      <p:ext uri="{BB962C8B-B14F-4D97-AF65-F5344CB8AC3E}">
        <p14:creationId xmlns:p14="http://schemas.microsoft.com/office/powerpoint/2010/main" val="128927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 animBg="1"/>
      <p:bldP spid="21" grpId="0" animBg="1"/>
      <p:bldP spid="22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6FCF8-8557-C020-67C9-BB462050F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E5C74C-4A9B-723B-13EF-B38A2EF5AB0F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EFE46F-65F1-F34F-7720-9D264CEEFB73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97C988-1D91-F108-B136-523C7B040277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FA2BBA37-CE5C-05D9-9F36-32BE7143B254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6748F6F5-BF7F-50E6-A160-1C17B8C1CEBA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¿Para qué me enviaste? Porque desde que yo vine a Faraón para hablarle en tu nombre, ha afligido a este pueblo; 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0A3CC9-FEEE-5EE1-D1A4-47000158B7EA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04A730-DCB3-7AEA-E8D3-80FA873669A8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75DC2E-31DD-A496-04BB-9E221292403D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17BF99-F6ED-FF72-8F00-A7277CD7F590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</p:spTree>
    <p:extLst>
      <p:ext uri="{BB962C8B-B14F-4D97-AF65-F5344CB8AC3E}">
        <p14:creationId xmlns:p14="http://schemas.microsoft.com/office/powerpoint/2010/main" val="10181727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241EC-EEF9-4925-AC13-AE7E1CF96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9E5A92-2B60-8E64-9B00-856915CC92A9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42F386-6221-A42E-467B-B2869B21B150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8C0056-A6FC-6DC7-E11F-26615C7FB0A4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CE786DC5-00E0-97FC-731F-B875D38733BF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62D194CA-7B4A-7ABA-E0A1-96F561B3F956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latin typeface="Calibri"/>
              </a:rPr>
              <a:t>Porque desde que yo vine a Faraón para hablarle en tu nombre, ha afligido a este pueblo; 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1C8B86-5D75-E8FE-69EA-AD41CC7F8C05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45DC3-85E2-22F1-DAA3-6A96C96EC1B3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D99AE2-9E21-8511-2805-B1C80854EA41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0C64B6-364E-83A0-BCD4-C3F32C8EB4AB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1538C3C-5051-C48B-1E1A-A2B68B92D3C9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7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363C6-A06E-F4F1-6E12-CE3FA9D3D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C6BD46-0BE3-46C8-49BA-39DBB7E1965E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1A34F0-35A9-DB29-E83C-425DF60413A9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A5F65D-02ED-97DE-E238-29BFA5F19FC9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FE02D76D-DD13-4F15-625B-AF9C6CF82D4C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B9534519-AFC0-7DF3-1ED5-8C248A57F179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desde que yo vine a Faraón para hablarle en tu nombre, ha afligido a este pueblo; </a:t>
            </a:r>
            <a:r>
              <a:rPr lang="es-ES" sz="2400" dirty="0">
                <a:latin typeface="Calibri"/>
              </a:rPr>
              <a:t>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46B15E-4EC3-BA2F-72FE-8C30A89959B9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DE6DF-F39D-5B40-E8B6-BB84E796F459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8183EC-DC08-E9D5-64E8-26DD029AB942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F612AC-1002-17C3-A3AB-9F351018C540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DCF2360-484A-D645-7C65-19D2D1AED249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D874276-2930-93CC-93F8-BA5D6092AB0F}"/>
              </a:ext>
            </a:extLst>
          </p:cNvPr>
          <p:cNvCxnSpPr>
            <a:cxnSpLocks/>
          </p:cNvCxnSpPr>
          <p:nvPr/>
        </p:nvCxnSpPr>
        <p:spPr>
          <a:xfrm>
            <a:off x="2627784" y="2204864"/>
            <a:ext cx="324874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66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B1FBB-479A-C74C-C580-09E03EA6D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0E8F64-1CDB-97AE-6326-A7E256DC470A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B8DD39-7E94-0561-5E3B-CA1C971EBA69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1F4E7F-70C2-3D51-DBC3-DBCF8D87FA05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020D6E7-B724-4B20-35A6-598C677AB3DD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E381EC45-BC0A-1381-47AE-5DAE185D1DA4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desde que yo vine a Faraón para hablarle en tu nombre, ha afligido a este pueblo;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891107-A323-76D4-2ED8-3BF437FBBCBB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001054-8FA3-B65E-DBE7-0005A561C34E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D2B95D-EA3D-D8EA-DD32-425DF96860B4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78C563-03F9-2716-05A5-43677A194684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889A118-0DF3-0432-3838-AFAA3AB66478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1719358-B0E1-2782-0379-20A2552AFD65}"/>
              </a:ext>
            </a:extLst>
          </p:cNvPr>
          <p:cNvCxnSpPr>
            <a:cxnSpLocks/>
          </p:cNvCxnSpPr>
          <p:nvPr/>
        </p:nvCxnSpPr>
        <p:spPr>
          <a:xfrm>
            <a:off x="2627784" y="2204864"/>
            <a:ext cx="324874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EF8C894-E98D-CC0E-2542-6348E64FF6A0}"/>
              </a:ext>
            </a:extLst>
          </p:cNvPr>
          <p:cNvCxnSpPr>
            <a:cxnSpLocks/>
          </p:cNvCxnSpPr>
          <p:nvPr/>
        </p:nvCxnSpPr>
        <p:spPr>
          <a:xfrm flipV="1">
            <a:off x="3995936" y="1916832"/>
            <a:ext cx="1880592" cy="48346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 CuadroTexto">
            <a:extLst>
              <a:ext uri="{FF2B5EF4-FFF2-40B4-BE49-F238E27FC236}">
                <a16:creationId xmlns:a16="http://schemas.microsoft.com/office/drawing/2014/main" id="{46BF26C4-474E-527A-10EC-888FEE871624}"/>
              </a:ext>
            </a:extLst>
          </p:cNvPr>
          <p:cNvSpPr txBox="1"/>
          <p:nvPr/>
        </p:nvSpPr>
        <p:spPr>
          <a:xfrm>
            <a:off x="323528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B8DFC0C5-87C4-A88C-C23C-273A1A8AF0FB}"/>
              </a:ext>
            </a:extLst>
          </p:cNvPr>
          <p:cNvSpPr txBox="1"/>
          <p:nvPr/>
        </p:nvSpPr>
        <p:spPr>
          <a:xfrm>
            <a:off x="179512" y="2996952"/>
            <a:ext cx="4176464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Jehová respondió a Moisés: Ahora verás lo que yo haré a Faraón; porque con mano fuerte los dejará ir, y con mano fuerte los echará de su tierra. </a:t>
            </a:r>
          </a:p>
        </p:txBody>
      </p:sp>
    </p:spTree>
    <p:extLst>
      <p:ext uri="{BB962C8B-B14F-4D97-AF65-F5344CB8AC3E}">
        <p14:creationId xmlns:p14="http://schemas.microsoft.com/office/powerpoint/2010/main" val="77415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EF71E-DDD6-1A89-CFCB-59DBA7A75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5C79AC-C995-6C6A-C227-582C984DC8DA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295A64-EA13-C2B5-8A01-DD56741101C8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1A9D96-CA0A-4A88-2A38-E923DF9840B2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A76467C-364D-A6A9-1F9B-D9D912C55225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F06380E2-F508-557C-6B11-9C1D2E74C039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desde que yo vine a Faraón para hablarle en tu nombre, ha afligido a este pueblo;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39A8EF-2203-B8F6-1916-755C458C24C7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DC2F9D-D5B2-5E50-ACB4-DE5BE106E50E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F54C2D-2242-7AE1-A647-125597E4DD07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A5A44E-2AFC-AC7F-3EF6-F0B645882F9D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463D83D-8A3C-7BC4-9914-DDCBDD93FDA9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B8F993A-FDF3-6489-6CD6-B2372EF20769}"/>
              </a:ext>
            </a:extLst>
          </p:cNvPr>
          <p:cNvCxnSpPr>
            <a:cxnSpLocks/>
          </p:cNvCxnSpPr>
          <p:nvPr/>
        </p:nvCxnSpPr>
        <p:spPr>
          <a:xfrm>
            <a:off x="2627784" y="2204864"/>
            <a:ext cx="324874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7582EF2-C79A-9E53-00FB-D0525A332103}"/>
              </a:ext>
            </a:extLst>
          </p:cNvPr>
          <p:cNvCxnSpPr>
            <a:cxnSpLocks/>
          </p:cNvCxnSpPr>
          <p:nvPr/>
        </p:nvCxnSpPr>
        <p:spPr>
          <a:xfrm flipV="1">
            <a:off x="3995936" y="1916832"/>
            <a:ext cx="1880592" cy="48346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 CuadroTexto">
            <a:extLst>
              <a:ext uri="{FF2B5EF4-FFF2-40B4-BE49-F238E27FC236}">
                <a16:creationId xmlns:a16="http://schemas.microsoft.com/office/drawing/2014/main" id="{D2AE11F7-1309-69D4-2E6F-A1BC2EAB5F5D}"/>
              </a:ext>
            </a:extLst>
          </p:cNvPr>
          <p:cNvSpPr txBox="1"/>
          <p:nvPr/>
        </p:nvSpPr>
        <p:spPr>
          <a:xfrm>
            <a:off x="323528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3FAA3CC1-70CC-5B4A-7AE9-62D5C1591E40}"/>
              </a:ext>
            </a:extLst>
          </p:cNvPr>
          <p:cNvSpPr txBox="1"/>
          <p:nvPr/>
        </p:nvSpPr>
        <p:spPr>
          <a:xfrm>
            <a:off x="179512" y="2996952"/>
            <a:ext cx="4176464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respondió a Moisés: </a:t>
            </a:r>
            <a:r>
              <a:rPr lang="es-ES" sz="2400" dirty="0">
                <a:latin typeface="Calibri"/>
              </a:rPr>
              <a:t>Ahora verás lo que yo haré a Faraón; porque con mano fuerte los dejará ir, y con mano fuerte los echará de su tierra. </a:t>
            </a:r>
          </a:p>
        </p:txBody>
      </p:sp>
    </p:spTree>
    <p:extLst>
      <p:ext uri="{BB962C8B-B14F-4D97-AF65-F5344CB8AC3E}">
        <p14:creationId xmlns:p14="http://schemas.microsoft.com/office/powerpoint/2010/main" val="1549323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BF5D8-9AD4-A2B4-5F2E-90A5112E2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EF6DE2-8309-771B-8F2C-E3790CBBC68E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D4E3CC-E19B-96C1-078B-94AE7AB83D5C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F5D797-051F-5C3B-4DC6-53AE63DC0671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1C6ABD5-D6A0-628A-C1E5-C1899308EC32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5D139F6D-68D5-FDED-B1A6-923CF2B40B2E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desde que yo vine a Faraón para hablarle en tu nombre, ha afligido a este pueblo;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CCF2D9-B722-BD94-AA3E-8EAD4DA9EF99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4584F-AB1F-114E-49B9-0A2AFCE66B55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BC7D93-D675-77F9-2FD6-656C4D5D1C5F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AAED4-5B38-943B-51AF-EEEABEE2D1C1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67EFF33-4C88-ABA2-0B1E-17A9616DF039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3C41DFF-DF2F-E786-6593-367A70BC2403}"/>
              </a:ext>
            </a:extLst>
          </p:cNvPr>
          <p:cNvCxnSpPr>
            <a:cxnSpLocks/>
          </p:cNvCxnSpPr>
          <p:nvPr/>
        </p:nvCxnSpPr>
        <p:spPr>
          <a:xfrm>
            <a:off x="2627784" y="2204864"/>
            <a:ext cx="324874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F307E42-5F34-5965-4A1F-829EED263769}"/>
              </a:ext>
            </a:extLst>
          </p:cNvPr>
          <p:cNvCxnSpPr>
            <a:cxnSpLocks/>
          </p:cNvCxnSpPr>
          <p:nvPr/>
        </p:nvCxnSpPr>
        <p:spPr>
          <a:xfrm flipV="1">
            <a:off x="3995936" y="1916832"/>
            <a:ext cx="1880592" cy="48346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 CuadroTexto">
            <a:extLst>
              <a:ext uri="{FF2B5EF4-FFF2-40B4-BE49-F238E27FC236}">
                <a16:creationId xmlns:a16="http://schemas.microsoft.com/office/drawing/2014/main" id="{8D897E91-9CCA-1772-45C7-9C00F9BAA1E8}"/>
              </a:ext>
            </a:extLst>
          </p:cNvPr>
          <p:cNvSpPr txBox="1"/>
          <p:nvPr/>
        </p:nvSpPr>
        <p:spPr>
          <a:xfrm>
            <a:off x="323528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C8EDAA13-30F1-7004-01DB-C615C836A0A6}"/>
              </a:ext>
            </a:extLst>
          </p:cNvPr>
          <p:cNvSpPr txBox="1"/>
          <p:nvPr/>
        </p:nvSpPr>
        <p:spPr>
          <a:xfrm>
            <a:off x="179512" y="2996952"/>
            <a:ext cx="4176464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respondió a Moisés: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Ahora verás lo que yo haré a Faraón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porque con mano fuerte los dejará ir, y con mano fuerte los echará de su tierra.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316861-1127-D678-6301-09DF13CA5DB5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87841DB-ED22-A878-5F3F-397697650D3A}"/>
              </a:ext>
            </a:extLst>
          </p:cNvPr>
          <p:cNvSpPr txBox="1"/>
          <p:nvPr/>
        </p:nvSpPr>
        <p:spPr>
          <a:xfrm>
            <a:off x="565361" y="4509121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6:2-5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8AAE8DA-5DAB-97B1-5404-D82DF2896655}"/>
              </a:ext>
            </a:extLst>
          </p:cNvPr>
          <p:cNvSpPr txBox="1"/>
          <p:nvPr/>
        </p:nvSpPr>
        <p:spPr>
          <a:xfrm>
            <a:off x="9687" y="5013176"/>
            <a:ext cx="9242833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Habló todavía Dios a Moisés, y le dijo: Yo soy JEHOVÁ. Y aparecí a Abraham, a Isaac y a Jacob como Dios Omnipotente, mas en mi nombre JEHOVÁ no me di a conocer a ellos. También establecí mi pacto con ellos, de darles la tierra de Canaán, la tierra en que fueron forasteros, y en la cual habitaron. Asimismo yo he oído el gemido de los hijos de Israel, a quienes hacen servir los egipcios, y me he acordado de mi pacto. </a:t>
            </a:r>
          </a:p>
        </p:txBody>
      </p:sp>
    </p:spTree>
    <p:extLst>
      <p:ext uri="{BB962C8B-B14F-4D97-AF65-F5344CB8AC3E}">
        <p14:creationId xmlns:p14="http://schemas.microsoft.com/office/powerpoint/2010/main" val="317292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71A24-FEC6-D30B-F5BE-7ECADA263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BC5AE6-E319-854B-A8D8-6120CCE1AE8B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C50C50-6EC8-9836-441F-E3F253C321B0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04E71-5ED1-2B83-4978-F96B3A2FDC82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4051599-AFA2-5B29-0DE3-CC5C2F01A299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BCD8BB00-9579-BF86-8A5F-86409C3FFAAB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desde que yo vine a Faraón para hablarle en tu nombre, ha afligido a este pueblo;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C0A13C-9CEE-7DDF-853F-47FE801DBE77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643D8-4FA4-2963-F090-5AE28F2BA924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FF4BC-588A-3C5F-D347-7DA6415F8E2A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6E66A3-2D91-D1A4-06B9-D8C5BACC78C9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B87B836-3C9E-9645-43E4-406637177036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EB1CCE9-F22C-E5AD-79D8-4F8D83938AC0}"/>
              </a:ext>
            </a:extLst>
          </p:cNvPr>
          <p:cNvCxnSpPr>
            <a:cxnSpLocks/>
          </p:cNvCxnSpPr>
          <p:nvPr/>
        </p:nvCxnSpPr>
        <p:spPr>
          <a:xfrm>
            <a:off x="2627784" y="2204864"/>
            <a:ext cx="324874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6BBC0EC-BD71-6B84-550F-3DF26E910F31}"/>
              </a:ext>
            </a:extLst>
          </p:cNvPr>
          <p:cNvCxnSpPr>
            <a:cxnSpLocks/>
          </p:cNvCxnSpPr>
          <p:nvPr/>
        </p:nvCxnSpPr>
        <p:spPr>
          <a:xfrm flipV="1">
            <a:off x="3995936" y="1916832"/>
            <a:ext cx="1880592" cy="48346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 CuadroTexto">
            <a:extLst>
              <a:ext uri="{FF2B5EF4-FFF2-40B4-BE49-F238E27FC236}">
                <a16:creationId xmlns:a16="http://schemas.microsoft.com/office/drawing/2014/main" id="{32D6905E-EAEC-DDA7-C361-2767FBD575BD}"/>
              </a:ext>
            </a:extLst>
          </p:cNvPr>
          <p:cNvSpPr txBox="1"/>
          <p:nvPr/>
        </p:nvSpPr>
        <p:spPr>
          <a:xfrm>
            <a:off x="323528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A5B3C908-E3E1-61FF-8C9C-2482EBF7A315}"/>
              </a:ext>
            </a:extLst>
          </p:cNvPr>
          <p:cNvSpPr txBox="1"/>
          <p:nvPr/>
        </p:nvSpPr>
        <p:spPr>
          <a:xfrm>
            <a:off x="179512" y="2996952"/>
            <a:ext cx="4176464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respondió a Moisés: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Ahora verás lo que yo haré a Faraón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porque con mano fuerte los dejará ir, y con mano fuerte los echará de su tierra.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AA3557-678C-B947-1DBD-62CD4CC6BA81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6F9533A5-997B-65E1-5EB0-CC7CA88E891F}"/>
              </a:ext>
            </a:extLst>
          </p:cNvPr>
          <p:cNvSpPr txBox="1"/>
          <p:nvPr/>
        </p:nvSpPr>
        <p:spPr>
          <a:xfrm>
            <a:off x="565361" y="4509121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6:2-5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2DA3D4B0-10B0-4131-BA03-199C3F480DF7}"/>
              </a:ext>
            </a:extLst>
          </p:cNvPr>
          <p:cNvSpPr txBox="1"/>
          <p:nvPr/>
        </p:nvSpPr>
        <p:spPr>
          <a:xfrm>
            <a:off x="9687" y="5013176"/>
            <a:ext cx="9242833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Habló todavía Dios a Moisés, y le dijo: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Yo soy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latin typeface="Calibri"/>
              </a:rPr>
              <a:t>Y aparecí a Abraham, a Isaac y a Jacob como Dios Omnipotente, mas en mi nombre JEHOVÁ no me di a conocer a ellos. También establecí mi pacto con ellos, de darles la tierra de Canaán, la tierra en que fueron forasteros, y en la cual habitaron. Asimismo yo he oído el gemido de los hijos de Israel, a quienes hacen servir los egipcios, y me he acordado de mi pacto.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7D5FCD-7DF3-6050-BBC5-50F931C77D29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</p:spTree>
    <p:extLst>
      <p:ext uri="{BB962C8B-B14F-4D97-AF65-F5344CB8AC3E}">
        <p14:creationId xmlns:p14="http://schemas.microsoft.com/office/powerpoint/2010/main" val="309520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6E65E-4026-9B39-4104-BC598E5D9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969564-9F2C-2C33-55AC-93EEAE834E76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BAFD53-8914-DCC6-D371-97DE8938B180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0A07C7-1C1F-330A-11F3-0A0E82C9E263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B70514A-C2EE-3E8B-5B58-B1CC014C4DD9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90043E2B-337D-B080-9D94-DF9FC4B0D241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desde que yo vine a Faraón para hablarle en tu nombre, ha afligido a este pueblo;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B509DB-F4EB-CA24-0ED8-A02BEE0A39FB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EC0496-5075-5C06-EFBA-AFCC2084FADF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9E47D7-ABBE-40E0-687A-F1E57A83E213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4ACB03-EFAA-AAF9-DF1C-42E3DB53050C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4460B55-AFD1-1098-BA38-DB030CC43B42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5112283-8530-7B0D-96EF-E4D66EB1B79F}"/>
              </a:ext>
            </a:extLst>
          </p:cNvPr>
          <p:cNvCxnSpPr>
            <a:cxnSpLocks/>
          </p:cNvCxnSpPr>
          <p:nvPr/>
        </p:nvCxnSpPr>
        <p:spPr>
          <a:xfrm>
            <a:off x="2627784" y="2204864"/>
            <a:ext cx="324874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529E17D-8FFE-C5E3-E218-D307EA10BE2F}"/>
              </a:ext>
            </a:extLst>
          </p:cNvPr>
          <p:cNvCxnSpPr>
            <a:cxnSpLocks/>
          </p:cNvCxnSpPr>
          <p:nvPr/>
        </p:nvCxnSpPr>
        <p:spPr>
          <a:xfrm flipV="1">
            <a:off x="3995936" y="1916832"/>
            <a:ext cx="1880592" cy="48346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 CuadroTexto">
            <a:extLst>
              <a:ext uri="{FF2B5EF4-FFF2-40B4-BE49-F238E27FC236}">
                <a16:creationId xmlns:a16="http://schemas.microsoft.com/office/drawing/2014/main" id="{6BC5CBBA-307A-76FA-60B5-DBA01B22CE4A}"/>
              </a:ext>
            </a:extLst>
          </p:cNvPr>
          <p:cNvSpPr txBox="1"/>
          <p:nvPr/>
        </p:nvSpPr>
        <p:spPr>
          <a:xfrm>
            <a:off x="323528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20CC93BC-93E1-CE8B-01CD-D88E0F93FB7B}"/>
              </a:ext>
            </a:extLst>
          </p:cNvPr>
          <p:cNvSpPr txBox="1"/>
          <p:nvPr/>
        </p:nvSpPr>
        <p:spPr>
          <a:xfrm>
            <a:off x="179512" y="2996952"/>
            <a:ext cx="4176464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respondió a Moisés: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Ahora verás lo que yo haré a Faraón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porque con mano fuerte los dejará ir, y con mano fuerte los echará de su tierra.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6313D4-0DC4-A341-2FDF-63249BC97328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4ECC9A53-1169-9868-D3AF-B832FC96DECC}"/>
              </a:ext>
            </a:extLst>
          </p:cNvPr>
          <p:cNvSpPr txBox="1"/>
          <p:nvPr/>
        </p:nvSpPr>
        <p:spPr>
          <a:xfrm>
            <a:off x="565361" y="4509121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6:2-5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BC49FF92-6363-50FD-3247-A4931F0CCB07}"/>
              </a:ext>
            </a:extLst>
          </p:cNvPr>
          <p:cNvSpPr txBox="1"/>
          <p:nvPr/>
        </p:nvSpPr>
        <p:spPr>
          <a:xfrm>
            <a:off x="9687" y="5013176"/>
            <a:ext cx="9242833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Habló todavía Dios a Moisés, y le dijo: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Yo soy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aparecí a Abraham, a Isaac y a Jacob como Dios Omnipotente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mas en mi nombre JEHOVÁ no me di a conocer a ellos. </a:t>
            </a:r>
            <a:r>
              <a:rPr lang="es-ES" sz="2400" dirty="0">
                <a:latin typeface="Calibri"/>
              </a:rPr>
              <a:t>También establecí mi pacto con ellos, de darles la tierra de Canaán, la tierra en que fueron forasteros, y en la cual habitaron. Asimismo yo he oído el gemido de los hijos de Israel, a quienes hacen servir los egipcios, y me he acordado de mi pacto.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9F1120-4AEA-4EE8-9F02-9EB10EFECDCA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DC7817-767F-6054-ECE6-EEF34DD4451D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</p:spTree>
    <p:extLst>
      <p:ext uri="{BB962C8B-B14F-4D97-AF65-F5344CB8AC3E}">
        <p14:creationId xmlns:p14="http://schemas.microsoft.com/office/powerpoint/2010/main" val="400766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547A8-F301-E293-9885-BF01B5C6E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B42217-FA2D-4CAB-F489-E14535058C68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E67FDA-90BD-D2D9-6D4D-339F63152B16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7FE119-F091-F20B-E80B-725ED54FAD57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16008EF9-BB00-1ED5-09DD-817CC0840EB7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9C66D8A8-B5BC-2956-7A58-160816DF5535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desde que yo vine a Faraón para hablarle en tu nombre, ha afligido a este pueblo;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D1F7AC-82FB-14DF-4EC9-BFDC066801A7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150168-E532-840B-1493-719EFC220AAB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1443F7-C809-DF6B-1FC5-2947A7934303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E1E66E-6952-D411-62BC-039219EE7B1A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55E2A89-B0A9-21BA-16F2-409C022E78AB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9D9C4F4-560F-755D-2BDB-F3F9FDEA1B1F}"/>
              </a:ext>
            </a:extLst>
          </p:cNvPr>
          <p:cNvCxnSpPr>
            <a:cxnSpLocks/>
          </p:cNvCxnSpPr>
          <p:nvPr/>
        </p:nvCxnSpPr>
        <p:spPr>
          <a:xfrm>
            <a:off x="2627784" y="2204864"/>
            <a:ext cx="324874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CB711AE-1534-4D51-8FB3-C80680CB20FB}"/>
              </a:ext>
            </a:extLst>
          </p:cNvPr>
          <p:cNvCxnSpPr>
            <a:cxnSpLocks/>
          </p:cNvCxnSpPr>
          <p:nvPr/>
        </p:nvCxnSpPr>
        <p:spPr>
          <a:xfrm flipV="1">
            <a:off x="3995936" y="1916832"/>
            <a:ext cx="1880592" cy="48346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 CuadroTexto">
            <a:extLst>
              <a:ext uri="{FF2B5EF4-FFF2-40B4-BE49-F238E27FC236}">
                <a16:creationId xmlns:a16="http://schemas.microsoft.com/office/drawing/2014/main" id="{8CB03927-74C7-0DC7-022B-E9C025A4A267}"/>
              </a:ext>
            </a:extLst>
          </p:cNvPr>
          <p:cNvSpPr txBox="1"/>
          <p:nvPr/>
        </p:nvSpPr>
        <p:spPr>
          <a:xfrm>
            <a:off x="323528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DDD1494A-7C84-4DF4-8E19-51C759044DE2}"/>
              </a:ext>
            </a:extLst>
          </p:cNvPr>
          <p:cNvSpPr txBox="1"/>
          <p:nvPr/>
        </p:nvSpPr>
        <p:spPr>
          <a:xfrm>
            <a:off x="179512" y="2996952"/>
            <a:ext cx="4176464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respondió a Moisés: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Ahora verás lo que yo haré a Faraón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porque con mano fuerte los dejará ir, y con mano fuerte los echará de su tierra.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26120C-9548-02A2-63BB-B3BF3522F3B9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25F250A-D201-EFC2-FBE5-0FB5BF10204B}"/>
              </a:ext>
            </a:extLst>
          </p:cNvPr>
          <p:cNvSpPr txBox="1"/>
          <p:nvPr/>
        </p:nvSpPr>
        <p:spPr>
          <a:xfrm>
            <a:off x="565361" y="4509121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6:2-5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4D24A57F-4220-B3FD-E2C1-C71B7D4927C6}"/>
              </a:ext>
            </a:extLst>
          </p:cNvPr>
          <p:cNvSpPr txBox="1"/>
          <p:nvPr/>
        </p:nvSpPr>
        <p:spPr>
          <a:xfrm>
            <a:off x="9687" y="5013176"/>
            <a:ext cx="9242833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Habló todavía Dios a Moisés, y le dijo: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Yo soy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aparecí a Abraham, a Isaac y a Jacob como Dios Omnipotente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mas en mi nombre JEHOVÁ no me di a conocer a ellos. </a:t>
            </a:r>
            <a:r>
              <a:rPr lang="es-ES" sz="2400" u="sng" dirty="0">
                <a:latin typeface="Calibri"/>
              </a:rPr>
              <a:t>También establecí mi pacto con ellos</a:t>
            </a:r>
            <a:r>
              <a:rPr lang="es-ES" sz="2400" dirty="0">
                <a:latin typeface="Calibri"/>
              </a:rPr>
              <a:t>, de darles la tierra de Canaán, la tierra en que fueron forasteros, y en la cual habitaron. Asimismo yo he oído el gemido de los hijos de Israel, a quienes hacen servir los egipcios, y me he acordado de mi pacto.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11A991-EA38-C4A5-9802-BE8924CAA0A3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3E0FDF-1F7F-123C-6333-65E87EDF4A5F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DEFA17-3842-07AC-2BD0-C9D96CA5783E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</p:spTree>
    <p:extLst>
      <p:ext uri="{BB962C8B-B14F-4D97-AF65-F5344CB8AC3E}">
        <p14:creationId xmlns:p14="http://schemas.microsoft.com/office/powerpoint/2010/main" val="406249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403A4-5B2B-B776-8E12-4563AFCF7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1C0C93-0EE8-1B5C-1C4A-1290DD8C65F0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01F845-BF99-92C7-B549-BE5DAD2BFE95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8F6DBD-8BDB-DCB0-1C70-FE847DB7FD6C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E78B478-B785-A85C-FFFA-9DAAB31C4C1A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25C24368-1E0F-6F05-2639-CB3091FFAFD4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desde que yo vine a Faraón para hablarle en tu nombre, ha afligido a este pueblo;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1B6511-FCCA-3FF8-A2B1-8FBFC0F713B5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A84F6B-D698-EC1F-72E9-821A61612252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0B26D1-A5FA-4E86-5D6B-867778D52125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1567B6-BD3F-523F-5861-1F15371605C7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EAA2A1A-D2DB-5C5A-4FB7-5A7AD4672EB0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1950DE-C90F-16DF-913F-7DCAA82CC597}"/>
              </a:ext>
            </a:extLst>
          </p:cNvPr>
          <p:cNvCxnSpPr>
            <a:cxnSpLocks/>
          </p:cNvCxnSpPr>
          <p:nvPr/>
        </p:nvCxnSpPr>
        <p:spPr>
          <a:xfrm>
            <a:off x="2627784" y="2204864"/>
            <a:ext cx="324874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5886972-FB60-0616-9A4A-E587E21E7E0D}"/>
              </a:ext>
            </a:extLst>
          </p:cNvPr>
          <p:cNvCxnSpPr>
            <a:cxnSpLocks/>
          </p:cNvCxnSpPr>
          <p:nvPr/>
        </p:nvCxnSpPr>
        <p:spPr>
          <a:xfrm flipV="1">
            <a:off x="3995936" y="1916832"/>
            <a:ext cx="1880592" cy="48346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 CuadroTexto">
            <a:extLst>
              <a:ext uri="{FF2B5EF4-FFF2-40B4-BE49-F238E27FC236}">
                <a16:creationId xmlns:a16="http://schemas.microsoft.com/office/drawing/2014/main" id="{51B84A48-6DDC-3A79-B3C4-024B4DABF38E}"/>
              </a:ext>
            </a:extLst>
          </p:cNvPr>
          <p:cNvSpPr txBox="1"/>
          <p:nvPr/>
        </p:nvSpPr>
        <p:spPr>
          <a:xfrm>
            <a:off x="323528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8B2FB7D0-57FE-D4B2-5292-2E8B036AEA1E}"/>
              </a:ext>
            </a:extLst>
          </p:cNvPr>
          <p:cNvSpPr txBox="1"/>
          <p:nvPr/>
        </p:nvSpPr>
        <p:spPr>
          <a:xfrm>
            <a:off x="179512" y="2996952"/>
            <a:ext cx="4176464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respondió a Moisés: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Ahora verás lo que yo haré a Faraón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porque con mano fuerte los dejará ir, y con mano fuerte los echará de su tierra.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ABCD0-704F-4896-F04D-946B95D08E50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09B25579-3385-21AD-3CCB-7CD46E2AAF44}"/>
              </a:ext>
            </a:extLst>
          </p:cNvPr>
          <p:cNvSpPr txBox="1"/>
          <p:nvPr/>
        </p:nvSpPr>
        <p:spPr>
          <a:xfrm>
            <a:off x="565361" y="4509121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6:2-5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ACAA163-471D-334F-708F-802858A686BE}"/>
              </a:ext>
            </a:extLst>
          </p:cNvPr>
          <p:cNvSpPr txBox="1"/>
          <p:nvPr/>
        </p:nvSpPr>
        <p:spPr>
          <a:xfrm>
            <a:off x="9687" y="5013176"/>
            <a:ext cx="9242833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Habló todavía Dios a Moisés, y le dijo: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Yo soy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aparecí a Abraham, a Isaac y a Jacob como Dios Omnipotente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mas en mi nombre JEHOVÁ no me di a conocer a ellos. </a:t>
            </a:r>
            <a:r>
              <a:rPr lang="es-ES" sz="2400" u="sng" dirty="0">
                <a:latin typeface="Calibri"/>
              </a:rPr>
              <a:t>También establecí mi pacto con ellos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 darles la tierra de Canaán, la tierra en que fueron forasteros, y en la cual habitaron. </a:t>
            </a:r>
            <a:r>
              <a:rPr lang="es-ES" sz="2400" dirty="0">
                <a:latin typeface="Calibri"/>
              </a:rPr>
              <a:t>Asimismo yo he oído el gemido de los hijos de Israel, a quienes hacen servir los egipcios, y me he acordado de mi pacto.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28D31A-7025-7A4E-DD86-E6C2CC903395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67A7D4-242E-6ADC-7503-E34F77900FAD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542E83-CA6A-C40C-E0FE-BCB1CAF981A0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AC9565-AB6B-A638-F83B-69093812F756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</p:spTree>
    <p:extLst>
      <p:ext uri="{BB962C8B-B14F-4D97-AF65-F5344CB8AC3E}">
        <p14:creationId xmlns:p14="http://schemas.microsoft.com/office/powerpoint/2010/main" val="419821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9EF50-4951-7B37-F7FA-27FC13FC0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16B006-F1DD-34F8-43E6-008053D2D594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A8B796-0F3C-7FF4-9B17-30CE1FE3F123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291A46-D789-B6B5-A345-EFA867BBCEB6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27273BF-0402-A944-80D2-C922D36F4C30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52EB1A1C-AC37-CB07-3097-639AAE277FB7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desde que yo vine a Faraón para hablarle en tu nombre, ha afligido a este pueblo;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A0810B-AB90-6498-A0BE-0265BEC5C924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938127-89A1-90D8-4FF5-79A196F0C20B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F8BA9C-C541-53DE-7076-859F66B71AE5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2C8694-ED3A-2718-B19C-8A3EFFAEBD54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048DAA6-3883-9F3B-5E05-8FD9BDA5A7C0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986A5F6-FC50-655F-C956-C141FCBBDC5C}"/>
              </a:ext>
            </a:extLst>
          </p:cNvPr>
          <p:cNvCxnSpPr>
            <a:cxnSpLocks/>
          </p:cNvCxnSpPr>
          <p:nvPr/>
        </p:nvCxnSpPr>
        <p:spPr>
          <a:xfrm>
            <a:off x="2627784" y="2204864"/>
            <a:ext cx="324874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D783B90-5B1C-E86C-F77B-F15888772F0F}"/>
              </a:ext>
            </a:extLst>
          </p:cNvPr>
          <p:cNvCxnSpPr>
            <a:cxnSpLocks/>
          </p:cNvCxnSpPr>
          <p:nvPr/>
        </p:nvCxnSpPr>
        <p:spPr>
          <a:xfrm flipV="1">
            <a:off x="3995936" y="1916832"/>
            <a:ext cx="1880592" cy="48346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 CuadroTexto">
            <a:extLst>
              <a:ext uri="{FF2B5EF4-FFF2-40B4-BE49-F238E27FC236}">
                <a16:creationId xmlns:a16="http://schemas.microsoft.com/office/drawing/2014/main" id="{CA7BC555-3FB3-E3F8-6B60-6784921027B4}"/>
              </a:ext>
            </a:extLst>
          </p:cNvPr>
          <p:cNvSpPr txBox="1"/>
          <p:nvPr/>
        </p:nvSpPr>
        <p:spPr>
          <a:xfrm>
            <a:off x="323528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828285C9-057B-39A4-9526-55E3F050D004}"/>
              </a:ext>
            </a:extLst>
          </p:cNvPr>
          <p:cNvSpPr txBox="1"/>
          <p:nvPr/>
        </p:nvSpPr>
        <p:spPr>
          <a:xfrm>
            <a:off x="179512" y="2996952"/>
            <a:ext cx="4176464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respondió a Moisés: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Ahora verás lo que yo haré a Faraón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porque con mano fuerte los dejará ir, y con mano fuerte los echará de su tierra.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8064E5-DCC6-261D-B884-B8FB676C7118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F6B7E74C-6D70-CDD4-A45A-5CBFF2ACD6E3}"/>
              </a:ext>
            </a:extLst>
          </p:cNvPr>
          <p:cNvSpPr txBox="1"/>
          <p:nvPr/>
        </p:nvSpPr>
        <p:spPr>
          <a:xfrm>
            <a:off x="565361" y="4509121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6:2-5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8FB0FE64-36D1-A9AE-C99E-222C44B4C890}"/>
              </a:ext>
            </a:extLst>
          </p:cNvPr>
          <p:cNvSpPr txBox="1"/>
          <p:nvPr/>
        </p:nvSpPr>
        <p:spPr>
          <a:xfrm>
            <a:off x="9687" y="5013176"/>
            <a:ext cx="9242833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Habló todavía Dios a Moisés, y le dijo: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Yo soy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aparecí a Abraham, a Isaac y a Jacob como Dios Omnipotente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mas en mi nombre JEHOVÁ no me di a conocer a ellos. </a:t>
            </a:r>
            <a:r>
              <a:rPr lang="es-ES" sz="2400" u="sng" dirty="0">
                <a:latin typeface="Calibri"/>
              </a:rPr>
              <a:t>También establecí mi pacto con ellos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 darles la tierra de Canaán, la tierra en que fueron forasteros, y en la cual habitaron.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Asimismo yo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he oído el gemido de los hijos de Israel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a quienes hacen servir los egipcios,</a:t>
            </a:r>
            <a:r>
              <a:rPr lang="es-ES" sz="2400" dirty="0">
                <a:latin typeface="Calibri"/>
              </a:rPr>
              <a:t> y me he acordado de mi pacto.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82E31B-6A6C-BC03-5053-9883EA2CD08C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CF1D78-0E5E-9B74-8607-6D81BBD36415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C9D584-484E-1A9B-517D-A595147C4035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7C1A41-989B-85A0-A958-79B206686A3F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86D77C-967C-6740-FACD-B5B670D72074}"/>
              </a:ext>
            </a:extLst>
          </p:cNvPr>
          <p:cNvSpPr txBox="1"/>
          <p:nvPr/>
        </p:nvSpPr>
        <p:spPr>
          <a:xfrm>
            <a:off x="4572000" y="433939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oído el gemido de los hijos de Israel</a:t>
            </a:r>
          </a:p>
        </p:txBody>
      </p:sp>
    </p:spTree>
    <p:extLst>
      <p:ext uri="{BB962C8B-B14F-4D97-AF65-F5344CB8AC3E}">
        <p14:creationId xmlns:p14="http://schemas.microsoft.com/office/powerpoint/2010/main" val="348871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AF5EA-11C3-51C6-EAEE-D951705F9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00EC0D-9ED6-1DDC-48A2-396DC73C2F0C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8D6EAB-B9B3-2083-AD50-D8F9AFD9F2AC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2F4F7B-581A-5926-17B5-A21A73E2BE82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EA75C198-DEAA-40A7-D4F8-75DA5223FFC2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5:22, 23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5EC3D878-1F27-2DD8-83C7-4DE0E2131214}"/>
              </a:ext>
            </a:extLst>
          </p:cNvPr>
          <p:cNvSpPr txBox="1"/>
          <p:nvPr/>
        </p:nvSpPr>
        <p:spPr>
          <a:xfrm>
            <a:off x="9687" y="544417"/>
            <a:ext cx="452512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Moisés se volvió a Jehová, y dijo: Señor, ¿por qué afliges a este pueblo?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¿Para qué me enviaste?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desde que yo vine a Faraón para hablarle en tu nombre, ha afligido a este pueblo;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tú no has librado a tu pueblo.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2A12BB-5109-F95E-4693-2592393BA636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33009-DA92-D80B-0E3B-9B1D795F9B48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752499-3C0D-F0CF-7DA5-0B241A09B21E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BF8F71-DDB3-FA15-49C4-D18D75B82843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E72533C-BCBC-2447-438B-A3DAE1FBB600}"/>
              </a:ext>
            </a:extLst>
          </p:cNvPr>
          <p:cNvCxnSpPr>
            <a:cxnSpLocks/>
          </p:cNvCxnSpPr>
          <p:nvPr/>
        </p:nvCxnSpPr>
        <p:spPr>
          <a:xfrm>
            <a:off x="4211960" y="1381944"/>
            <a:ext cx="1512168" cy="20055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5EB58AB-912B-0173-B954-49AE7AE21ECC}"/>
              </a:ext>
            </a:extLst>
          </p:cNvPr>
          <p:cNvCxnSpPr>
            <a:cxnSpLocks/>
          </p:cNvCxnSpPr>
          <p:nvPr/>
        </p:nvCxnSpPr>
        <p:spPr>
          <a:xfrm>
            <a:off x="2627784" y="2204864"/>
            <a:ext cx="3248744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FBD01F3-A432-C994-4314-1296FDD0B747}"/>
              </a:ext>
            </a:extLst>
          </p:cNvPr>
          <p:cNvCxnSpPr>
            <a:cxnSpLocks/>
          </p:cNvCxnSpPr>
          <p:nvPr/>
        </p:nvCxnSpPr>
        <p:spPr>
          <a:xfrm flipV="1">
            <a:off x="3995936" y="1916832"/>
            <a:ext cx="1880592" cy="48346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 CuadroTexto">
            <a:extLst>
              <a:ext uri="{FF2B5EF4-FFF2-40B4-BE49-F238E27FC236}">
                <a16:creationId xmlns:a16="http://schemas.microsoft.com/office/drawing/2014/main" id="{06ECF93E-F4CD-C685-95A6-34220C4FB335}"/>
              </a:ext>
            </a:extLst>
          </p:cNvPr>
          <p:cNvSpPr txBox="1"/>
          <p:nvPr/>
        </p:nvSpPr>
        <p:spPr>
          <a:xfrm>
            <a:off x="323528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6:1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528582BD-9DAB-B6C6-8449-1DDEB8E73EAD}"/>
              </a:ext>
            </a:extLst>
          </p:cNvPr>
          <p:cNvSpPr txBox="1"/>
          <p:nvPr/>
        </p:nvSpPr>
        <p:spPr>
          <a:xfrm>
            <a:off x="179512" y="2996952"/>
            <a:ext cx="4176464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respondió a Moisés: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Ahora verás lo que yo haré a Faraón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porque con mano fuerte los dejará ir, y con mano fuerte los echará de su tierra.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B0C4B8-BCD0-C932-89B0-9CEA650C3C23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DCFF7226-BB1E-B2FD-EA66-AF3ABDA4D619}"/>
              </a:ext>
            </a:extLst>
          </p:cNvPr>
          <p:cNvSpPr txBox="1"/>
          <p:nvPr/>
        </p:nvSpPr>
        <p:spPr>
          <a:xfrm>
            <a:off x="565361" y="4509121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6:2-5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2C671E8F-7268-01BA-6C16-DDEE3F88EBA5}"/>
              </a:ext>
            </a:extLst>
          </p:cNvPr>
          <p:cNvSpPr txBox="1"/>
          <p:nvPr/>
        </p:nvSpPr>
        <p:spPr>
          <a:xfrm>
            <a:off x="9687" y="5013176"/>
            <a:ext cx="9242833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Habló todavía Dios a Moisés, y le dijo: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Yo soy JEHOVÁ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aparecí a Abraham, a Isaac y a Jacob como Dios Omnipotente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mas en mi nombre JEHOVÁ no me di a conocer a ellos. </a:t>
            </a:r>
            <a:r>
              <a:rPr lang="es-ES" sz="2400" u="sng" dirty="0">
                <a:latin typeface="Calibri"/>
              </a:rPr>
              <a:t>También establecí mi pacto con ellos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 darles la tierra de Canaán, la tierra en que fueron forasteros, y en la cual habitaron.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Asimismo yo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he oído el gemido de los hijos de Israel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a quienes hacen servir los egipcios,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me he acordado de mi pacto.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6A7DEE-F2E4-D3B6-7BCC-37D527C11E48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DD3B02-F021-C470-D74F-C5072A5C4691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AB2AAC-829A-112A-A9E3-FD4E209DF4AB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9C3FD1-3860-2016-80D6-DB2B082DE3E7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3E8B2F-6161-9920-0B0C-693ECB3999F4}"/>
              </a:ext>
            </a:extLst>
          </p:cNvPr>
          <p:cNvSpPr txBox="1"/>
          <p:nvPr/>
        </p:nvSpPr>
        <p:spPr>
          <a:xfrm>
            <a:off x="4572000" y="433939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oído el gemido de los hijos de Israel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C14E86-EA99-2A19-54F9-30B0EF764EB9}"/>
              </a:ext>
            </a:extLst>
          </p:cNvPr>
          <p:cNvSpPr txBox="1"/>
          <p:nvPr/>
        </p:nvSpPr>
        <p:spPr>
          <a:xfrm>
            <a:off x="4572000" y="4642166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he acordado de mi pacto</a:t>
            </a:r>
          </a:p>
        </p:txBody>
      </p:sp>
    </p:spTree>
    <p:extLst>
      <p:ext uri="{BB962C8B-B14F-4D97-AF65-F5344CB8AC3E}">
        <p14:creationId xmlns:p14="http://schemas.microsoft.com/office/powerpoint/2010/main" val="339579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5A8DC-59F2-9111-C50D-D599A23F3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680282-8552-C042-D67A-FAA8E33FF1CC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8D31EE-86DD-DA00-C73A-77464B52EE42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3C6D47-BF80-C868-E58E-747B569B5BED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66AE35-5306-33DA-6DF9-805469116176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2648E0-CACA-1AFD-F5AA-AAC8AD0AEE19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4E8464-D092-ED31-241B-F1E1C2EC4229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ECCAAE-0840-D950-25D2-6CB13CE3B27F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46EF60-472C-2B0B-8BE1-5DB88C5FC9B3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630E01-3197-8235-AEBB-A26DD43D4008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55B97A-E931-BEE5-6A51-70F0BF74EDB1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E98E0C-9DCF-21DE-1597-0836506F036B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8AC3E8-1BC9-5DD7-029F-DDA29C080D96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429E5B-F4ED-337A-D26E-D2767FBC8B6F}"/>
              </a:ext>
            </a:extLst>
          </p:cNvPr>
          <p:cNvSpPr txBox="1"/>
          <p:nvPr/>
        </p:nvSpPr>
        <p:spPr>
          <a:xfrm>
            <a:off x="4572000" y="433939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oído el gemido de los hijos de Israel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D39877-E388-32CE-F2D3-1D328BC5C5F6}"/>
              </a:ext>
            </a:extLst>
          </p:cNvPr>
          <p:cNvSpPr txBox="1"/>
          <p:nvPr/>
        </p:nvSpPr>
        <p:spPr>
          <a:xfrm>
            <a:off x="4572000" y="4642166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he acordado de mi pacto</a:t>
            </a:r>
          </a:p>
        </p:txBody>
      </p:sp>
      <p:sp>
        <p:nvSpPr>
          <p:cNvPr id="25" name="1 CuadroTexto">
            <a:extLst>
              <a:ext uri="{FF2B5EF4-FFF2-40B4-BE49-F238E27FC236}">
                <a16:creationId xmlns:a16="http://schemas.microsoft.com/office/drawing/2014/main" id="{13A5B080-8A59-59D6-132D-7327A373470D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6:6, 7</a:t>
            </a:r>
          </a:p>
        </p:txBody>
      </p:sp>
      <p:sp>
        <p:nvSpPr>
          <p:cNvPr id="26" name="2 CuadroTexto">
            <a:extLst>
              <a:ext uri="{FF2B5EF4-FFF2-40B4-BE49-F238E27FC236}">
                <a16:creationId xmlns:a16="http://schemas.microsoft.com/office/drawing/2014/main" id="{ACC190EE-9B90-02F6-C02F-301D29B889DA}"/>
              </a:ext>
            </a:extLst>
          </p:cNvPr>
          <p:cNvSpPr txBox="1"/>
          <p:nvPr/>
        </p:nvSpPr>
        <p:spPr>
          <a:xfrm>
            <a:off x="9687" y="476672"/>
            <a:ext cx="4525129" cy="36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Por tanto, dirás a los hijos de Israel: Yo soy JEHOVÁ; y yo os sacaré de debajo de las tareas pesadas de Egipto, y os libraré de su servidumbre, y os redimiré con brazo extendido, y con juicios grandes; y os tomaré por mi pueblo y seré vuestro Dios; y vosotros sabréis que yo soy Jehová vuestro Dios, que os sacó de debajo de las tareas pesadas de Egipto.</a:t>
            </a:r>
          </a:p>
        </p:txBody>
      </p:sp>
    </p:spTree>
    <p:extLst>
      <p:ext uri="{BB962C8B-B14F-4D97-AF65-F5344CB8AC3E}">
        <p14:creationId xmlns:p14="http://schemas.microsoft.com/office/powerpoint/2010/main" val="126838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034C7-A111-501B-73C9-07CC062B1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AE3B4D-06FF-C473-8562-31EB3932990C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FC8014-3798-BA25-0207-756DC1B040CC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E48026-D81B-6CB2-3D19-7D090F2CA0AA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166C2A-336A-E27F-B0E7-E1FA38A3EDA7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D8678D-EE93-D13A-E2C8-B2E209485EF4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1F5802-8C0E-061E-512E-64086FEDA3AA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2FD6C8-DA85-EBCA-EC36-BA3F797A79FB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E6C750-C716-E2BD-89C9-55E8BCD795F0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D9B0F3-3BAC-1E78-DC0B-AA4D7B34CF2A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155CC6-5139-33A4-2627-2E5420E2E595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D40744-F26F-95AB-F814-D4D339AAEFA7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459EE3-FE68-E474-D3A8-50D7D9B13201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8469C1-A076-AAC7-989C-B1573E8614AB}"/>
              </a:ext>
            </a:extLst>
          </p:cNvPr>
          <p:cNvSpPr txBox="1"/>
          <p:nvPr/>
        </p:nvSpPr>
        <p:spPr>
          <a:xfrm>
            <a:off x="4572000" y="433939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oído el gemido de los hijos de Israel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DC3633-632F-A0AA-113A-46CD917E6FC7}"/>
              </a:ext>
            </a:extLst>
          </p:cNvPr>
          <p:cNvSpPr txBox="1"/>
          <p:nvPr/>
        </p:nvSpPr>
        <p:spPr>
          <a:xfrm>
            <a:off x="4572000" y="4642166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he acordado de mi pacto</a:t>
            </a:r>
          </a:p>
        </p:txBody>
      </p:sp>
      <p:sp>
        <p:nvSpPr>
          <p:cNvPr id="4" name="1 CuadroTexto">
            <a:extLst>
              <a:ext uri="{FF2B5EF4-FFF2-40B4-BE49-F238E27FC236}">
                <a16:creationId xmlns:a16="http://schemas.microsoft.com/office/drawing/2014/main" id="{D9F84DE2-A245-FB30-4788-C5E6410ECBB0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6:6, 7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940F3C5B-D20F-61EF-29A3-1DFA91F0BD25}"/>
              </a:ext>
            </a:extLst>
          </p:cNvPr>
          <p:cNvSpPr txBox="1"/>
          <p:nvPr/>
        </p:nvSpPr>
        <p:spPr>
          <a:xfrm>
            <a:off x="9687" y="476672"/>
            <a:ext cx="4525129" cy="36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dirás a los hijos de Israel: </a:t>
            </a:r>
            <a:r>
              <a:rPr lang="es-ES" sz="2400" dirty="0">
                <a:latin typeface="Calibri"/>
              </a:rPr>
              <a:t>Yo soy JEHOVÁ; y yo os sacaré de debajo de las tareas pesadas de Egipto, y os libraré de su servidumbre, y os redimiré con brazo extendido, y con juicios grandes; y os tomaré por mi pueblo y seré vuestro Dios; y vosotros sabréis que yo soy Jehová vuestro Dios, que os sacó de debajo de las tareas pesadas de Egipto.</a:t>
            </a:r>
          </a:p>
        </p:txBody>
      </p:sp>
    </p:spTree>
    <p:extLst>
      <p:ext uri="{BB962C8B-B14F-4D97-AF65-F5344CB8AC3E}">
        <p14:creationId xmlns:p14="http://schemas.microsoft.com/office/powerpoint/2010/main" val="5309715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CF61B-F2E1-A883-3D5D-065BFFA5E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1C54F7-649E-D958-0D53-6EFB470030EA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EA1700-A992-D892-62B8-B404B89E4BC8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5E11F4-770C-C35B-756D-584FDA54D30B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5E41D5-D874-AF21-9F50-7B711E5D19EB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A6658-61C4-9A4A-2492-D723BE0CB22F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32CA21-D531-C3E2-00C8-9138A4C37B95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E39943-C3EE-30F5-EE33-A5D4571F3BCB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CB398F-0FA7-FC52-485B-248B75F6FEA5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6820CA-60DE-6B37-D09D-AFF93B423281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B72ACB-C1D1-0C81-9E73-ED80E956F079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1D2793-7364-63A3-D8DA-4802472D8FE1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8E357E-DF21-5AA8-F6DD-4C96A0E725B4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D9CF65-C2DB-89CE-6CEB-0F5827945EC4}"/>
              </a:ext>
            </a:extLst>
          </p:cNvPr>
          <p:cNvSpPr txBox="1"/>
          <p:nvPr/>
        </p:nvSpPr>
        <p:spPr>
          <a:xfrm>
            <a:off x="4572000" y="433939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oído el gemido de los hijos de Israel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A5D14D-0D17-5186-A52C-B8BEAC32F7C8}"/>
              </a:ext>
            </a:extLst>
          </p:cNvPr>
          <p:cNvSpPr txBox="1"/>
          <p:nvPr/>
        </p:nvSpPr>
        <p:spPr>
          <a:xfrm>
            <a:off x="4572000" y="4642166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he acordado de mi pacto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7A1269-3C99-3B59-3CEA-FAC865202943}"/>
              </a:ext>
            </a:extLst>
          </p:cNvPr>
          <p:cNvSpPr txBox="1"/>
          <p:nvPr/>
        </p:nvSpPr>
        <p:spPr>
          <a:xfrm>
            <a:off x="4572000" y="498161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9DFBBA08-561F-145B-CCA9-0730506C93B4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6:6, 7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E954FDB4-A318-01DA-F3A5-457CFDD8689A}"/>
              </a:ext>
            </a:extLst>
          </p:cNvPr>
          <p:cNvSpPr txBox="1"/>
          <p:nvPr/>
        </p:nvSpPr>
        <p:spPr>
          <a:xfrm>
            <a:off x="9687" y="476672"/>
            <a:ext cx="4525129" cy="36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dirás a los hijos de Israel: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soy JEHOVÁ; y yo os sacaré de debajo de las tareas pesadas de Egipto, </a:t>
            </a:r>
            <a:r>
              <a:rPr lang="es-ES" sz="2400" dirty="0">
                <a:latin typeface="Calibri"/>
              </a:rPr>
              <a:t>y os libraré de su servidumbre, y os redimiré con brazo extendido, y con juicios grandes; y os tomaré por mi pueblo y seré vuestro Dios; y vosotros sabréis que yo soy Jehová vuestro Dios, que os sacó de debajo de las tareas pesadas de Egipto.</a:t>
            </a:r>
          </a:p>
        </p:txBody>
      </p:sp>
    </p:spTree>
    <p:extLst>
      <p:ext uri="{BB962C8B-B14F-4D97-AF65-F5344CB8AC3E}">
        <p14:creationId xmlns:p14="http://schemas.microsoft.com/office/powerpoint/2010/main" val="353666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10C29-14CE-C69D-B053-88775C1AE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3C98F5-5EF8-0F15-DB48-D887414AA2E0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85D374-A961-E0F5-88A7-5B497566D9F4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112D9E-F128-47DD-E9B7-8D0A5FD8924A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65136A-0373-9210-62EC-7FDE650F7314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03DC04-B7EE-EA28-89F6-AC3473C24C9A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4BECAD-5D4E-2214-0CD6-C82ACAF5421F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3FC53F-11E3-AC3E-24B3-5EFE4F4BAAC2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432ED8-5561-FE10-D030-EECFCC4B8697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092C37-2AEC-75D2-F876-B98991B64A2E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878AD6-878B-4FCA-8644-3C67B54EA09E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A878EB-3853-4AFF-8594-7636D86B5DCA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58330A-294A-2C1C-FE5D-AB6A9C89CD93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A61702-07C3-1741-E13D-7F1CBD88A0BE}"/>
              </a:ext>
            </a:extLst>
          </p:cNvPr>
          <p:cNvSpPr txBox="1"/>
          <p:nvPr/>
        </p:nvSpPr>
        <p:spPr>
          <a:xfrm>
            <a:off x="4572000" y="433939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oído el gemido de los hijos de Israel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2D68EC-D5E6-EAB1-A0A0-686E0D25B166}"/>
              </a:ext>
            </a:extLst>
          </p:cNvPr>
          <p:cNvSpPr txBox="1"/>
          <p:nvPr/>
        </p:nvSpPr>
        <p:spPr>
          <a:xfrm>
            <a:off x="4572000" y="4642166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he acordado de mi pacto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0DD68D-0E28-834D-6FC8-8D387C7D477C}"/>
              </a:ext>
            </a:extLst>
          </p:cNvPr>
          <p:cNvSpPr txBox="1"/>
          <p:nvPr/>
        </p:nvSpPr>
        <p:spPr>
          <a:xfrm>
            <a:off x="4572000" y="498161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F49C99-07EB-850B-A635-BDA80391CAA8}"/>
              </a:ext>
            </a:extLst>
          </p:cNvPr>
          <p:cNvSpPr txBox="1"/>
          <p:nvPr/>
        </p:nvSpPr>
        <p:spPr>
          <a:xfrm>
            <a:off x="4572000" y="530475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26872431-12F9-A974-E365-013F0B65D2E3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6:6, 7</a:t>
            </a:r>
          </a:p>
        </p:txBody>
      </p:sp>
      <p:sp>
        <p:nvSpPr>
          <p:cNvPr id="11" name="2 CuadroTexto">
            <a:extLst>
              <a:ext uri="{FF2B5EF4-FFF2-40B4-BE49-F238E27FC236}">
                <a16:creationId xmlns:a16="http://schemas.microsoft.com/office/drawing/2014/main" id="{9205E3D2-53B2-9657-2903-825BF45EB032}"/>
              </a:ext>
            </a:extLst>
          </p:cNvPr>
          <p:cNvSpPr txBox="1"/>
          <p:nvPr/>
        </p:nvSpPr>
        <p:spPr>
          <a:xfrm>
            <a:off x="9687" y="476672"/>
            <a:ext cx="4525129" cy="36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dirás a los hijos de Israel: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soy JEHOVÁ; y yo os sacaré de debajo de las tareas pesadas de Egipto,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os libraré de su servidumbre</a:t>
            </a:r>
            <a:r>
              <a:rPr lang="es-ES" sz="2400" dirty="0">
                <a:latin typeface="Calibri"/>
              </a:rPr>
              <a:t>, y os redimiré con brazo extendido, y con juicios grandes; y os tomaré por mi pueblo y seré vuestro Dios; y vosotros sabréis que yo soy Jehová vuestro Dios, que os sacó de debajo de las tareas pesadas de Egipto.</a:t>
            </a:r>
          </a:p>
        </p:txBody>
      </p:sp>
    </p:spTree>
    <p:extLst>
      <p:ext uri="{BB962C8B-B14F-4D97-AF65-F5344CB8AC3E}">
        <p14:creationId xmlns:p14="http://schemas.microsoft.com/office/powerpoint/2010/main" val="213169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5C7C6-7772-85ED-1828-E92C95E17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5DCE8B-340E-6996-0902-FD74AF25E732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4E97A7-8BAF-FCCB-9CCD-9A0063AF4568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7933D4-B78F-2ED0-9F85-4A811FDFAC3C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5C409-C040-D9F7-0805-75BA43315293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9474E4-DF7F-8132-782F-3E7A00052001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C379FC-A772-5A6F-9EE5-223DF9862508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00ED17-BD55-9B95-CB01-0D75D6E0DE78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ED89C-6816-132B-88A5-F3D5A3BEE2C7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64E4AC-D177-5AE6-A7BB-D3B517A22267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56A535-6B24-2E86-A265-62760E6E05FD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83DE33-69D9-85A6-E0FA-0607E2AE3AED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97DEE9-2690-2F1B-9367-BC0EE6024E5E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AB5A42-5DA9-10D5-5B11-82E355973CCE}"/>
              </a:ext>
            </a:extLst>
          </p:cNvPr>
          <p:cNvSpPr txBox="1"/>
          <p:nvPr/>
        </p:nvSpPr>
        <p:spPr>
          <a:xfrm>
            <a:off x="4572000" y="433939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oído el gemido de los hijos de Israel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648016-2809-3073-6524-74248D8C5FFF}"/>
              </a:ext>
            </a:extLst>
          </p:cNvPr>
          <p:cNvSpPr txBox="1"/>
          <p:nvPr/>
        </p:nvSpPr>
        <p:spPr>
          <a:xfrm>
            <a:off x="4572000" y="4642166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he acordado de mi pacto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D4E305-19ED-A612-ECD6-934D21CABA95}"/>
              </a:ext>
            </a:extLst>
          </p:cNvPr>
          <p:cNvSpPr txBox="1"/>
          <p:nvPr/>
        </p:nvSpPr>
        <p:spPr>
          <a:xfrm>
            <a:off x="4572000" y="498161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868E2-3CB0-514D-69BF-7D525B21EF1A}"/>
              </a:ext>
            </a:extLst>
          </p:cNvPr>
          <p:cNvSpPr txBox="1"/>
          <p:nvPr/>
        </p:nvSpPr>
        <p:spPr>
          <a:xfrm>
            <a:off x="4572000" y="530475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F5E89A-7FA6-9AD1-0E88-7C16C8B23873}"/>
              </a:ext>
            </a:extLst>
          </p:cNvPr>
          <p:cNvSpPr txBox="1"/>
          <p:nvPr/>
        </p:nvSpPr>
        <p:spPr>
          <a:xfrm>
            <a:off x="4555317" y="563023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1F4A99BA-0F23-2F37-E1D2-398752956ED9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6:6, 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003AAD7C-B817-D580-25EC-FFFBB810078F}"/>
              </a:ext>
            </a:extLst>
          </p:cNvPr>
          <p:cNvSpPr txBox="1"/>
          <p:nvPr/>
        </p:nvSpPr>
        <p:spPr>
          <a:xfrm>
            <a:off x="9687" y="476672"/>
            <a:ext cx="4525129" cy="36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dirás a los hijos de Israel: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soy JEHOVÁ; y yo os sacaré de debajo de las tareas pesadas de Egipto,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os libraré de su servidumbre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os redimiré con brazo extendido, y con juicios grandes;</a:t>
            </a:r>
            <a:r>
              <a:rPr lang="es-ES" sz="2400" dirty="0">
                <a:latin typeface="Calibri"/>
              </a:rPr>
              <a:t> y os tomaré por mi pueblo y seré vuestro Dios; y vosotros sabréis que yo soy Jehová vuestro Dios, que os sacó de debajo de las tareas pesadas de Egipto.</a:t>
            </a:r>
          </a:p>
        </p:txBody>
      </p:sp>
    </p:spTree>
    <p:extLst>
      <p:ext uri="{BB962C8B-B14F-4D97-AF65-F5344CB8AC3E}">
        <p14:creationId xmlns:p14="http://schemas.microsoft.com/office/powerpoint/2010/main" val="2370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ADCB7-D291-090A-7D3F-D07B5E4D0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2F2C81-0A39-587C-1553-E45A49E628E0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6FE051-9C2E-4E87-74B0-6DE5CEE15717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A5959B-2C30-683B-0E17-22C0617BAE14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170E793C-DD4D-2D25-C69F-90BAC7F09E8E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6:6, 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D33B77A0-15C0-8054-4A87-66417A3DD336}"/>
              </a:ext>
            </a:extLst>
          </p:cNvPr>
          <p:cNvSpPr txBox="1"/>
          <p:nvPr/>
        </p:nvSpPr>
        <p:spPr>
          <a:xfrm>
            <a:off x="9687" y="476672"/>
            <a:ext cx="4525129" cy="36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dirás a los hijos de Israel: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soy JEHOVÁ; y yo os sacaré de debajo de las tareas pesadas de Egipto,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os libraré de su servidumbre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os redimiré con brazo extendido, y con juicios grandes;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os tomaré por mi pueblo y seré vuestro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y vosotros sabréis que yo soy Jehová vuestro Dios, que os sacó de debajo de las tareas pesadas de Egipto.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220B6F-7E16-5B58-5E4F-F9AA725D5D7A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40BCEA-D22F-2EF2-3B91-1F5BA41D860F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B8B2F9-37FE-3757-946A-0644E0C7005D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AD355-FC93-AA2A-F518-2B7D452CA3BA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30272A-09E0-0BF5-4E66-DC2460887F6A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D308E3-C0FA-321F-17F1-6B4865C7A46A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88B557-F016-4F88-EBBB-F92EFCD479D3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88A376-283C-8C39-AF91-D18102463637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8386B6-39FE-72D6-2086-AA60EE6C1370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CD5818-74E0-3F5D-286D-B00EB984E31A}"/>
              </a:ext>
            </a:extLst>
          </p:cNvPr>
          <p:cNvSpPr txBox="1"/>
          <p:nvPr/>
        </p:nvSpPr>
        <p:spPr>
          <a:xfrm>
            <a:off x="4572000" y="433939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oído el gemido de los hijos de Israel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A44474-6DE9-152A-026B-29EE6910D55B}"/>
              </a:ext>
            </a:extLst>
          </p:cNvPr>
          <p:cNvSpPr txBox="1"/>
          <p:nvPr/>
        </p:nvSpPr>
        <p:spPr>
          <a:xfrm>
            <a:off x="4572000" y="4642166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he acordado de mi pacto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C6743D-FE98-8BD7-27D2-73062AABE1E4}"/>
              </a:ext>
            </a:extLst>
          </p:cNvPr>
          <p:cNvSpPr txBox="1"/>
          <p:nvPr/>
        </p:nvSpPr>
        <p:spPr>
          <a:xfrm>
            <a:off x="4572000" y="498161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B4719F-758B-71EA-47E2-94F2E9EA55F4}"/>
              </a:ext>
            </a:extLst>
          </p:cNvPr>
          <p:cNvSpPr txBox="1"/>
          <p:nvPr/>
        </p:nvSpPr>
        <p:spPr>
          <a:xfrm>
            <a:off x="4572000" y="530475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68FBF5-A4B0-492D-6B9A-AEC199BCD582}"/>
              </a:ext>
            </a:extLst>
          </p:cNvPr>
          <p:cNvSpPr txBox="1"/>
          <p:nvPr/>
        </p:nvSpPr>
        <p:spPr>
          <a:xfrm>
            <a:off x="4555317" y="563023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6A96EC-E977-EA61-6FB9-9F5B404CB9D8}"/>
              </a:ext>
            </a:extLst>
          </p:cNvPr>
          <p:cNvSpPr txBox="1"/>
          <p:nvPr/>
        </p:nvSpPr>
        <p:spPr>
          <a:xfrm>
            <a:off x="4551510" y="6186303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5CD2C50B-482C-F67D-6998-192A8FB987A7}"/>
              </a:ext>
            </a:extLst>
          </p:cNvPr>
          <p:cNvSpPr txBox="1"/>
          <p:nvPr/>
        </p:nvSpPr>
        <p:spPr>
          <a:xfrm>
            <a:off x="277329" y="4221088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F778D3E3-B0FF-2262-87F8-27F7BA8B7A76}"/>
              </a:ext>
            </a:extLst>
          </p:cNvPr>
          <p:cNvSpPr txBox="1"/>
          <p:nvPr/>
        </p:nvSpPr>
        <p:spPr>
          <a:xfrm>
            <a:off x="-36512" y="4669634"/>
            <a:ext cx="4525129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os meteré en la tierra por la cual alcé mi mano jurando que la daría a Abraham, a Isaac y a Jacob; y yo os la daré por heredad. Yo JEHOVÁ. </a:t>
            </a:r>
          </a:p>
        </p:txBody>
      </p:sp>
    </p:spTree>
    <p:extLst>
      <p:ext uri="{BB962C8B-B14F-4D97-AF65-F5344CB8AC3E}">
        <p14:creationId xmlns:p14="http://schemas.microsoft.com/office/powerpoint/2010/main" val="146256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F3506-D15D-F629-F7F1-D326DE367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155324-1C20-91C6-4DAD-2C572F8ABA81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11CDD9-1D0D-8783-0B18-6C5C89E086B4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712A0E-AFEB-8D5C-91D0-255016445193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FF96B1F0-EB9A-0CB4-1805-04F0B83465D7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6:6, 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05EEE020-ACF7-3B01-B75D-02A6ADF5ED1D}"/>
              </a:ext>
            </a:extLst>
          </p:cNvPr>
          <p:cNvSpPr txBox="1"/>
          <p:nvPr/>
        </p:nvSpPr>
        <p:spPr>
          <a:xfrm>
            <a:off x="9687" y="476672"/>
            <a:ext cx="4525129" cy="36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dirás a los hijos de Israel: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soy JEHOVÁ; y yo os sacaré de debajo de las tareas pesadas de Egipto,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os libraré de su servidumbre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os redimiré con brazo extendido, y con juicios grandes;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os tomaré por mi pueblo y seré vuestro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y vosotros sabréis que yo soy Jehová vuestro Dios, que os sacó de debajo de las tareas pesadas de Egipto.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617E0D-8ADE-9623-69A8-3D2FCD3744B9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3BE15A-1A2A-8C5A-2913-A79B04E5B8A0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5E4814-EA88-5684-8CEE-855D68F26A23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3890A5-769A-CAC8-B5ED-06E2772DE307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FF0C7-A71E-B4CE-F340-4CEDE2231C39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BD5F31-D67B-E04C-2D9F-C9696015AE10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87E0AE-534F-7C56-E868-5D2AD87144E4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C829FA-14CD-AE63-5287-922062296A95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401ADE-C117-9AA7-976D-1AA198055375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6990AD-354D-A0DC-9146-B404EE76D865}"/>
              </a:ext>
            </a:extLst>
          </p:cNvPr>
          <p:cNvSpPr txBox="1"/>
          <p:nvPr/>
        </p:nvSpPr>
        <p:spPr>
          <a:xfrm>
            <a:off x="4572000" y="433939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oído el gemido de los hijos de Israel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B80E66-2962-911A-A0A4-302556875BEC}"/>
              </a:ext>
            </a:extLst>
          </p:cNvPr>
          <p:cNvSpPr txBox="1"/>
          <p:nvPr/>
        </p:nvSpPr>
        <p:spPr>
          <a:xfrm>
            <a:off x="4572000" y="4642166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he acordado de mi pacto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0EFEDC-1681-4FE9-27AB-A9DC19267E2A}"/>
              </a:ext>
            </a:extLst>
          </p:cNvPr>
          <p:cNvSpPr txBox="1"/>
          <p:nvPr/>
        </p:nvSpPr>
        <p:spPr>
          <a:xfrm>
            <a:off x="4572000" y="498161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B71BA1-15D3-D173-5D93-7D270864C61B}"/>
              </a:ext>
            </a:extLst>
          </p:cNvPr>
          <p:cNvSpPr txBox="1"/>
          <p:nvPr/>
        </p:nvSpPr>
        <p:spPr>
          <a:xfrm>
            <a:off x="4572000" y="530475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3515B2-B5D9-6DE4-E7ED-E825F8CC9CD4}"/>
              </a:ext>
            </a:extLst>
          </p:cNvPr>
          <p:cNvSpPr txBox="1"/>
          <p:nvPr/>
        </p:nvSpPr>
        <p:spPr>
          <a:xfrm>
            <a:off x="4555317" y="563023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F3AE50-C2F4-0E8F-3902-D5E3A3ECD3D7}"/>
              </a:ext>
            </a:extLst>
          </p:cNvPr>
          <p:cNvSpPr txBox="1"/>
          <p:nvPr/>
        </p:nvSpPr>
        <p:spPr>
          <a:xfrm>
            <a:off x="4551510" y="6186303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E8145DA3-7D27-0D3E-8AC6-96FB40C63DCF}"/>
              </a:ext>
            </a:extLst>
          </p:cNvPr>
          <p:cNvSpPr txBox="1"/>
          <p:nvPr/>
        </p:nvSpPr>
        <p:spPr>
          <a:xfrm>
            <a:off x="277329" y="4221088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7BA0A2F8-AD21-952B-5515-818CF6A3AD94}"/>
              </a:ext>
            </a:extLst>
          </p:cNvPr>
          <p:cNvSpPr txBox="1"/>
          <p:nvPr/>
        </p:nvSpPr>
        <p:spPr>
          <a:xfrm>
            <a:off x="-36512" y="4669634"/>
            <a:ext cx="4525129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os meteré en la tierra por la cual alcé mi mano jurando que la daría a Abraham, a Isaac y a Jacob; y yo os la daré por heredad. </a:t>
            </a:r>
            <a:r>
              <a:rPr lang="es-ES" sz="2400" dirty="0">
                <a:latin typeface="Calibri"/>
              </a:rPr>
              <a:t>Yo JEHOVÁ. </a:t>
            </a:r>
          </a:p>
        </p:txBody>
      </p:sp>
    </p:spTree>
    <p:extLst>
      <p:ext uri="{BB962C8B-B14F-4D97-AF65-F5344CB8AC3E}">
        <p14:creationId xmlns:p14="http://schemas.microsoft.com/office/powerpoint/2010/main" val="36126823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1C2E3-E81B-F206-FE50-10839E814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E55154-0825-B739-68A4-AD93F9085E19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9AC8AB-04D8-9ED2-C5D4-7313668673B7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DB140A-0CE5-9672-C2E3-B901A5ED08CC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51AEC33-0F9B-2459-0220-75BCB7C2F4D8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6:6, 7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253F67F1-8D16-B1F3-9158-4E1B396401B3}"/>
              </a:ext>
            </a:extLst>
          </p:cNvPr>
          <p:cNvSpPr txBox="1"/>
          <p:nvPr/>
        </p:nvSpPr>
        <p:spPr>
          <a:xfrm>
            <a:off x="9687" y="476672"/>
            <a:ext cx="4525129" cy="36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dirás a los hijos de Israel: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soy JEHOVÁ; y yo os sacaré de debajo de las tareas pesadas de Egipto,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os libraré de su servidumbre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os redimiré con brazo extendido, y con juicios grandes;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os tomaré por mi pueblo y seré vuestro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y vosotros sabréis que yo soy Jehová vuestro Dios, que os sacó de debajo de las tareas pesadas de Egipto.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C55D35-FC0F-B07B-B8C4-E8753AFD4F9F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7B8BCC-E8E0-CA5F-6BE7-CB42FA97693F}"/>
              </a:ext>
            </a:extLst>
          </p:cNvPr>
          <p:cNvSpPr txBox="1"/>
          <p:nvPr/>
        </p:nvSpPr>
        <p:spPr>
          <a:xfrm>
            <a:off x="4572000" y="141277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Faraón, “deja ir a mi pueblo”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7CDDA-83CF-45F4-9026-17DBC93DDDE6}"/>
              </a:ext>
            </a:extLst>
          </p:cNvPr>
          <p:cNvSpPr txBox="1"/>
          <p:nvPr/>
        </p:nvSpPr>
        <p:spPr>
          <a:xfrm>
            <a:off x="4572000" y="172139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pueblo: Por fin Dios nos va a liberar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6E75F9-AAB6-2133-CE79-B79E3BCAB4FD}"/>
              </a:ext>
            </a:extLst>
          </p:cNvPr>
          <p:cNvSpPr txBox="1"/>
          <p:nvPr/>
        </p:nvSpPr>
        <p:spPr>
          <a:xfrm>
            <a:off x="4572000" y="206084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Faraón: Hagan más duro su trabajo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68C1BE-1CA0-8172-23ED-B6B6F7D84E3F}"/>
              </a:ext>
            </a:extLst>
          </p:cNvPr>
          <p:cNvSpPr txBox="1"/>
          <p:nvPr/>
        </p:nvSpPr>
        <p:spPr>
          <a:xfrm>
            <a:off x="4597809" y="2420029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Ahora verás lo que yo haré a Faraón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0F7138-7E7F-8CCB-4066-97D11DBDBDB6}"/>
              </a:ext>
            </a:extLst>
          </p:cNvPr>
          <p:cNvSpPr txBox="1"/>
          <p:nvPr/>
        </p:nvSpPr>
        <p:spPr>
          <a:xfrm>
            <a:off x="4588143" y="276982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recuerda a Moisés: Yo soy JEHOVÁ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B5A8AD-4674-4772-3AAC-5147C0FCFBA8}"/>
              </a:ext>
            </a:extLst>
          </p:cNvPr>
          <p:cNvSpPr txBox="1"/>
          <p:nvPr/>
        </p:nvSpPr>
        <p:spPr>
          <a:xfrm>
            <a:off x="4588143" y="3108033"/>
            <a:ext cx="4536504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aparecí a los patriarcas como Dios Omnipotente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30C3CA-E3B7-AC3D-396A-8F936F3D806D}"/>
              </a:ext>
            </a:extLst>
          </p:cNvPr>
          <p:cNvSpPr txBox="1"/>
          <p:nvPr/>
        </p:nvSpPr>
        <p:spPr>
          <a:xfrm>
            <a:off x="4597809" y="3684682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Establecí mi pacto con los patriarcas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53B4CF-49E2-DE28-3BA5-1E27B75E2B89}"/>
              </a:ext>
            </a:extLst>
          </p:cNvPr>
          <p:cNvSpPr txBox="1"/>
          <p:nvPr/>
        </p:nvSpPr>
        <p:spPr>
          <a:xfrm>
            <a:off x="4588143" y="4010409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prometí darles la tierra de Canaán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5F70F5-A4D3-9C3B-65FE-BF939E9AED16}"/>
              </a:ext>
            </a:extLst>
          </p:cNvPr>
          <p:cNvSpPr txBox="1"/>
          <p:nvPr/>
        </p:nvSpPr>
        <p:spPr>
          <a:xfrm>
            <a:off x="4572000" y="4339395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oído el gemido de los hijos de Israel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A1D534-F68C-7484-98A4-5609A5FBA115}"/>
              </a:ext>
            </a:extLst>
          </p:cNvPr>
          <p:cNvSpPr txBox="1"/>
          <p:nvPr/>
        </p:nvSpPr>
        <p:spPr>
          <a:xfrm>
            <a:off x="4572000" y="4642166"/>
            <a:ext cx="4536504" cy="33945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he acordado de mi pacto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977558-C3FC-226B-F416-71EC8FB04AF2}"/>
              </a:ext>
            </a:extLst>
          </p:cNvPr>
          <p:cNvSpPr txBox="1"/>
          <p:nvPr/>
        </p:nvSpPr>
        <p:spPr>
          <a:xfrm>
            <a:off x="4572000" y="498161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249627-87C6-D083-8A99-C812FABCF20A}"/>
              </a:ext>
            </a:extLst>
          </p:cNvPr>
          <p:cNvSpPr txBox="1"/>
          <p:nvPr/>
        </p:nvSpPr>
        <p:spPr>
          <a:xfrm>
            <a:off x="4572000" y="530475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C7326F-6E86-F642-6158-7867E961E729}"/>
              </a:ext>
            </a:extLst>
          </p:cNvPr>
          <p:cNvSpPr txBox="1"/>
          <p:nvPr/>
        </p:nvSpPr>
        <p:spPr>
          <a:xfrm>
            <a:off x="4555317" y="563023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B2C39B-453D-E3BB-9C60-47C3F1CCC7A3}"/>
              </a:ext>
            </a:extLst>
          </p:cNvPr>
          <p:cNvSpPr txBox="1"/>
          <p:nvPr/>
        </p:nvSpPr>
        <p:spPr>
          <a:xfrm>
            <a:off x="4551510" y="6186303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C8AFCC41-F9F6-6546-2ED7-DDFD9CC1F81D}"/>
              </a:ext>
            </a:extLst>
          </p:cNvPr>
          <p:cNvSpPr txBox="1"/>
          <p:nvPr/>
        </p:nvSpPr>
        <p:spPr>
          <a:xfrm>
            <a:off x="277329" y="4221088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6:8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242651B4-455E-9E6B-C8D5-75DE76FB1411}"/>
              </a:ext>
            </a:extLst>
          </p:cNvPr>
          <p:cNvSpPr txBox="1"/>
          <p:nvPr/>
        </p:nvSpPr>
        <p:spPr>
          <a:xfrm>
            <a:off x="-36512" y="4669634"/>
            <a:ext cx="4525129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os meteré en la tierra por la cual alcé mi mano jurando que la daría a Abraham, a Isaac y a Jacob; y yo os la daré por heredad.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JEHOVÁ. 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38E8D4F-1BC4-0F21-C0D5-4D11597E0038}"/>
              </a:ext>
            </a:extLst>
          </p:cNvPr>
          <p:cNvCxnSpPr>
            <a:cxnSpLocks/>
          </p:cNvCxnSpPr>
          <p:nvPr/>
        </p:nvCxnSpPr>
        <p:spPr>
          <a:xfrm flipV="1">
            <a:off x="4355976" y="4208540"/>
            <a:ext cx="1296144" cy="1350984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54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10A69-5F4C-A55C-135C-F5A9118C1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A78261-8AF6-1D1A-1805-0387BD5D6A26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B3D44B-4D0F-32BE-0818-5653B1F8B3B8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5E3132-59F6-D9DB-AE58-3DFAA9F9C4C0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E8CDFF5-2E11-1CBE-832A-3B12D72CF570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FD1AFD7F-CF97-AAC4-FAE5-A537755263BE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De esta manera habló Moisés a los hijos de Israel; pero ellos no escuchaban a Moisés a causa de la congoja de espíritu, 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CB8CC4-2677-0C91-6125-F0AC6A6CC733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D3807B-AC98-6AA1-CD96-D0ADC07B908C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3AA61-D56A-E182-E7FB-466AABB029FE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AFCFFF-9409-AB6F-66A7-2B90153C1C1D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1E1082-5F47-F8E2-7D44-9108BE024BCD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8D426A-E5F3-C460-4FBC-4B2281460C2D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08396A-363A-92D9-5B9C-1C75F116E99B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</p:spTree>
    <p:extLst>
      <p:ext uri="{BB962C8B-B14F-4D97-AF65-F5344CB8AC3E}">
        <p14:creationId xmlns:p14="http://schemas.microsoft.com/office/powerpoint/2010/main" val="311455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4" grpId="0" animBg="1"/>
      <p:bldP spid="8" grpId="0" animBg="1"/>
      <p:bldP spid="9" grpId="0" animBg="1"/>
      <p:bldP spid="11" grpId="0" animBg="1"/>
      <p:bldP spid="15" grpId="0" animBg="1"/>
      <p:bldP spid="2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1177B-E6CA-1B12-78CA-70BDF7435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9260D6-22DA-B4F1-2343-EF3F1E03A5BE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128B6A-C925-8905-30FE-7C0A6CEC56A6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82B148-A453-2EE4-23D7-E12A39272F5E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E2242FE5-8839-204F-7CD8-A18B1E62DCCA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F16C2736-F3D0-4FDB-A04E-9718ED156686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pero ellos no escuchaban a Moisés a causa de la congoja de espíritu, 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BE288D-B9F9-81F1-3838-1F5E2D9F0C92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1B1A2-19D4-48D2-6828-04F432A6C7F6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0DB147-8EF7-CFB6-C23B-4099C3AE2623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9F30C9-A63A-2FA5-E03D-1ACC1D9D149B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F81223-5C83-A6C2-50DA-5F65AAC710EE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D44A23-D4B2-00D5-1359-B07B97FD6C01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91E5AC-E13A-FE4A-4A02-34BD5E6406E1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</p:spTree>
    <p:extLst>
      <p:ext uri="{BB962C8B-B14F-4D97-AF65-F5344CB8AC3E}">
        <p14:creationId xmlns:p14="http://schemas.microsoft.com/office/powerpoint/2010/main" val="17195312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D78AF-CE33-6ACB-10E4-60E7C97C8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BC8F75-128B-8212-C837-6B932EBB1578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2DE063-1177-1AEC-F752-B3E2FD138852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211AD-B338-834C-F4FE-C65CFB3E17BF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767FD1D-B8CB-725D-580B-146AB0D484E0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9D447110-04E2-DB88-BF96-457CFD8126D1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a causa de la congoja de espíritu, </a:t>
            </a:r>
            <a:r>
              <a:rPr lang="es-ES" sz="2400" dirty="0"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5CFBFD-942C-07A2-A5EA-E9BE72746892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D4A08F-43C4-194B-9EAB-08593F79D2BA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54B996-7CDF-E698-6A0F-3C7B83962011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3EDAFD-F927-5584-15F4-193D02E96689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E037EC-A4F2-7923-8C54-B7466BCBDAF7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C9C124-5FB9-6752-4DED-6B75789E5063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3FB1CB-AA28-AC15-DB46-FB34C3901623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A84393-F81B-1B53-CAA0-9AB4427E36D1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</p:spTree>
    <p:extLst>
      <p:ext uri="{BB962C8B-B14F-4D97-AF65-F5344CB8AC3E}">
        <p14:creationId xmlns:p14="http://schemas.microsoft.com/office/powerpoint/2010/main" val="55654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51CD0-0931-4E7A-9C11-D3BD660E0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DB54EF-D13B-326C-9D79-842494101301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62DF3D-030E-5591-AFA5-7A85FA6DDA1B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09C404-0F73-DD58-B2E3-9FE312C9E0EC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62B2FBC5-E3DD-88B1-BAD1-827F848EB212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6526C9D3-16BB-2430-AC46-D448502601CD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4150CB-BCBA-0CD3-188D-ED5F4F4DF78A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37A52-FC21-D908-C409-DA5CBE7C7B7E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C9FFE3-116D-2587-AC9B-6C624639317F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3D412B-0566-E3EB-B57C-A0A061AAE2FE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9C984-27B4-6085-58DF-10CE1FE62427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353AA7-3B96-C1D9-5887-B44CE0160568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D2AAEE-7D64-CF3E-A581-1164EA2550DD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B1A564-D45F-F6F1-3255-D52969907150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07021B-D551-3779-B2FF-5C7FD07D2D72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5D9F04-A19A-D32C-1763-BA125E4034E4}"/>
              </a:ext>
            </a:extLst>
          </p:cNvPr>
          <p:cNvSpPr txBox="1"/>
          <p:nvPr/>
        </p:nvSpPr>
        <p:spPr>
          <a:xfrm>
            <a:off x="200222" y="5235016"/>
            <a:ext cx="4680520" cy="14465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22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angustia, aflicción, pesar, desconsuelo, tribulación, sufrimiento, amargura, tormento, sinsabor, fatiga, agobio, desmayo, desanimo (RAE) 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72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56E14-112D-D9B0-47BE-4FE7D113E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90120C-B785-88B1-A298-6BFAD9A0C160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F91959-ADB5-EF4E-20D8-51DD5FBF1EEA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360AA3-7DF2-145D-C3F9-D74010DDC37D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AC770A7-6E38-3C78-0FC5-FB2EF45C1B0F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BB49248A-E6CA-820B-0DD6-6BA5083875AD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A6893A-DB14-BE92-2905-CD9D4FCE7299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532313-4A26-7CAD-B1B8-23CCE7C11372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6255DB-611A-6C5E-04AE-C85673EDE0BA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DAFA2E-92FF-1C70-8FD4-44432DF08C2F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832B3B-96DC-1FE7-3508-0F77AD8E19F7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3CA334-3FC9-83D6-34AA-EAEE3044B0ED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85C893-79AB-3FE2-B9E0-662D75DEC54D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BA2CE8-1FE3-3862-8A66-E5CB6918350E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D8F467-88F2-F570-8B95-3EA8E3535BB9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AA2561-DE9C-84F2-A0E4-E4CDE86FE171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707A79F0-7A53-656F-4C7E-7BA647517A16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73:21-26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D365B812-616A-F149-0658-8E15D3B0AA2E}"/>
              </a:ext>
            </a:extLst>
          </p:cNvPr>
          <p:cNvSpPr txBox="1"/>
          <p:nvPr/>
        </p:nvSpPr>
        <p:spPr>
          <a:xfrm>
            <a:off x="42623" y="2440189"/>
            <a:ext cx="4519359" cy="42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Se llenó de amargura mi alma, y en mi corazón sentía punzadas. Tan torpe era yo, que no entendía; era como una bestia delante de ti. Con todo, yo siempre estuve contigo; me tomaste de la mano derecha. Me has guiado según tu consejo, y después me recibirás en gloria. ¿A quién tengo yo en los cielos sino a ti? Y fuera de ti nada deseo en la tierra. Mi carne y mi corazón desfallecen; mas la roca de mi corazón y mi porción es Dios para siempre.</a:t>
            </a:r>
          </a:p>
        </p:txBody>
      </p:sp>
    </p:spTree>
    <p:extLst>
      <p:ext uri="{BB962C8B-B14F-4D97-AF65-F5344CB8AC3E}">
        <p14:creationId xmlns:p14="http://schemas.microsoft.com/office/powerpoint/2010/main" val="86758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/>
      <p:bldP spid="1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988F-DDFF-318D-2DB2-F23F14050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63CFD5-2DE7-DD7D-7DB5-BBF3F88142F0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68EFAF-EA79-2DCE-0387-705818B35AD5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EF16B2-49A7-AFD1-009F-20D9D3F43060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E9ABF0D2-B6EE-E0D3-0A56-7868AC690DA8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79EA4D6F-3394-310A-2A5F-A6A8D90FFA14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DC0646-F20C-D62C-F756-72112180152A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3DF98C-C90E-6B95-763D-3545BC5C2FE7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8FF7DD-5B72-CFA4-09A7-FC7BDFBA8388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21E587-DBAB-C218-0606-14449FF15785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AE9CC2-43DE-256C-EF8E-D367725E571A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3D8783-2599-28A7-2B14-716CFB565FD0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6E9641-B770-3DE4-D5A4-23B7DE2DCA13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546CD3-FB8F-7A74-CB03-35450AFF861A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71A18A-FA82-B4BC-B83A-61BB1B21DF2D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CD4143-5919-032F-312A-5133F9D8DEAD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7C8C1958-B11F-D030-0198-871F6141665B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73:21-26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63EF0CE4-B54C-DCF6-D84C-6949A04E706A}"/>
              </a:ext>
            </a:extLst>
          </p:cNvPr>
          <p:cNvSpPr txBox="1"/>
          <p:nvPr/>
        </p:nvSpPr>
        <p:spPr>
          <a:xfrm>
            <a:off x="42623" y="2440189"/>
            <a:ext cx="4519359" cy="42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Se llenó de amargura mi alma, y en mi corazón sentía punzadas. </a:t>
            </a:r>
            <a:r>
              <a:rPr lang="es-ES" sz="2400" dirty="0">
                <a:latin typeface="Calibri"/>
              </a:rPr>
              <a:t>Tan torpe era yo, que no entendía; era como una bestia delante de ti. Con todo, yo siempre estuve contigo; me tomaste de la mano derecha. Me has guiado según tu consejo, y después me recibirás en gloria. ¿A quién tengo yo en los cielos sino a ti? Y fuera de ti nada deseo en la tierra. Mi carne y mi corazón desfallecen; mas la roca de mi corazón y mi porción es Dios para siempre.</a:t>
            </a:r>
          </a:p>
        </p:txBody>
      </p:sp>
    </p:spTree>
    <p:extLst>
      <p:ext uri="{BB962C8B-B14F-4D97-AF65-F5344CB8AC3E}">
        <p14:creationId xmlns:p14="http://schemas.microsoft.com/office/powerpoint/2010/main" val="29967312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A519C-0281-C5A1-7339-68A9781F5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EFE153-14C3-C60C-A385-7020037EA735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1CF121-80C1-8C16-EAEB-DF05B6DC14A9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394A48-B708-F9C8-9D54-EDE387FF7278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6EF81620-A95C-B012-ADE8-064A0359038A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E44E335E-5014-FE13-EF1A-E4161DA77369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652E6F-F555-1890-F945-A7D7D20348A9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04940A-159D-82D1-FE8F-1F6DE384A79B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8782A7-9909-BD1B-E29F-509BA079383C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1897BB-B2A0-5467-D2B5-BAE992156986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ABF21C-00E2-EC3D-98A8-A17353B2F727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9E5697-F374-806F-72C7-0744B5C82CC4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1ED8307-3B93-9B64-05FF-60589A827682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3BBAF-E766-7F87-F81C-D5D24C854B11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EF4D87-9A39-3B4B-C46D-7BA38F498C64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AB796-FF16-B545-909E-16B7D27AE291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A633F961-9646-D347-A823-C972AE31AA4B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73:21-26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6BEA9F3C-6946-7A7C-4004-C2D97603DAEC}"/>
              </a:ext>
            </a:extLst>
          </p:cNvPr>
          <p:cNvSpPr txBox="1"/>
          <p:nvPr/>
        </p:nvSpPr>
        <p:spPr>
          <a:xfrm>
            <a:off x="42623" y="2440189"/>
            <a:ext cx="4519359" cy="42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Se llenó de amargura mi alma, y en mi corazón sentía punzadas.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Tan torpe era yo, que no entendía; era como una bestia delante de ti.</a:t>
            </a:r>
            <a:r>
              <a:rPr lang="es-ES" sz="2400" dirty="0">
                <a:latin typeface="Calibri"/>
              </a:rPr>
              <a:t> Con todo, yo siempre estuve contigo; me tomaste de la mano derecha. Me has guiado según tu consejo, y después me recibirás en gloria. ¿A quién tengo yo en los cielos sino a ti? Y fuera de ti nada deseo en la tierra. Mi carne y mi corazón desfallecen; mas la roca de mi corazón y mi porción es Dios para siempre.</a:t>
            </a:r>
          </a:p>
        </p:txBody>
      </p:sp>
    </p:spTree>
    <p:extLst>
      <p:ext uri="{BB962C8B-B14F-4D97-AF65-F5344CB8AC3E}">
        <p14:creationId xmlns:p14="http://schemas.microsoft.com/office/powerpoint/2010/main" val="36561766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7DF44-4575-16A6-21A6-0A453D44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874CDC-769E-C8BE-7B5C-A9B8549A81E2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394B73-312F-81AE-8A5B-A2CAD15BB108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E060BF-1168-806B-2B91-8BBAA806D724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D2BD599-1410-5265-AD89-20352E468A4E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5AB651E3-3A11-0CC3-C3FA-2442FD12FFE2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F86581-F179-86B6-AE7A-72EBFF0C9405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68299-FFF3-9D5F-F756-4FF2A15F87D8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864569-50FC-7973-D66F-5DAAC68D847E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B53F42-B014-F22F-6249-67A4BFF26EE6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3EF1BB-AA5E-87CB-EB28-A542B680D8F8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1A9F14-1C65-FC63-B022-D62082E3D0DC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3EA2CC-A3B5-FF49-83F3-C83453029AB3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8E3591-8B21-588C-8E6A-BB23ABFAB24B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6BAFED-B89A-8008-0ED8-068316788C20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051C46-36D1-EA28-E2B4-4E57A9281DDF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4BE759B5-7160-B560-AE61-B46F23F1636D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73:21-26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1319CB50-1F26-1654-8E41-DA5DB5656BAD}"/>
              </a:ext>
            </a:extLst>
          </p:cNvPr>
          <p:cNvSpPr txBox="1"/>
          <p:nvPr/>
        </p:nvSpPr>
        <p:spPr>
          <a:xfrm>
            <a:off x="42623" y="2440189"/>
            <a:ext cx="4519359" cy="42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Se llenó de amargura mi alma, y en mi corazón sentía punzadas.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Tan torpe era yo, que no entendía; era como una bestia delante de ti.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Con todo, yo siempre estuve contigo; me tomaste de la mano derecha. </a:t>
            </a:r>
            <a:r>
              <a:rPr lang="es-ES" sz="2400" dirty="0">
                <a:latin typeface="Calibri"/>
              </a:rPr>
              <a:t>Me has guiado según tu consejo, y después me recibirás en gloria. ¿A quién tengo yo en los cielos sino a ti? Y fuera de ti nada deseo en la tierra. Mi carne y mi corazón desfallecen; mas la roca de mi corazón y mi porción es Dios para siempre.</a:t>
            </a:r>
          </a:p>
        </p:txBody>
      </p:sp>
    </p:spTree>
    <p:extLst>
      <p:ext uri="{BB962C8B-B14F-4D97-AF65-F5344CB8AC3E}">
        <p14:creationId xmlns:p14="http://schemas.microsoft.com/office/powerpoint/2010/main" val="4763773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FCC9A-5C0D-1741-0E3C-74343E05A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D65F12-372A-0D89-8F5B-6EF97A4FCCD6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98ACED-C7C7-AF8B-9A23-083181FC4589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2B2269-7367-6EDB-4A97-DD305C0E6A76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F66DCDAB-B421-AABF-02DF-DBA46BC603CB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E1504091-7544-7C92-1906-B854B3CFD592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7ADBE2-A67D-F752-1808-258AED5CEF99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9C68BA-E267-0307-4D0E-4CD2A7E54F9B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D283FB-B833-FC3A-94D6-08353E22DF17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692900-DD9A-9735-BC17-4A8349DDDFC8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C2E77C-5DD6-AB71-02AC-EC9903D5A99C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502247-6591-A127-91B1-F1A22A09A167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FC45F4-9A94-416A-2FB4-6C12681ADA9D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00570-A84E-BABC-6A6D-6961D7A0A5BD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F64840-48B2-3B8B-D9A9-739C5D8270AD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6E306-F4C9-E58E-FFE3-3CBC48A15609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B30698B4-F354-2783-CC2A-D675F1DF20BC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73:21-26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8436962F-F984-887F-7D3E-092A9129C04F}"/>
              </a:ext>
            </a:extLst>
          </p:cNvPr>
          <p:cNvSpPr txBox="1"/>
          <p:nvPr/>
        </p:nvSpPr>
        <p:spPr>
          <a:xfrm>
            <a:off x="42623" y="2440189"/>
            <a:ext cx="4519359" cy="42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Se llenó de amargura mi alma, y en mi corazón sentía punzadas.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Tan torpe era yo, que no entendía; era como una bestia delante de ti.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Con todo, yo siempre estuve contigo; me tomaste de la mano derecha.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Me has guiado según tu consejo,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y después me recibirás en gloria.</a:t>
            </a:r>
            <a:r>
              <a:rPr lang="es-ES" sz="2400" dirty="0">
                <a:latin typeface="Calibri"/>
              </a:rPr>
              <a:t> ¿A quién tengo yo en los cielos sino a ti? Y fuera de ti nada deseo en la tierra. Mi carne y mi corazón desfallecen; mas la roca de mi corazón y mi porción es Dios para siempre.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FE80CD-E8FE-AC45-BC72-B87CBF85C0CC}"/>
              </a:ext>
            </a:extLst>
          </p:cNvPr>
          <p:cNvCxnSpPr>
            <a:cxnSpLocks/>
          </p:cNvCxnSpPr>
          <p:nvPr/>
        </p:nvCxnSpPr>
        <p:spPr>
          <a:xfrm flipV="1">
            <a:off x="3707904" y="3645024"/>
            <a:ext cx="1368152" cy="1008112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05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CA86E-1B3B-DC41-86B8-AE0C4E10B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458F98-E4EF-C0F4-E49C-62A88317C096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CEE3FB-9893-BB2D-A110-0A0732F3FE1C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2A4A1D-9496-F11E-A4D9-6C9C8CA69511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2C13DCB0-F420-E228-58E1-7121145F265B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91B11516-C9A2-ABDA-3A1A-24D49FB1FDA8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C2448D-C9DF-66D1-1564-BC63A8C414C3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883558-660A-633B-C7E5-3C05754DAB15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9AA2C3-D385-C6B3-079B-D414A608812D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002A9-42E2-B9AA-EB20-F4131C9FA140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8AAFB9-85E1-561B-A098-FD1BA04F9DC5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7F369E-FEFB-22F1-0930-FA4D7DF2FC47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B82931-69E6-5717-FDF4-969D32F74D85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5B8D07-0AFE-F7BC-D69F-DDD323904589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56DD2-1047-C238-423E-98D61B4386DC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F443BA-1471-B5A0-59EF-9F01CCBC6F80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C82C283B-64BC-F721-B9C3-7CC7B9E9B134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73:21-26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7FBD2D9-34DD-0677-09F5-631DC6B312B3}"/>
              </a:ext>
            </a:extLst>
          </p:cNvPr>
          <p:cNvSpPr txBox="1"/>
          <p:nvPr/>
        </p:nvSpPr>
        <p:spPr>
          <a:xfrm>
            <a:off x="42623" y="2440189"/>
            <a:ext cx="4519359" cy="42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Se llenó de amargura mi alma, y en mi corazón sentía punzadas.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Tan torpe era yo, que no entendía; era como una bestia delante de ti.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Con todo, yo siempre estuve contigo; me tomaste de la mano derecha.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Me has guiado según tu consejo,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y después me recibirás en gloria.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¿A quién tengo yo en los cielos sino a ti? </a:t>
            </a:r>
            <a:r>
              <a:rPr lang="es-ES" sz="2400" dirty="0">
                <a:latin typeface="Calibri"/>
              </a:rPr>
              <a:t>Y fuera de ti nada deseo en la tierra. Mi carne y mi corazón desfallecen; mas la roca de mi corazón y mi porción es Dios para siempre.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C9E0ACB-1D8A-83A4-02A4-EED813F21F6A}"/>
              </a:ext>
            </a:extLst>
          </p:cNvPr>
          <p:cNvCxnSpPr>
            <a:cxnSpLocks/>
          </p:cNvCxnSpPr>
          <p:nvPr/>
        </p:nvCxnSpPr>
        <p:spPr>
          <a:xfrm flipV="1">
            <a:off x="3707904" y="3645024"/>
            <a:ext cx="1368152" cy="1008112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169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45D36-206C-0D65-5C1C-433B32236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968580-0511-47F9-B76F-6D28B73DBFAD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E2ECD6-4A14-9E76-75A0-9592146294F6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72139E-19E6-46EF-C2BE-BF759AE8908F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E8173C40-D362-A20E-013C-2DC50DBCD8B2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BE724ACB-0B30-2927-7B9B-0CE8EE426A6C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5E6680-92FC-71E0-7F7C-FC8627B09D12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A70393-177D-8A56-C082-C420DC833820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74DF5C-07FD-E270-E971-6FFE85E14768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AE3C51-7FC7-5EF2-4AB6-A2EB31782ED5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23E28C-E985-4359-964C-3B062C1711D7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71C36C-972D-B3E2-C30A-826A01B61C16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FE7619-0DE4-89AA-18F8-643824DD1AA3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48775-E330-5A89-FEAF-8E8E7B46A834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E41E2D-B759-7E93-D81E-486C5E5820F4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608385-A13A-69D5-21AF-B4469DD93493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AB62BD05-C6BC-8766-0CCA-0D82D426EC81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73:21-26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04F41011-1DD3-D983-D64E-B6C4B028D9B5}"/>
              </a:ext>
            </a:extLst>
          </p:cNvPr>
          <p:cNvSpPr txBox="1"/>
          <p:nvPr/>
        </p:nvSpPr>
        <p:spPr>
          <a:xfrm>
            <a:off x="42623" y="2440189"/>
            <a:ext cx="4519359" cy="42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Se llenó de amargura mi alma, y en mi corazón sentía punzadas.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Tan torpe era yo, que no entendía; era como una bestia delante de ti.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Con todo, yo siempre estuve contigo; me tomaste de la mano derecha.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Me has guiado según tu consejo,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y después me recibirás en gloria.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¿A quién tengo yo en los cielos sino a ti?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fuera de ti nada deseo en la tierra.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Mi carne y mi corazón desfallecen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mas la roca de mi corazón y mi porción es Dios para siempre.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0D7009AA-7A47-3A75-436A-FDFA4F80A8EB}"/>
              </a:ext>
            </a:extLst>
          </p:cNvPr>
          <p:cNvSpPr txBox="1"/>
          <p:nvPr/>
        </p:nvSpPr>
        <p:spPr>
          <a:xfrm>
            <a:off x="4932040" y="4797152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19:25, 26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AC78DBB2-541C-B27B-7A50-911A2D77ABDF}"/>
              </a:ext>
            </a:extLst>
          </p:cNvPr>
          <p:cNvSpPr txBox="1"/>
          <p:nvPr/>
        </p:nvSpPr>
        <p:spPr>
          <a:xfrm>
            <a:off x="5076056" y="5229200"/>
            <a:ext cx="388843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Yo sé que mi Redentor vive, y al fin se levantará sobre el polvo; y después de deshecha esta mi piel, en mi carne he de ver a Dios.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DF6B44B-10FB-4555-7B7D-DF1A7B36DDF1}"/>
              </a:ext>
            </a:extLst>
          </p:cNvPr>
          <p:cNvCxnSpPr>
            <a:cxnSpLocks/>
          </p:cNvCxnSpPr>
          <p:nvPr/>
        </p:nvCxnSpPr>
        <p:spPr>
          <a:xfrm flipV="1">
            <a:off x="3707904" y="3645024"/>
            <a:ext cx="1368152" cy="1008112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FE86209-399F-7A24-AEFE-3377CDC0E084}"/>
              </a:ext>
            </a:extLst>
          </p:cNvPr>
          <p:cNvCxnSpPr>
            <a:cxnSpLocks/>
          </p:cNvCxnSpPr>
          <p:nvPr/>
        </p:nvCxnSpPr>
        <p:spPr>
          <a:xfrm flipV="1">
            <a:off x="4134943" y="3355532"/>
            <a:ext cx="1481173" cy="2520339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22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0A820-9DE9-BD82-568F-78B5FACF6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AF43A0-94FD-F5C1-45BD-998696B4E87A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EB1006-24E5-4E66-E9CD-FBF9E9110EFF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F06A88-BB2C-64BE-A8E3-A4BC0C4DFD51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ECC663B-A2C4-5A28-4B24-696B2322A0FD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8C0FCFE9-EFD7-7333-FD78-E467B3AB7E9C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104BE4-4E0E-AB33-C99B-B382A2BB2E84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160F1E-36A9-F781-ABF8-2179195C718A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53B665-C1F1-F40A-1D2F-538038C498D6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9ECEA4-C7FB-5EDA-35E5-FAE297369631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1DAB27-1362-9930-5CA2-B9D8D66EE27D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33F4A0-C1FD-3BC7-F517-0E43E91FF489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3EE8A82-122A-E1A8-DB48-102DA28518C9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D2B29B-ACD9-862D-AF2D-255BCB6242E6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406A78-B3AA-4705-FE14-D64DA6BB7855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4951B2-2E00-DD36-731D-391EB172B4FF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42C787B-30FD-C4C9-814B-63AB0889D91E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73:21-26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BB6796D4-1870-A64A-DED5-B8A322098441}"/>
              </a:ext>
            </a:extLst>
          </p:cNvPr>
          <p:cNvSpPr txBox="1"/>
          <p:nvPr/>
        </p:nvSpPr>
        <p:spPr>
          <a:xfrm>
            <a:off x="42623" y="2440189"/>
            <a:ext cx="4519359" cy="42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Se llenó de amargura mi alma, y en mi corazón sentía punzadas.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Tan torpe era yo, que no entendía; era como una bestia delante de ti.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Con todo, yo siempre estuve contigo; me tomaste de la mano derecha.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Me has guiado según tu consejo,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y después me recibirás en gloria.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¿A quién tengo yo en los cielos sino a ti?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fuera de ti nada deseo en la tierra.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Mi carne y mi corazón desfallecen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mas la roca de mi corazón y mi porción es Dios para siempre.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FC731620-0B51-7ACF-BC66-8A7DB6E330B9}"/>
              </a:ext>
            </a:extLst>
          </p:cNvPr>
          <p:cNvSpPr txBox="1"/>
          <p:nvPr/>
        </p:nvSpPr>
        <p:spPr>
          <a:xfrm>
            <a:off x="4932040" y="4797152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19:25, 26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76123D4F-1C3F-877A-53AD-1248ABDA7544}"/>
              </a:ext>
            </a:extLst>
          </p:cNvPr>
          <p:cNvSpPr txBox="1"/>
          <p:nvPr/>
        </p:nvSpPr>
        <p:spPr>
          <a:xfrm>
            <a:off x="5076056" y="5229200"/>
            <a:ext cx="388843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Yo sé que mi Redentor vive, y al fin se levantará sobre el polvo; </a:t>
            </a:r>
            <a:r>
              <a:rPr lang="es-ES" sz="2400" dirty="0">
                <a:latin typeface="Calibri"/>
              </a:rPr>
              <a:t>y después de deshecha esta mi piel, en mi carne he de ver a Dios.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26E17C4-2C16-8678-D317-8EA6769AE72E}"/>
              </a:ext>
            </a:extLst>
          </p:cNvPr>
          <p:cNvCxnSpPr>
            <a:cxnSpLocks/>
          </p:cNvCxnSpPr>
          <p:nvPr/>
        </p:nvCxnSpPr>
        <p:spPr>
          <a:xfrm flipV="1">
            <a:off x="3707904" y="3645024"/>
            <a:ext cx="1368152" cy="1008112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85EA561-535F-2519-6B08-BB0E9D8D4EB4}"/>
              </a:ext>
            </a:extLst>
          </p:cNvPr>
          <p:cNvCxnSpPr>
            <a:cxnSpLocks/>
          </p:cNvCxnSpPr>
          <p:nvPr/>
        </p:nvCxnSpPr>
        <p:spPr>
          <a:xfrm flipV="1">
            <a:off x="4134943" y="3355532"/>
            <a:ext cx="1481173" cy="2520339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8078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3DB28-54D3-F4C6-5B36-CA6BE343F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FF4614-2446-2C11-EEE1-D1AB1CFAD140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6AF0B5-07C6-AF6E-D5B8-C094C9B2CF0A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066922-E54F-334A-9702-0B545FC82F71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E3E3CBC9-F6F4-FD43-84E0-B4E7579D9411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7A470E0F-09A6-A528-803A-6819B347D763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592520-40A3-AEEC-9D66-ACFAC769E40B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120AA5-DAC9-19FD-27FB-75DA0AF3F060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0850E8-BBF7-5E14-0D27-09F52E322F07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883786-2841-D935-6554-4E0108B38C03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08E66A-5E29-DFA8-8253-7A2CA953E027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2BD9CB-70E6-1402-38C9-11B73664569E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1FE586-62B3-4C68-813F-9657A5051C94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0855B-0683-88D9-7FA5-25AF788C1CD0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1B1401-BDEB-AD7B-82C5-36FF89328627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55519A-001F-A522-4ADE-FDF3A44C2CD7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DD6F2F6E-2EB8-630C-0FFB-975B11B88E2A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73:21-26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B551C8BF-D5A5-DE00-F2AF-7A0C1389ECD1}"/>
              </a:ext>
            </a:extLst>
          </p:cNvPr>
          <p:cNvSpPr txBox="1"/>
          <p:nvPr/>
        </p:nvSpPr>
        <p:spPr>
          <a:xfrm>
            <a:off x="42623" y="2440189"/>
            <a:ext cx="4519359" cy="42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Se llenó de amargura mi alma, y en mi corazón sentía punzadas.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Tan torpe era yo, que no entendía; era como una bestia delante de ti.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Con todo, yo siempre estuve contigo; me tomaste de la mano derecha.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Me has guiado según tu consejo,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y después me recibirás en gloria.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¿A quién tengo yo en los cielos sino a ti?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fuera de ti nada deseo en la tierra.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Mi carne y mi corazón desfallecen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mas la roca de mi corazón y mi porción es Dios para siempre.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701F811F-972B-A122-C4C8-8ECD103B7FA0}"/>
              </a:ext>
            </a:extLst>
          </p:cNvPr>
          <p:cNvSpPr txBox="1"/>
          <p:nvPr/>
        </p:nvSpPr>
        <p:spPr>
          <a:xfrm>
            <a:off x="4932040" y="4797152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19:25, 26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95CF4CC9-E009-20BB-4D42-22583467E67F}"/>
              </a:ext>
            </a:extLst>
          </p:cNvPr>
          <p:cNvSpPr txBox="1"/>
          <p:nvPr/>
        </p:nvSpPr>
        <p:spPr>
          <a:xfrm>
            <a:off x="5076056" y="5229200"/>
            <a:ext cx="388843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Yo sé que mi Redentor vive, y al fin se levantará sobre el polvo;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después de deshecha esta mi piel, en mi carne he de ver a Dios.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07137CF-AF27-9AD9-BC88-193DCFE8E93C}"/>
              </a:ext>
            </a:extLst>
          </p:cNvPr>
          <p:cNvCxnSpPr>
            <a:cxnSpLocks/>
          </p:cNvCxnSpPr>
          <p:nvPr/>
        </p:nvCxnSpPr>
        <p:spPr>
          <a:xfrm flipV="1">
            <a:off x="3707904" y="3645024"/>
            <a:ext cx="1368152" cy="1008112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1C97C17-A029-0CE1-35DE-E6035D9B6860}"/>
              </a:ext>
            </a:extLst>
          </p:cNvPr>
          <p:cNvCxnSpPr>
            <a:cxnSpLocks/>
          </p:cNvCxnSpPr>
          <p:nvPr/>
        </p:nvCxnSpPr>
        <p:spPr>
          <a:xfrm flipV="1">
            <a:off x="4134943" y="3355532"/>
            <a:ext cx="1481173" cy="2520339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AB1EDB6-FF2B-6842-680D-031A8D839B5A}"/>
              </a:ext>
            </a:extLst>
          </p:cNvPr>
          <p:cNvCxnSpPr>
            <a:cxnSpLocks/>
          </p:cNvCxnSpPr>
          <p:nvPr/>
        </p:nvCxnSpPr>
        <p:spPr>
          <a:xfrm flipV="1">
            <a:off x="6814720" y="3823554"/>
            <a:ext cx="112567" cy="2708511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11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0F84C-23D3-9741-C269-F3B670F3D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E693D1-5391-60B6-586F-84FA915C11E0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190E56-2E72-2358-5016-3EEB565F4576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37991D-8827-0307-F8FE-9884F84A02D3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79FFAF5-A7B6-9CB1-E93E-E77882D2B927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8193C4E2-7513-1D51-2C8F-A529539FD83F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8D2574-E68D-CECB-A5F6-8E742808F083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0B8C6-2311-23D9-BAB0-3F0B398A2B76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749F65-51BA-8F52-0463-70FEEF821BCA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789613-69B7-129A-B7A1-0DFC5DC3C922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BC3CDC-40E7-3754-FA0B-1543E46EB9DD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FBCE23-29C3-0E12-E314-90B974A44E88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5A3AF6-C786-EA38-A117-83E6BF8EC1D4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DE9EDA-21F0-00CD-6020-3867D38B2DC3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1B3503-39E3-16DA-05C5-25030F3EB572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FDE1EC-042A-63AD-E994-B902FE152587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B577DAB9-006A-03E8-63B0-96A7F1A4B88D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EE030B1-DC0D-F1FE-D39C-FEEE57C83B9D}"/>
              </a:ext>
            </a:extLst>
          </p:cNvPr>
          <p:cNvSpPr txBox="1"/>
          <p:nvPr/>
        </p:nvSpPr>
        <p:spPr>
          <a:xfrm>
            <a:off x="163721" y="2420888"/>
            <a:ext cx="4336271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os tomaré por mi pueblo y seré vuestro Dios; y vosotros sabréis que yo soy Jehová vuestro Dios, que os sacó de debajo de las tareas pesadas de Egipto. </a:t>
            </a:r>
          </a:p>
        </p:txBody>
      </p:sp>
    </p:spTree>
    <p:extLst>
      <p:ext uri="{BB962C8B-B14F-4D97-AF65-F5344CB8AC3E}">
        <p14:creationId xmlns:p14="http://schemas.microsoft.com/office/powerpoint/2010/main" val="216307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63CCB-DAD1-CDD6-0EAF-D7DB79C54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9CBBA8-2FD1-FD9F-AF34-322C8DF4E188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382BCF-F875-FF99-7487-5DB2A6ABD96F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95FD3-815A-1125-107F-01AF95998DDC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6340FF2A-2AFC-EA5C-7394-C8B70D670B46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60B48F0-15BC-28D3-03C7-F6874AE3C350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E261CC-64F0-E734-DF80-9B2B6CED1A2F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A10E2-CEBC-1F2A-FC14-A89F923D7675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0EC93-A675-E0FB-7540-F98B8F82B8B9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7D4424-62F1-DD8D-7251-BF388AD5775C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FF7ADD-FA45-E3DC-514D-DF7A3E8B832E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13FEF8-61BF-0898-F457-A24FA3CB8184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7CA927-B8C6-62D5-2CFD-4309911DE3F4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EF1AC-C0A6-224A-854A-F25B18729539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C21590-238D-EE4F-6533-560810ABF4D0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EFC976-AC22-6536-6E37-AAF1F5E9E8F8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73E73CFA-5965-6B9E-B283-73C0C9105779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12A4D3C3-07DC-B7D8-6F62-DABBC31E3166}"/>
              </a:ext>
            </a:extLst>
          </p:cNvPr>
          <p:cNvSpPr txBox="1"/>
          <p:nvPr/>
        </p:nvSpPr>
        <p:spPr>
          <a:xfrm>
            <a:off x="163721" y="2420888"/>
            <a:ext cx="4336271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os tomaré por mi pueblo y seré vuestro Dios; </a:t>
            </a:r>
            <a:r>
              <a:rPr lang="es-ES" sz="2400" dirty="0">
                <a:latin typeface="Calibri"/>
              </a:rPr>
              <a:t>y vosotros sabréis que yo soy Jehová vuestro Dios, que os sacó de debajo de las tareas pesadas de Egipto. 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FD374BFE-9005-A73D-0011-46F66A1EFD68}"/>
              </a:ext>
            </a:extLst>
          </p:cNvPr>
          <p:cNvSpPr txBox="1"/>
          <p:nvPr/>
        </p:nvSpPr>
        <p:spPr>
          <a:xfrm>
            <a:off x="254406" y="388311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41:13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525BA3E3-5184-C839-C8D1-BA285A8C466B}"/>
              </a:ext>
            </a:extLst>
          </p:cNvPr>
          <p:cNvSpPr txBox="1"/>
          <p:nvPr/>
        </p:nvSpPr>
        <p:spPr>
          <a:xfrm>
            <a:off x="87014" y="4309594"/>
            <a:ext cx="412494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Porque yo Jehová soy tu Dios, quien te sostiene de tu mano derecha, y te dice: No temas, yo te ayudo. </a:t>
            </a:r>
          </a:p>
        </p:txBody>
      </p:sp>
    </p:spTree>
    <p:extLst>
      <p:ext uri="{BB962C8B-B14F-4D97-AF65-F5344CB8AC3E}">
        <p14:creationId xmlns:p14="http://schemas.microsoft.com/office/powerpoint/2010/main" val="206566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AE2BD-8D18-184D-3AF6-3BEFA33FD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12B4B4-1B8E-DE37-46D0-484AD4BEBEAA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A38E5B-9C74-7F2D-26F9-9D79B59FC95C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6D1296-2750-B30A-E09B-0DD6A29B794E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53FAE820-A24A-BD4A-7AF5-1741BF5BF856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55212572-B2BB-E39C-1937-1481C0013EBA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840B3B-8146-516E-13A2-4B4C0EF61194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31B48-1D98-6FF8-F1F7-07790219F023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077683-7D1C-F65D-8D2A-AD4A0EBF8CE2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05CF34-E451-78EF-CA7E-6BB0EF715EFB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055253-8589-6C58-83E2-50DB43AE1886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70E5B4-10A4-6237-BCC3-F4B3C041C3CA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DB2B6B-35CF-4A6B-8E14-11FC6CE1F973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A4B979-7C4A-93F5-7D93-631074148818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9FC6E8-C20D-05A0-A954-E2FD9543670E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2B6802-CA22-3330-1C72-FD56CEAE1A17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8F6AEB51-D607-4A44-DBED-34193B3EB963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70BEBE4D-43B0-15FE-7790-4C1059858069}"/>
              </a:ext>
            </a:extLst>
          </p:cNvPr>
          <p:cNvSpPr txBox="1"/>
          <p:nvPr/>
        </p:nvSpPr>
        <p:spPr>
          <a:xfrm>
            <a:off x="163721" y="2420888"/>
            <a:ext cx="4336271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os tomaré por mi pueblo y seré vuestro Dios; </a:t>
            </a:r>
            <a:r>
              <a:rPr lang="es-ES" sz="2400" dirty="0">
                <a:latin typeface="Calibri"/>
              </a:rPr>
              <a:t>y vosotros sabréis que yo soy Jehová vuestro Dios, que os sacó de debajo de las tareas pesadas de Egipto. 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3A0202C3-AE25-935C-CEBE-794935C326BD}"/>
              </a:ext>
            </a:extLst>
          </p:cNvPr>
          <p:cNvSpPr txBox="1"/>
          <p:nvPr/>
        </p:nvSpPr>
        <p:spPr>
          <a:xfrm>
            <a:off x="254406" y="388311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41:13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E4ADD813-4968-811E-5373-F7C15C01B91A}"/>
              </a:ext>
            </a:extLst>
          </p:cNvPr>
          <p:cNvSpPr txBox="1"/>
          <p:nvPr/>
        </p:nvSpPr>
        <p:spPr>
          <a:xfrm>
            <a:off x="87014" y="4309594"/>
            <a:ext cx="412494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yo Jehová soy tu Dios, quien te sostiene de tu mano derecha, </a:t>
            </a:r>
            <a:r>
              <a:rPr lang="es-ES" sz="2400" dirty="0">
                <a:latin typeface="Calibri"/>
              </a:rPr>
              <a:t>y te dice: No temas, yo te ayudo. </a:t>
            </a:r>
          </a:p>
        </p:txBody>
      </p:sp>
    </p:spTree>
    <p:extLst>
      <p:ext uri="{BB962C8B-B14F-4D97-AF65-F5344CB8AC3E}">
        <p14:creationId xmlns:p14="http://schemas.microsoft.com/office/powerpoint/2010/main" val="40920386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A3F66-C188-012E-11A8-30EC422E5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A93EF8-86BE-E1B4-F7A3-C0A6E386B725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CE2681-1648-2562-4827-CB40EFFDA348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A800B6-01B7-5F7A-AE56-BAB27C659D72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2ECBDD54-245C-23CE-2BB7-350F0AE27A3F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8B5EE671-CAE7-CB76-EAAF-9C53035181AA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A16587-15E5-B18D-C65C-8BB72CA217D9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AF717-AB97-55B2-3DA8-9AD74274508A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2818E7-59BD-1FB9-AF5F-7F2DEF533428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BB216E-7F91-0B3B-C69E-9ACA11E8112D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CD866D-F07F-D719-12C4-BF6380A66698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8E34C0-8832-0892-1412-1EF23835513E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36D6EA-F60F-8BE9-A0BD-8C287C1D4230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F06AC7-00D1-E4CE-3E85-E6F01A01B543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EC493D-60B2-9D5A-5102-E928CAF880D8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6B647F-090A-723C-0A10-7442A347C079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D1D16C5-6EA7-ED2B-1202-C4D45402568E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EAC50196-CAC1-6A09-A446-5D160A7D7EB5}"/>
              </a:ext>
            </a:extLst>
          </p:cNvPr>
          <p:cNvSpPr txBox="1"/>
          <p:nvPr/>
        </p:nvSpPr>
        <p:spPr>
          <a:xfrm>
            <a:off x="163721" y="2420888"/>
            <a:ext cx="4336271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os tomaré por mi pueblo y seré vuestro Dios; </a:t>
            </a:r>
            <a:r>
              <a:rPr lang="es-ES" sz="2400" dirty="0">
                <a:latin typeface="Calibri"/>
              </a:rPr>
              <a:t>y vosotros sabréis que yo soy Jehová vuestro Dios, que os sacó de debajo de las tareas pesadas de Egipto. 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E178215F-369C-904C-766A-480ABE02044D}"/>
              </a:ext>
            </a:extLst>
          </p:cNvPr>
          <p:cNvSpPr txBox="1"/>
          <p:nvPr/>
        </p:nvSpPr>
        <p:spPr>
          <a:xfrm>
            <a:off x="254406" y="388311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41:13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4C100BB4-4300-A564-A177-FB1C1EBE57EE}"/>
              </a:ext>
            </a:extLst>
          </p:cNvPr>
          <p:cNvSpPr txBox="1"/>
          <p:nvPr/>
        </p:nvSpPr>
        <p:spPr>
          <a:xfrm>
            <a:off x="87014" y="4309594"/>
            <a:ext cx="412494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yo Jehová soy tu Dios, quien te sostiene de tu mano derecha,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te dice: No temas, yo te ayudo.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7E7AFB-FD01-BAB9-A4AF-31FA7EEF0923}"/>
              </a:ext>
            </a:extLst>
          </p:cNvPr>
          <p:cNvSpPr txBox="1"/>
          <p:nvPr/>
        </p:nvSpPr>
        <p:spPr>
          <a:xfrm>
            <a:off x="4564873" y="484794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F97ACB5D-759E-A255-485F-1B9236BAC8D6}"/>
              </a:ext>
            </a:extLst>
          </p:cNvPr>
          <p:cNvSpPr txBox="1"/>
          <p:nvPr/>
        </p:nvSpPr>
        <p:spPr>
          <a:xfrm>
            <a:off x="2627784" y="5611306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14:27</a:t>
            </a: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8D90B9AC-960A-6A2B-5BA1-B0ADC2E10979}"/>
              </a:ext>
            </a:extLst>
          </p:cNvPr>
          <p:cNvSpPr txBox="1"/>
          <p:nvPr/>
        </p:nvSpPr>
        <p:spPr>
          <a:xfrm>
            <a:off x="0" y="6123635"/>
            <a:ext cx="912899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La paz os dejo, mi paz os doy; yo no os la doy como el mundo la da. No se turbe vuestro corazón, ni tenga miedo. </a:t>
            </a:r>
          </a:p>
        </p:txBody>
      </p:sp>
    </p:spTree>
    <p:extLst>
      <p:ext uri="{BB962C8B-B14F-4D97-AF65-F5344CB8AC3E}">
        <p14:creationId xmlns:p14="http://schemas.microsoft.com/office/powerpoint/2010/main" val="198320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/>
      <p:bldP spid="2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B4BC7-5320-BE7E-7580-051D37BCB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4B1115-9F9D-18E3-030A-D0B4C63785B6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4F3604-D62E-93F3-C953-92C66D73CA54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33D0D8-1E82-6D96-846B-383D8F4A3C75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5C17E49A-2773-22C2-9F6C-033E01CC5DDD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8E4F69F-43B4-4A07-F462-40811F262531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23866D-609F-E6A2-8AC0-E7F5E697CC39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ACFAE3-AB05-0ECF-C07A-A6AD4767DF89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C93865-3AD5-9A63-2BB7-85B7183A6E0B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C13A48-65EB-1191-1054-775174FB8E1A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9DF50F-5199-BA37-0501-6F51D30F7166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6751C6-0779-505F-190A-8A52BDACAC84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8A892A-D723-6670-EC93-9BC188819499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917D57-8FEF-BD99-BE7B-ADEB7F3AD104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FF7FBC-6077-D05B-79A0-701EA9F0220D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B027EF-7BF3-24DC-14F1-08E3C3F1560A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7E335849-606E-542B-CDDA-A82661C50E84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ACADFF1-5C11-FBDC-73B0-5C7E47A3929F}"/>
              </a:ext>
            </a:extLst>
          </p:cNvPr>
          <p:cNvSpPr txBox="1"/>
          <p:nvPr/>
        </p:nvSpPr>
        <p:spPr>
          <a:xfrm>
            <a:off x="163721" y="2420888"/>
            <a:ext cx="4336271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os tomaré por mi pueblo y seré vuestro Dios; </a:t>
            </a:r>
            <a:r>
              <a:rPr lang="es-ES" sz="2400" dirty="0">
                <a:latin typeface="Calibri"/>
              </a:rPr>
              <a:t>y vosotros sabréis que yo soy Jehová vuestro Dios, que os sacó de debajo de las tareas pesadas de Egipto. 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062ABD35-1D73-F38E-1796-CF5B6AD279B8}"/>
              </a:ext>
            </a:extLst>
          </p:cNvPr>
          <p:cNvSpPr txBox="1"/>
          <p:nvPr/>
        </p:nvSpPr>
        <p:spPr>
          <a:xfrm>
            <a:off x="254406" y="388311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41:13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EDD0E724-7854-55BA-73C3-8C8E31D924DD}"/>
              </a:ext>
            </a:extLst>
          </p:cNvPr>
          <p:cNvSpPr txBox="1"/>
          <p:nvPr/>
        </p:nvSpPr>
        <p:spPr>
          <a:xfrm>
            <a:off x="87014" y="4309594"/>
            <a:ext cx="412494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yo Jehová soy tu Dios, quien te sostiene de tu mano derecha,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te dice: No temas, yo te ayudo.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A26A54-476C-060F-1FB6-C2C8D0C5F116}"/>
              </a:ext>
            </a:extLst>
          </p:cNvPr>
          <p:cNvSpPr txBox="1"/>
          <p:nvPr/>
        </p:nvSpPr>
        <p:spPr>
          <a:xfrm>
            <a:off x="4564873" y="484794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FF6F3CEE-A689-2A71-0AD3-C0329B1D5BA0}"/>
              </a:ext>
            </a:extLst>
          </p:cNvPr>
          <p:cNvSpPr txBox="1"/>
          <p:nvPr/>
        </p:nvSpPr>
        <p:spPr>
          <a:xfrm>
            <a:off x="2627784" y="5611306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14:27</a:t>
            </a: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B2F4A26F-CA01-71DF-64DC-FFC11CF1D13D}"/>
              </a:ext>
            </a:extLst>
          </p:cNvPr>
          <p:cNvSpPr txBox="1"/>
          <p:nvPr/>
        </p:nvSpPr>
        <p:spPr>
          <a:xfrm>
            <a:off x="0" y="6123635"/>
            <a:ext cx="912899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 paz os dejo, mi paz os doy; yo no os la doy como el mundo la da. </a:t>
            </a:r>
            <a:r>
              <a:rPr lang="es-ES" sz="2400" dirty="0">
                <a:latin typeface="Calibri"/>
              </a:rPr>
              <a:t>No se turbe vuestro corazón, ni tenga miedo. </a:t>
            </a:r>
          </a:p>
        </p:txBody>
      </p:sp>
    </p:spTree>
    <p:extLst>
      <p:ext uri="{BB962C8B-B14F-4D97-AF65-F5344CB8AC3E}">
        <p14:creationId xmlns:p14="http://schemas.microsoft.com/office/powerpoint/2010/main" val="34526547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E32F4-EEFD-19C3-93F9-910E4463B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43B616-F368-BB1B-96FF-B73A880E63B7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282A38-232E-A11F-E67D-9431147F0D53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48B418-33E8-EE04-AFFF-937E6692558C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CB047639-CB08-D9EF-3993-E2ECD3F6094F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6:9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612531B6-DB2D-3678-85CB-D8E146064E7B}"/>
              </a:ext>
            </a:extLst>
          </p:cNvPr>
          <p:cNvSpPr txBox="1"/>
          <p:nvPr/>
        </p:nvSpPr>
        <p:spPr>
          <a:xfrm>
            <a:off x="225711" y="509814"/>
            <a:ext cx="4202273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 esta manera habló Moisés a los hijos de Israel;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ellos no escuchaban a Moisés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 causa de la congoja de espíritu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de la dura servidumbre.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98EDB6-201D-FDC7-E362-F29AECBA965C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1768E3-B60C-2608-AD5F-1A965684413E}"/>
              </a:ext>
            </a:extLst>
          </p:cNvPr>
          <p:cNvSpPr txBox="1"/>
          <p:nvPr/>
        </p:nvSpPr>
        <p:spPr>
          <a:xfrm>
            <a:off x="4592490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quitarles la opresión de los egipcios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8089EA-FEFF-D798-097E-9AA38020EBBF}"/>
              </a:ext>
            </a:extLst>
          </p:cNvPr>
          <p:cNvSpPr txBox="1"/>
          <p:nvPr/>
        </p:nvSpPr>
        <p:spPr>
          <a:xfrm>
            <a:off x="4592490" y="209595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a liberarlos de su esclavitud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6B0F94-631F-A220-6FFD-F188F1AD1E98}"/>
              </a:ext>
            </a:extLst>
          </p:cNvPr>
          <p:cNvSpPr txBox="1"/>
          <p:nvPr/>
        </p:nvSpPr>
        <p:spPr>
          <a:xfrm>
            <a:off x="4575807" y="242143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Voy  a redimirles con gran despliegue de poder y justicia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72ADE6-8E5A-D03A-EDD0-978D1397FEAF}"/>
              </a:ext>
            </a:extLst>
          </p:cNvPr>
          <p:cNvSpPr txBox="1"/>
          <p:nvPr/>
        </p:nvSpPr>
        <p:spPr>
          <a:xfrm>
            <a:off x="4572000" y="297750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Haré de ustedes mi pueblo; y yo seré su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3398F4-B2FB-7C0D-C848-2FFAF5DE986E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05F503-5105-28D5-6E07-C990DAC25F16}"/>
              </a:ext>
            </a:extLst>
          </p:cNvPr>
          <p:cNvSpPr txBox="1"/>
          <p:nvPr/>
        </p:nvSpPr>
        <p:spPr>
          <a:xfrm>
            <a:off x="4564873" y="357301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90A3C0-2061-07AC-1BE3-219EC556C72C}"/>
              </a:ext>
            </a:extLst>
          </p:cNvPr>
          <p:cNvSpPr txBox="1"/>
          <p:nvPr/>
        </p:nvSpPr>
        <p:spPr>
          <a:xfrm>
            <a:off x="4564873" y="393297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30BAEB-35F1-C15F-CBE5-2CE5765C444D}"/>
              </a:ext>
            </a:extLst>
          </p:cNvPr>
          <p:cNvSpPr txBox="1"/>
          <p:nvPr/>
        </p:nvSpPr>
        <p:spPr>
          <a:xfrm>
            <a:off x="4561982" y="4276399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27A017-844D-5CED-D663-9822BD5CD24E}"/>
              </a:ext>
            </a:extLst>
          </p:cNvPr>
          <p:cNvSpPr txBox="1"/>
          <p:nvPr/>
        </p:nvSpPr>
        <p:spPr>
          <a:xfrm>
            <a:off x="6845218" y="4280927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5C878F70-E14E-9AE8-2F66-FB02632CDEB7}"/>
              </a:ext>
            </a:extLst>
          </p:cNvPr>
          <p:cNvSpPr txBox="1"/>
          <p:nvPr/>
        </p:nvSpPr>
        <p:spPr>
          <a:xfrm>
            <a:off x="310623" y="1950697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25EDEF64-4D50-082B-32E6-2C739D4FDD62}"/>
              </a:ext>
            </a:extLst>
          </p:cNvPr>
          <p:cNvSpPr txBox="1"/>
          <p:nvPr/>
        </p:nvSpPr>
        <p:spPr>
          <a:xfrm>
            <a:off x="163721" y="2420888"/>
            <a:ext cx="4336271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os tomaré por mi pueblo y seré vuestro Dios; </a:t>
            </a:r>
            <a:r>
              <a:rPr lang="es-ES" sz="2400" dirty="0">
                <a:latin typeface="Calibri"/>
              </a:rPr>
              <a:t>y vosotros sabréis que yo soy Jehová vuestro Dios, que os sacó de debajo de las tareas pesadas de Egipto. </a:t>
            </a: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8DF59FC7-1061-8888-23A5-B6A67E7CAFE7}"/>
              </a:ext>
            </a:extLst>
          </p:cNvPr>
          <p:cNvSpPr txBox="1"/>
          <p:nvPr/>
        </p:nvSpPr>
        <p:spPr>
          <a:xfrm>
            <a:off x="254406" y="388311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41:13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7365F52C-79AE-FC19-324B-73A074BFF295}"/>
              </a:ext>
            </a:extLst>
          </p:cNvPr>
          <p:cNvSpPr txBox="1"/>
          <p:nvPr/>
        </p:nvSpPr>
        <p:spPr>
          <a:xfrm>
            <a:off x="87014" y="4309594"/>
            <a:ext cx="4124946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yo Jehová soy tu Dios, quien te sostiene de tu mano derecha,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te dice: No temas, yo te ayudo.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3DACFB-FEEB-FBBA-AA43-807F56194987}"/>
              </a:ext>
            </a:extLst>
          </p:cNvPr>
          <p:cNvSpPr txBox="1"/>
          <p:nvPr/>
        </p:nvSpPr>
        <p:spPr>
          <a:xfrm>
            <a:off x="4564873" y="4847946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1" name="1 CuadroTexto">
            <a:extLst>
              <a:ext uri="{FF2B5EF4-FFF2-40B4-BE49-F238E27FC236}">
                <a16:creationId xmlns:a16="http://schemas.microsoft.com/office/drawing/2014/main" id="{616737DD-287F-6400-415A-550DD146EC43}"/>
              </a:ext>
            </a:extLst>
          </p:cNvPr>
          <p:cNvSpPr txBox="1"/>
          <p:nvPr/>
        </p:nvSpPr>
        <p:spPr>
          <a:xfrm>
            <a:off x="2627784" y="5611306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14:27</a:t>
            </a:r>
          </a:p>
        </p:txBody>
      </p:sp>
      <p:sp>
        <p:nvSpPr>
          <p:cNvPr id="22" name="2 CuadroTexto">
            <a:extLst>
              <a:ext uri="{FF2B5EF4-FFF2-40B4-BE49-F238E27FC236}">
                <a16:creationId xmlns:a16="http://schemas.microsoft.com/office/drawing/2014/main" id="{57F8DBE9-6CBF-FC2B-7690-9DB794F72B39}"/>
              </a:ext>
            </a:extLst>
          </p:cNvPr>
          <p:cNvSpPr txBox="1"/>
          <p:nvPr/>
        </p:nvSpPr>
        <p:spPr>
          <a:xfrm>
            <a:off x="0" y="6123635"/>
            <a:ext cx="9128994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La paz os dejo, mi paz os doy; yo no os la doy como el mundo la da.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se turbe vuestro corazón, ni tenga miedo.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F27B420-FEF1-129E-7EFE-94BBBC2F8E0D}"/>
              </a:ext>
            </a:extLst>
          </p:cNvPr>
          <p:cNvCxnSpPr>
            <a:cxnSpLocks/>
          </p:cNvCxnSpPr>
          <p:nvPr/>
        </p:nvCxnSpPr>
        <p:spPr>
          <a:xfrm flipH="1">
            <a:off x="6145551" y="5036635"/>
            <a:ext cx="669169" cy="143187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57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19199-357E-D4B7-AD15-25B6A25CE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CA2A9F-9395-003D-C40E-28240599C8BF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E6E925-B045-78CE-5E9A-32D56DA567C5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C26299-FC42-3AF6-F52A-D3352CFBA526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2C32DBF-329D-A6E8-BEE2-098038780A43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6:29, 30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24A4A9B3-DBD0-C8D6-1BB0-6EF6507AD58E}"/>
              </a:ext>
            </a:extLst>
          </p:cNvPr>
          <p:cNvSpPr txBox="1"/>
          <p:nvPr/>
        </p:nvSpPr>
        <p:spPr>
          <a:xfrm>
            <a:off x="9687" y="509814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Jehová habló a Moisés, diciendo: Yo soy JEHOVÁ; di a Faraón rey de Egipto todas las cosas que yo te digo a ti. Y Moisés respondió delante de Jehová: He aquí, yo soy torpe de labios; ¿cómo, pues, me ha de oír Faraón?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BAADC5-A1E8-FF30-0B37-BEE17813F696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F9EA2E-D1D1-9B5F-7628-CC26F01EB14B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8461AD-BFBE-64CE-CA68-A2FE3F077AC0}"/>
              </a:ext>
            </a:extLst>
          </p:cNvPr>
          <p:cNvSpPr txBox="1"/>
          <p:nvPr/>
        </p:nvSpPr>
        <p:spPr>
          <a:xfrm>
            <a:off x="4564873" y="210265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9A3D33-A70E-F147-1B88-329DC9EE3967}"/>
              </a:ext>
            </a:extLst>
          </p:cNvPr>
          <p:cNvSpPr txBox="1"/>
          <p:nvPr/>
        </p:nvSpPr>
        <p:spPr>
          <a:xfrm>
            <a:off x="4564873" y="246261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9781E2-02D7-BBF1-5B12-9A3D74722BE0}"/>
              </a:ext>
            </a:extLst>
          </p:cNvPr>
          <p:cNvSpPr txBox="1"/>
          <p:nvPr/>
        </p:nvSpPr>
        <p:spPr>
          <a:xfrm>
            <a:off x="4561982" y="2806033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24BF2A-35B5-5CF6-08B6-628EA14CFFBE}"/>
              </a:ext>
            </a:extLst>
          </p:cNvPr>
          <p:cNvSpPr txBox="1"/>
          <p:nvPr/>
        </p:nvSpPr>
        <p:spPr>
          <a:xfrm>
            <a:off x="6845218" y="2810561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2C028A-44B7-27B4-88F3-9AFB747B7A98}"/>
              </a:ext>
            </a:extLst>
          </p:cNvPr>
          <p:cNvSpPr txBox="1"/>
          <p:nvPr/>
        </p:nvSpPr>
        <p:spPr>
          <a:xfrm>
            <a:off x="4564873" y="337758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7D5B05-109A-89B8-0709-43FF2973A426}"/>
              </a:ext>
            </a:extLst>
          </p:cNvPr>
          <p:cNvSpPr txBox="1"/>
          <p:nvPr/>
        </p:nvSpPr>
        <p:spPr>
          <a:xfrm>
            <a:off x="4592490" y="17271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dios para Faraón</a:t>
            </a:r>
          </a:p>
        </p:txBody>
      </p:sp>
    </p:spTree>
    <p:extLst>
      <p:ext uri="{BB962C8B-B14F-4D97-AF65-F5344CB8AC3E}">
        <p14:creationId xmlns:p14="http://schemas.microsoft.com/office/powerpoint/2010/main" val="230630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6" grpId="0" animBg="1"/>
      <p:bldP spid="5" grpId="0" animBg="1"/>
      <p:bldP spid="6" grpId="0" animBg="1"/>
      <p:bldP spid="7" grpId="0" animBg="1"/>
      <p:bldP spid="13" grpId="0" animBg="1"/>
      <p:bldP spid="2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B2B3F-3250-95EE-4015-C41BE5177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CAB3FD-CB4D-B1CE-E366-04C34C3B4EE8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3A202-206F-6CF3-D504-CA5E86557588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2EC107-59C6-524A-00A0-F80A48AD4453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76DAFF4C-7363-957F-108E-948949800DA6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6:29, 30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C58EF5D-037B-1A77-8783-56947B2197B6}"/>
              </a:ext>
            </a:extLst>
          </p:cNvPr>
          <p:cNvSpPr txBox="1"/>
          <p:nvPr/>
        </p:nvSpPr>
        <p:spPr>
          <a:xfrm>
            <a:off x="9687" y="509814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habló a Moisés, diciendo: Yo soy JEHOVÁ; di a Faraón rey de Egipto todas las cosas que yo te digo a ti</a:t>
            </a:r>
            <a:r>
              <a:rPr lang="es-ES" sz="2400" dirty="0">
                <a:latin typeface="Calibri"/>
              </a:rPr>
              <a:t>. Y Moisés respondió delante de Jehová: He aquí, yo soy torpe de labios; ¿cómo, pues, me ha de oír Faraón?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D86987-CB05-A345-E99B-CCF7BD226BC2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6DFD8E-C60D-D9DA-A45E-2F5E8ECB51E9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04EA64-E914-F3A9-377A-68AE1E88FFBD}"/>
              </a:ext>
            </a:extLst>
          </p:cNvPr>
          <p:cNvSpPr txBox="1"/>
          <p:nvPr/>
        </p:nvSpPr>
        <p:spPr>
          <a:xfrm>
            <a:off x="4564873" y="210265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626296-5051-56CB-8FA4-D7A10CEF5598}"/>
              </a:ext>
            </a:extLst>
          </p:cNvPr>
          <p:cNvSpPr txBox="1"/>
          <p:nvPr/>
        </p:nvSpPr>
        <p:spPr>
          <a:xfrm>
            <a:off x="4564873" y="246261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52DF4E-A41A-9FB3-A5E3-A3A297DDDE56}"/>
              </a:ext>
            </a:extLst>
          </p:cNvPr>
          <p:cNvSpPr txBox="1"/>
          <p:nvPr/>
        </p:nvSpPr>
        <p:spPr>
          <a:xfrm>
            <a:off x="4561982" y="2806033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36EBBC-5EA8-8572-8045-1F083AF7CA76}"/>
              </a:ext>
            </a:extLst>
          </p:cNvPr>
          <p:cNvSpPr txBox="1"/>
          <p:nvPr/>
        </p:nvSpPr>
        <p:spPr>
          <a:xfrm>
            <a:off x="6845218" y="2810561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277720-3352-2F1B-6AA6-9A5D3C5CC63A}"/>
              </a:ext>
            </a:extLst>
          </p:cNvPr>
          <p:cNvSpPr txBox="1"/>
          <p:nvPr/>
        </p:nvSpPr>
        <p:spPr>
          <a:xfrm>
            <a:off x="4564873" y="337758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F0C7C6-044E-DADB-99E1-A998CD663291}"/>
              </a:ext>
            </a:extLst>
          </p:cNvPr>
          <p:cNvSpPr txBox="1"/>
          <p:nvPr/>
        </p:nvSpPr>
        <p:spPr>
          <a:xfrm>
            <a:off x="4592490" y="17271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dios para Faraón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B34A20-C952-7A5F-27E1-9F911994A23F}"/>
              </a:ext>
            </a:extLst>
          </p:cNvPr>
          <p:cNvSpPr txBox="1"/>
          <p:nvPr/>
        </p:nvSpPr>
        <p:spPr>
          <a:xfrm>
            <a:off x="4559234" y="36993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anda a hablar con Faraón</a:t>
            </a:r>
          </a:p>
        </p:txBody>
      </p:sp>
    </p:spTree>
    <p:extLst>
      <p:ext uri="{BB962C8B-B14F-4D97-AF65-F5344CB8AC3E}">
        <p14:creationId xmlns:p14="http://schemas.microsoft.com/office/powerpoint/2010/main" val="185673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2F131-173D-3C24-6CD7-52A67C5A2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F84DD0-B429-5CE8-D796-F9315880D260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3CD72B-49AC-F8CD-6D24-BEF26F7ABA11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FB4DCB-977F-5FC9-79D1-54DC8E875B51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35197ADD-9F88-5282-E8E7-47F22FA711CA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6:29, 30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BFBFB818-947D-08E4-122E-8D43F7D51A3E}"/>
              </a:ext>
            </a:extLst>
          </p:cNvPr>
          <p:cNvSpPr txBox="1"/>
          <p:nvPr/>
        </p:nvSpPr>
        <p:spPr>
          <a:xfrm>
            <a:off x="9687" y="509814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habló a Moisés, diciendo: Yo soy JEHOVÁ; di a Faraón rey de Egipto todas las cosas que yo te digo a ti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Moisés respondió delante de Jehová: He aquí, yo soy torpe de labios; </a:t>
            </a:r>
            <a:r>
              <a:rPr lang="es-ES" sz="2400" dirty="0">
                <a:latin typeface="Calibri"/>
              </a:rPr>
              <a:t>¿cómo, pues, me ha de oír Faraón?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D8F19D-2C65-6DAE-86DD-8428C4CFF252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A0A1DE-9DB4-61C9-D216-939A5ED8D40C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EE13B3-1661-56AD-89E6-7BFEA371387A}"/>
              </a:ext>
            </a:extLst>
          </p:cNvPr>
          <p:cNvSpPr txBox="1"/>
          <p:nvPr/>
        </p:nvSpPr>
        <p:spPr>
          <a:xfrm>
            <a:off x="4564873" y="210265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F4DD35-7392-1FB4-1777-3FDC842A62FA}"/>
              </a:ext>
            </a:extLst>
          </p:cNvPr>
          <p:cNvSpPr txBox="1"/>
          <p:nvPr/>
        </p:nvSpPr>
        <p:spPr>
          <a:xfrm>
            <a:off x="4564873" y="246261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81FF5E-4B7E-AC06-680D-BD8F6373868C}"/>
              </a:ext>
            </a:extLst>
          </p:cNvPr>
          <p:cNvSpPr txBox="1"/>
          <p:nvPr/>
        </p:nvSpPr>
        <p:spPr>
          <a:xfrm>
            <a:off x="4561982" y="2806033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8F23F4-A1A4-11F8-C485-69C7D1776B99}"/>
              </a:ext>
            </a:extLst>
          </p:cNvPr>
          <p:cNvSpPr txBox="1"/>
          <p:nvPr/>
        </p:nvSpPr>
        <p:spPr>
          <a:xfrm>
            <a:off x="6845218" y="2810561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4D2775-22A5-9BCA-AE68-23E153CB7F7A}"/>
              </a:ext>
            </a:extLst>
          </p:cNvPr>
          <p:cNvSpPr txBox="1"/>
          <p:nvPr/>
        </p:nvSpPr>
        <p:spPr>
          <a:xfrm>
            <a:off x="4564873" y="337758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4D79FF-EA04-CA74-20EA-927EA533757A}"/>
              </a:ext>
            </a:extLst>
          </p:cNvPr>
          <p:cNvSpPr txBox="1"/>
          <p:nvPr/>
        </p:nvSpPr>
        <p:spPr>
          <a:xfrm>
            <a:off x="4592490" y="17271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dios para Faraón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640480-ECBE-A8CA-FCF7-6743A755DC5A}"/>
              </a:ext>
            </a:extLst>
          </p:cNvPr>
          <p:cNvSpPr txBox="1"/>
          <p:nvPr/>
        </p:nvSpPr>
        <p:spPr>
          <a:xfrm>
            <a:off x="4559234" y="36993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anda a hablar con Faraón</a:t>
            </a:r>
          </a:p>
        </p:txBody>
      </p:sp>
    </p:spTree>
    <p:extLst>
      <p:ext uri="{BB962C8B-B14F-4D97-AF65-F5344CB8AC3E}">
        <p14:creationId xmlns:p14="http://schemas.microsoft.com/office/powerpoint/2010/main" val="41789583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231D5-E831-B484-1AD5-209E41AF2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2928B6-0976-BAB7-6A81-623C9EFDF73E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27EA80-6F29-449D-666F-AA8E1E3ECCBD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9B7ED4-0FD6-473D-6986-16C101654EE3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7664286-F435-802B-8B25-CF0AD9AFFADA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6:29, 30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B23F54C-D560-D575-E73F-04C64914E08F}"/>
              </a:ext>
            </a:extLst>
          </p:cNvPr>
          <p:cNvSpPr txBox="1"/>
          <p:nvPr/>
        </p:nvSpPr>
        <p:spPr>
          <a:xfrm>
            <a:off x="9687" y="509814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habló a Moisés, diciendo: Yo soy JEHOVÁ; di a Faraón rey de Egipto todas las cosas que yo te digo a ti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Moisés respondió delante de Jehová: He aquí, yo soy torpe de labios;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¿cómo, pues, me ha de oír Faraón?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D67D9E-3C40-9721-37D7-8ECB73CF31E8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C23189-38C1-ACBA-C5B9-1ACC63DE086C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54996C-B3A6-6567-3641-D6C08767E81A}"/>
              </a:ext>
            </a:extLst>
          </p:cNvPr>
          <p:cNvSpPr txBox="1"/>
          <p:nvPr/>
        </p:nvSpPr>
        <p:spPr>
          <a:xfrm>
            <a:off x="4564873" y="210265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5B10D2-F7A3-F33B-890A-0A2FF39B0B80}"/>
              </a:ext>
            </a:extLst>
          </p:cNvPr>
          <p:cNvSpPr txBox="1"/>
          <p:nvPr/>
        </p:nvSpPr>
        <p:spPr>
          <a:xfrm>
            <a:off x="4564873" y="246261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EC2D60-3DE3-47A5-C7DE-3848AC255DA2}"/>
              </a:ext>
            </a:extLst>
          </p:cNvPr>
          <p:cNvSpPr txBox="1"/>
          <p:nvPr/>
        </p:nvSpPr>
        <p:spPr>
          <a:xfrm>
            <a:off x="4561982" y="2806033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BA1C17-3075-9EC6-9B84-A8B28681C776}"/>
              </a:ext>
            </a:extLst>
          </p:cNvPr>
          <p:cNvSpPr txBox="1"/>
          <p:nvPr/>
        </p:nvSpPr>
        <p:spPr>
          <a:xfrm>
            <a:off x="6845218" y="2810561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B773FB-5908-D210-5747-969BCD2113F7}"/>
              </a:ext>
            </a:extLst>
          </p:cNvPr>
          <p:cNvSpPr txBox="1"/>
          <p:nvPr/>
        </p:nvSpPr>
        <p:spPr>
          <a:xfrm>
            <a:off x="4564873" y="337758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E0773B-C747-6E19-B1E5-0762E6FCE1FD}"/>
              </a:ext>
            </a:extLst>
          </p:cNvPr>
          <p:cNvSpPr txBox="1"/>
          <p:nvPr/>
        </p:nvSpPr>
        <p:spPr>
          <a:xfrm>
            <a:off x="4592490" y="17271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dios para Faraón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440492-BBAC-D3CD-38CC-22B99D0BA5B4}"/>
              </a:ext>
            </a:extLst>
          </p:cNvPr>
          <p:cNvSpPr txBox="1"/>
          <p:nvPr/>
        </p:nvSpPr>
        <p:spPr>
          <a:xfrm>
            <a:off x="4559234" y="36993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anda a hablar con Faraón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6F61FF-FC34-570A-DF9F-1275D0BFA8F9}"/>
              </a:ext>
            </a:extLst>
          </p:cNvPr>
          <p:cNvSpPr txBox="1"/>
          <p:nvPr/>
        </p:nvSpPr>
        <p:spPr>
          <a:xfrm>
            <a:off x="4546468" y="4005064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Soy torpe de labios; ¿cómo, pues, me ha de oír Faraón?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DBD37992-56B9-EAB8-3AB0-06146D611839}"/>
              </a:ext>
            </a:extLst>
          </p:cNvPr>
          <p:cNvSpPr txBox="1"/>
          <p:nvPr/>
        </p:nvSpPr>
        <p:spPr>
          <a:xfrm>
            <a:off x="349337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7:1, 2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9A25D470-A944-2895-4391-923F5D8BBB14}"/>
              </a:ext>
            </a:extLst>
          </p:cNvPr>
          <p:cNvSpPr txBox="1"/>
          <p:nvPr/>
        </p:nvSpPr>
        <p:spPr>
          <a:xfrm>
            <a:off x="35496" y="3102102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Jehová dijo a Moisés: Mira, yo te he constituido dios para Faraón, y tu hermano Aarón será tu profeta. Tú dirás todas las cosas que yo te mande, y Aarón tu hermano hablará a Faraón, para que deje ir de su tierra a los hijos de Israel. </a:t>
            </a:r>
          </a:p>
        </p:txBody>
      </p:sp>
    </p:spTree>
    <p:extLst>
      <p:ext uri="{BB962C8B-B14F-4D97-AF65-F5344CB8AC3E}">
        <p14:creationId xmlns:p14="http://schemas.microsoft.com/office/powerpoint/2010/main" val="160108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B8E8E-5DFE-952D-798C-921375232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FA3AB6-7B98-D34E-19ED-FF1DA0A9B082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3E79D3-F1F3-997A-4A28-8064A6DC6E20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EB3345-0298-13F7-1520-2D15D6EAE277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3374D6F0-C7DE-15DF-4BD5-67705138B8CE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6:29, 30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8275F6CD-43DF-0E55-4691-CB71BAD39D29}"/>
              </a:ext>
            </a:extLst>
          </p:cNvPr>
          <p:cNvSpPr txBox="1"/>
          <p:nvPr/>
        </p:nvSpPr>
        <p:spPr>
          <a:xfrm>
            <a:off x="9687" y="509814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habló a Moisés, diciendo: Yo soy JEHOVÁ; di a Faraón rey de Egipto todas las cosas que yo te digo a ti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Moisés respondió delante de Jehová: He aquí, yo soy torpe de labios;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¿cómo, pues, me ha de oír Faraón?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1E1995-8CD7-2291-7894-7DA54E98735C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9C8FB2-443F-D1D1-E207-F1BD3153E72C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C49948-3F6B-B39A-55C4-1CB5AE8454A7}"/>
              </a:ext>
            </a:extLst>
          </p:cNvPr>
          <p:cNvSpPr txBox="1"/>
          <p:nvPr/>
        </p:nvSpPr>
        <p:spPr>
          <a:xfrm>
            <a:off x="4564873" y="210265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496771-1C61-B303-D16B-CA3A1FFB0BA6}"/>
              </a:ext>
            </a:extLst>
          </p:cNvPr>
          <p:cNvSpPr txBox="1"/>
          <p:nvPr/>
        </p:nvSpPr>
        <p:spPr>
          <a:xfrm>
            <a:off x="4564873" y="246261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0D3D8D-1783-29D0-1147-60B6CD250105}"/>
              </a:ext>
            </a:extLst>
          </p:cNvPr>
          <p:cNvSpPr txBox="1"/>
          <p:nvPr/>
        </p:nvSpPr>
        <p:spPr>
          <a:xfrm>
            <a:off x="4561982" y="2806033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53AD62-9481-2FBE-21B2-DB207035E9BD}"/>
              </a:ext>
            </a:extLst>
          </p:cNvPr>
          <p:cNvSpPr txBox="1"/>
          <p:nvPr/>
        </p:nvSpPr>
        <p:spPr>
          <a:xfrm>
            <a:off x="6845218" y="2810561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8C677A-E024-E1B3-A938-1DFC226EB7A0}"/>
              </a:ext>
            </a:extLst>
          </p:cNvPr>
          <p:cNvSpPr txBox="1"/>
          <p:nvPr/>
        </p:nvSpPr>
        <p:spPr>
          <a:xfrm>
            <a:off x="4564873" y="337758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8E8F24-9CFE-B801-39E8-3D6E796D53F2}"/>
              </a:ext>
            </a:extLst>
          </p:cNvPr>
          <p:cNvSpPr txBox="1"/>
          <p:nvPr/>
        </p:nvSpPr>
        <p:spPr>
          <a:xfrm>
            <a:off x="4592490" y="17271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dios para Faraón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EE5C1E-B8FA-5DF5-10C0-EF2E2387B7B6}"/>
              </a:ext>
            </a:extLst>
          </p:cNvPr>
          <p:cNvSpPr txBox="1"/>
          <p:nvPr/>
        </p:nvSpPr>
        <p:spPr>
          <a:xfrm>
            <a:off x="4559234" y="36993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anda a hablar con Faraón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5050C7-122F-236D-D521-2A58E981DEC0}"/>
              </a:ext>
            </a:extLst>
          </p:cNvPr>
          <p:cNvSpPr txBox="1"/>
          <p:nvPr/>
        </p:nvSpPr>
        <p:spPr>
          <a:xfrm>
            <a:off x="4546468" y="4005064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Soy torpe de labios; ¿cómo, pues, me ha de oír Faraón?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0E2DE06B-DA29-EBFA-B0CD-94C75A938EFF}"/>
              </a:ext>
            </a:extLst>
          </p:cNvPr>
          <p:cNvSpPr txBox="1"/>
          <p:nvPr/>
        </p:nvSpPr>
        <p:spPr>
          <a:xfrm>
            <a:off x="349337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7:1, 2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7902FA29-6535-05C8-C1CE-4C84CE0C23FF}"/>
              </a:ext>
            </a:extLst>
          </p:cNvPr>
          <p:cNvSpPr txBox="1"/>
          <p:nvPr/>
        </p:nvSpPr>
        <p:spPr>
          <a:xfrm>
            <a:off x="35496" y="3102102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dijo a Moisés: Mira, yo te he constituido dios para Faraón, y tu hermano Aarón será tu profeta. </a:t>
            </a:r>
            <a:r>
              <a:rPr lang="es-ES" sz="2400" dirty="0">
                <a:latin typeface="Calibri"/>
              </a:rPr>
              <a:t>Tú dirás todas las cosas que yo te mande, y Aarón tu hermano hablará a Faraón, para que deje ir de su tierra a los hijos de Israel.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1B505A-4E7B-9309-ACBD-432083253F09}"/>
              </a:ext>
            </a:extLst>
          </p:cNvPr>
          <p:cNvSpPr txBox="1"/>
          <p:nvPr/>
        </p:nvSpPr>
        <p:spPr>
          <a:xfrm>
            <a:off x="4550816" y="459997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yo te pongo por Dios ante el faraón. Tu hermano Aarón será tu profeta.</a:t>
            </a:r>
          </a:p>
        </p:txBody>
      </p:sp>
    </p:spTree>
    <p:extLst>
      <p:ext uri="{BB962C8B-B14F-4D97-AF65-F5344CB8AC3E}">
        <p14:creationId xmlns:p14="http://schemas.microsoft.com/office/powerpoint/2010/main" val="324314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7B8C1-D512-A3D7-A6BE-B3F5CE22A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DCA8F8-A0E6-6B22-7606-C414936ADE46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8530E3-1DF3-7004-023A-AE4B8A0C786A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000A88-58BC-D44E-B0ED-291BCE44F079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B648E5B-85CE-8890-5434-5F48734F6C88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6:29, 30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716991D6-F212-4135-06E1-CB55C5C72C58}"/>
              </a:ext>
            </a:extLst>
          </p:cNvPr>
          <p:cNvSpPr txBox="1"/>
          <p:nvPr/>
        </p:nvSpPr>
        <p:spPr>
          <a:xfrm>
            <a:off x="9687" y="509814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habló a Moisés, diciendo: Yo soy JEHOVÁ; di a Faraón rey de Egipto todas las cosas que yo te digo a ti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Moisés respondió delante de Jehová: He aquí, yo soy torpe de labios;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¿cómo, pues, me ha de oír Faraón?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7F2741-54F7-DC86-7802-729B12A872DE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05F413-8E7A-04A5-8D30-3FAC9B9F461E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5AAB8F-946E-0E1B-74D0-CC66E00A33AF}"/>
              </a:ext>
            </a:extLst>
          </p:cNvPr>
          <p:cNvSpPr txBox="1"/>
          <p:nvPr/>
        </p:nvSpPr>
        <p:spPr>
          <a:xfrm>
            <a:off x="4564873" y="210265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E7FFC3-AC1A-BA92-81C7-78A08B471B6A}"/>
              </a:ext>
            </a:extLst>
          </p:cNvPr>
          <p:cNvSpPr txBox="1"/>
          <p:nvPr/>
        </p:nvSpPr>
        <p:spPr>
          <a:xfrm>
            <a:off x="4564873" y="246261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BEB160-1BD1-28C0-427B-6B9EC7734B7F}"/>
              </a:ext>
            </a:extLst>
          </p:cNvPr>
          <p:cNvSpPr txBox="1"/>
          <p:nvPr/>
        </p:nvSpPr>
        <p:spPr>
          <a:xfrm>
            <a:off x="4561982" y="2806033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516AB5-3A31-76FC-DCDB-8511C2D47ACA}"/>
              </a:ext>
            </a:extLst>
          </p:cNvPr>
          <p:cNvSpPr txBox="1"/>
          <p:nvPr/>
        </p:nvSpPr>
        <p:spPr>
          <a:xfrm>
            <a:off x="6845218" y="2810561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E9CA32-D7A7-C066-97FE-27E4A3D11101}"/>
              </a:ext>
            </a:extLst>
          </p:cNvPr>
          <p:cNvSpPr txBox="1"/>
          <p:nvPr/>
        </p:nvSpPr>
        <p:spPr>
          <a:xfrm>
            <a:off x="4564873" y="337758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3E59C2-7A33-4A22-DFE1-D76F5F12D93A}"/>
              </a:ext>
            </a:extLst>
          </p:cNvPr>
          <p:cNvSpPr txBox="1"/>
          <p:nvPr/>
        </p:nvSpPr>
        <p:spPr>
          <a:xfrm>
            <a:off x="4592490" y="17271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dios para Faraón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75C5E1-B0D0-FCD1-D8E0-E78EF13F5510}"/>
              </a:ext>
            </a:extLst>
          </p:cNvPr>
          <p:cNvSpPr txBox="1"/>
          <p:nvPr/>
        </p:nvSpPr>
        <p:spPr>
          <a:xfrm>
            <a:off x="4559234" y="36993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anda a hablar con Faraón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E20894-6310-FDCF-7873-035CF76D7DBD}"/>
              </a:ext>
            </a:extLst>
          </p:cNvPr>
          <p:cNvSpPr txBox="1"/>
          <p:nvPr/>
        </p:nvSpPr>
        <p:spPr>
          <a:xfrm>
            <a:off x="4546468" y="4005064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Soy torpe de labios; ¿cómo, pues, me ha de oír Faraón?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A01A8BE-CC5C-EB19-9B8A-538B8FF7BF6D}"/>
              </a:ext>
            </a:extLst>
          </p:cNvPr>
          <p:cNvSpPr txBox="1"/>
          <p:nvPr/>
        </p:nvSpPr>
        <p:spPr>
          <a:xfrm>
            <a:off x="349337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7:1, 2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4B22FA46-7F19-480E-B701-7CBF02174C00}"/>
              </a:ext>
            </a:extLst>
          </p:cNvPr>
          <p:cNvSpPr txBox="1"/>
          <p:nvPr/>
        </p:nvSpPr>
        <p:spPr>
          <a:xfrm>
            <a:off x="35496" y="3102102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dijo a Moisés: Mira, yo te he constituido dios para Faraón, y tu hermano Aarón será tu profeta.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Tú dirás todas las cosas que yo te mande, </a:t>
            </a:r>
            <a:r>
              <a:rPr lang="es-ES" sz="2400" dirty="0">
                <a:latin typeface="Calibri"/>
              </a:rPr>
              <a:t>y Aarón tu hermano hablará a Faraón, para que deje ir de su tierra a los hijos de Israel.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CFD6F-A1DA-A11C-BD3E-59C5078A3006}"/>
              </a:ext>
            </a:extLst>
          </p:cNvPr>
          <p:cNvSpPr txBox="1"/>
          <p:nvPr/>
        </p:nvSpPr>
        <p:spPr>
          <a:xfrm>
            <a:off x="4550816" y="459997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yo te pongo por Dios ante el faraón. Tu hermano Aarón será tu profeta.</a:t>
            </a:r>
          </a:p>
        </p:txBody>
      </p:sp>
    </p:spTree>
    <p:extLst>
      <p:ext uri="{BB962C8B-B14F-4D97-AF65-F5344CB8AC3E}">
        <p14:creationId xmlns:p14="http://schemas.microsoft.com/office/powerpoint/2010/main" val="41913888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A3E4B-9C30-EECB-4E91-F5CD2F60D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A76C43-B91C-D416-8A55-E5C81EF7573E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91D124-1DC3-533E-83ED-0F3660FB1BC6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5F247A-B14F-3FE3-AA2B-20B2E61D3687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707B9F3-F1CB-FB80-61E8-0B5E1A3E87D0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6:29, 30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BE04845-9B29-F541-D362-33C2FAC5C2E6}"/>
              </a:ext>
            </a:extLst>
          </p:cNvPr>
          <p:cNvSpPr txBox="1"/>
          <p:nvPr/>
        </p:nvSpPr>
        <p:spPr>
          <a:xfrm>
            <a:off x="9687" y="509814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habló a Moisés, diciendo: Yo soy JEHOVÁ; di a Faraón rey de Egipto todas las cosas que yo te digo a ti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Moisés respondió delante de Jehová: He aquí, yo soy torpe de labios;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¿cómo, pues, me ha de oír Faraón?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8E4904-3079-BA18-EF6C-D26BCF8A95B3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747618-A70A-A622-15E6-14C697962EB2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0CBF32-ED8D-4484-D839-2484428978B0}"/>
              </a:ext>
            </a:extLst>
          </p:cNvPr>
          <p:cNvSpPr txBox="1"/>
          <p:nvPr/>
        </p:nvSpPr>
        <p:spPr>
          <a:xfrm>
            <a:off x="4564873" y="210265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FA5E96-781D-0492-6EA9-894C0A82BB98}"/>
              </a:ext>
            </a:extLst>
          </p:cNvPr>
          <p:cNvSpPr txBox="1"/>
          <p:nvPr/>
        </p:nvSpPr>
        <p:spPr>
          <a:xfrm>
            <a:off x="4564873" y="246261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8F8033-8602-25C2-4E3A-496EE3840B2B}"/>
              </a:ext>
            </a:extLst>
          </p:cNvPr>
          <p:cNvSpPr txBox="1"/>
          <p:nvPr/>
        </p:nvSpPr>
        <p:spPr>
          <a:xfrm>
            <a:off x="4561982" y="2806033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53F08-2E6D-5862-C559-972B1C56DF56}"/>
              </a:ext>
            </a:extLst>
          </p:cNvPr>
          <p:cNvSpPr txBox="1"/>
          <p:nvPr/>
        </p:nvSpPr>
        <p:spPr>
          <a:xfrm>
            <a:off x="6845218" y="2810561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320994-3466-5627-DFD1-2F51C1AEECC1}"/>
              </a:ext>
            </a:extLst>
          </p:cNvPr>
          <p:cNvSpPr txBox="1"/>
          <p:nvPr/>
        </p:nvSpPr>
        <p:spPr>
          <a:xfrm>
            <a:off x="4564873" y="337758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A46A913-83F3-0427-E254-FBE01924AC64}"/>
              </a:ext>
            </a:extLst>
          </p:cNvPr>
          <p:cNvSpPr txBox="1"/>
          <p:nvPr/>
        </p:nvSpPr>
        <p:spPr>
          <a:xfrm>
            <a:off x="4592490" y="17271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dios para Faraón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6FBCD1-CBA9-E664-97B6-9F031A97DB26}"/>
              </a:ext>
            </a:extLst>
          </p:cNvPr>
          <p:cNvSpPr txBox="1"/>
          <p:nvPr/>
        </p:nvSpPr>
        <p:spPr>
          <a:xfrm>
            <a:off x="4559234" y="36993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anda a hablar con Faraón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C35E42-B7EF-F6E5-8C44-59E17E000F74}"/>
              </a:ext>
            </a:extLst>
          </p:cNvPr>
          <p:cNvSpPr txBox="1"/>
          <p:nvPr/>
        </p:nvSpPr>
        <p:spPr>
          <a:xfrm>
            <a:off x="4546468" y="4005064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Soy torpe de labios; ¿cómo, pues, me ha de oír Faraón?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12B203B-2143-1EB6-BC59-916894725CB5}"/>
              </a:ext>
            </a:extLst>
          </p:cNvPr>
          <p:cNvSpPr txBox="1"/>
          <p:nvPr/>
        </p:nvSpPr>
        <p:spPr>
          <a:xfrm>
            <a:off x="349337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7:1, 2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35EA462C-EDBD-B5BB-4878-AF13F3A9A6D6}"/>
              </a:ext>
            </a:extLst>
          </p:cNvPr>
          <p:cNvSpPr txBox="1"/>
          <p:nvPr/>
        </p:nvSpPr>
        <p:spPr>
          <a:xfrm>
            <a:off x="35496" y="3102102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dijo a Moisés: Mira, yo te he constituido dios para Faraón, y tu hermano Aarón será tu profeta.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Tú dirás todas las cosas que yo te mande,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Aarón tu hermano hablará a Faraón, para que deje ir de su tierra a los hijos de Israel.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5D8F8B-FFBB-002D-03A3-1D7C409EA775}"/>
              </a:ext>
            </a:extLst>
          </p:cNvPr>
          <p:cNvSpPr txBox="1"/>
          <p:nvPr/>
        </p:nvSpPr>
        <p:spPr>
          <a:xfrm>
            <a:off x="4550816" y="459997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yo te pongo por Dios ante el faraón. Tu hermano Aarón será tu profeta.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6186FFD0-5D02-F6CD-BC19-F040962412B1}"/>
              </a:ext>
            </a:extLst>
          </p:cNvPr>
          <p:cNvSpPr txBox="1"/>
          <p:nvPr/>
        </p:nvSpPr>
        <p:spPr>
          <a:xfrm>
            <a:off x="1115616" y="5119787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7:3, 4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AC0BDF43-4691-6622-C2A4-BCE5473261CB}"/>
              </a:ext>
            </a:extLst>
          </p:cNvPr>
          <p:cNvSpPr txBox="1"/>
          <p:nvPr/>
        </p:nvSpPr>
        <p:spPr>
          <a:xfrm>
            <a:off x="35496" y="5517232"/>
            <a:ext cx="910850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yo endureceré el corazón de Faraón, y multiplicaré en la tierra de Egipto mis señales y mis maravillas. Y Faraón no os oirá; mas yo pondré mi mano sobre Egipto, y sacaré a mis ejércitos, mi pueblo, los hijos de Israel, de la tierra de Egipto, con grandes juicios. </a:t>
            </a:r>
          </a:p>
        </p:txBody>
      </p:sp>
    </p:spTree>
    <p:extLst>
      <p:ext uri="{BB962C8B-B14F-4D97-AF65-F5344CB8AC3E}">
        <p14:creationId xmlns:p14="http://schemas.microsoft.com/office/powerpoint/2010/main" val="258896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52F39-AB12-CC14-BCE1-2F0053495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BA566A-F09E-5D66-607D-C2BA4921D62E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D53212-8E1D-5FBA-D856-5038869F3390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E9FE6B-5336-54FC-393D-7D1DE72499B4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E1435817-16C2-AEE5-C49B-90C49C63DD5C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6:29, 30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1A63FF9F-1B88-551E-3B82-4FCBE93943F7}"/>
              </a:ext>
            </a:extLst>
          </p:cNvPr>
          <p:cNvSpPr txBox="1"/>
          <p:nvPr/>
        </p:nvSpPr>
        <p:spPr>
          <a:xfrm>
            <a:off x="9687" y="509814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habló a Moisés, diciendo: Yo soy JEHOVÁ; di a Faraón rey de Egipto todas las cosas que yo te digo a ti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Moisés respondió delante de Jehová: He aquí, yo soy torpe de labios;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¿cómo, pues, me ha de oír Faraón?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26E4B7-8727-7E18-217D-33EE78008C28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14FF81-274E-5F67-5E15-B36960CF0041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021DAB-D04D-3365-BAC6-9A722BD5B0E6}"/>
              </a:ext>
            </a:extLst>
          </p:cNvPr>
          <p:cNvSpPr txBox="1"/>
          <p:nvPr/>
        </p:nvSpPr>
        <p:spPr>
          <a:xfrm>
            <a:off x="4564873" y="210265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095FB3-593F-CCD7-1C45-D89007474945}"/>
              </a:ext>
            </a:extLst>
          </p:cNvPr>
          <p:cNvSpPr txBox="1"/>
          <p:nvPr/>
        </p:nvSpPr>
        <p:spPr>
          <a:xfrm>
            <a:off x="4564873" y="246261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06D436-7A90-D856-A377-BEB96CD43F22}"/>
              </a:ext>
            </a:extLst>
          </p:cNvPr>
          <p:cNvSpPr txBox="1"/>
          <p:nvPr/>
        </p:nvSpPr>
        <p:spPr>
          <a:xfrm>
            <a:off x="4561982" y="2806033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666949-9390-43E6-A498-7AB479896DBB}"/>
              </a:ext>
            </a:extLst>
          </p:cNvPr>
          <p:cNvSpPr txBox="1"/>
          <p:nvPr/>
        </p:nvSpPr>
        <p:spPr>
          <a:xfrm>
            <a:off x="6845218" y="2810561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A2E0DA-06D9-6DA8-89A7-286CB5E523B6}"/>
              </a:ext>
            </a:extLst>
          </p:cNvPr>
          <p:cNvSpPr txBox="1"/>
          <p:nvPr/>
        </p:nvSpPr>
        <p:spPr>
          <a:xfrm>
            <a:off x="4564873" y="337758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637E28-1948-A6FC-A8FF-BD03CFEE1940}"/>
              </a:ext>
            </a:extLst>
          </p:cNvPr>
          <p:cNvSpPr txBox="1"/>
          <p:nvPr/>
        </p:nvSpPr>
        <p:spPr>
          <a:xfrm>
            <a:off x="4592490" y="17271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dios para Faraón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1B677-C02B-33F5-7200-64D617E3B98A}"/>
              </a:ext>
            </a:extLst>
          </p:cNvPr>
          <p:cNvSpPr txBox="1"/>
          <p:nvPr/>
        </p:nvSpPr>
        <p:spPr>
          <a:xfrm>
            <a:off x="4559234" y="36993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anda a hablar con Faraón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801915-898D-8242-5495-CB5BA3ACE4FF}"/>
              </a:ext>
            </a:extLst>
          </p:cNvPr>
          <p:cNvSpPr txBox="1"/>
          <p:nvPr/>
        </p:nvSpPr>
        <p:spPr>
          <a:xfrm>
            <a:off x="4546468" y="4005064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Soy torpe de labios; ¿cómo, pues, me ha de oír Faraón?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FD0997CB-90A1-DBE1-E5F8-882651CE2704}"/>
              </a:ext>
            </a:extLst>
          </p:cNvPr>
          <p:cNvSpPr txBox="1"/>
          <p:nvPr/>
        </p:nvSpPr>
        <p:spPr>
          <a:xfrm>
            <a:off x="349337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7:1, 2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162B0B0C-360C-188C-DD2A-7C946937DFD2}"/>
              </a:ext>
            </a:extLst>
          </p:cNvPr>
          <p:cNvSpPr txBox="1"/>
          <p:nvPr/>
        </p:nvSpPr>
        <p:spPr>
          <a:xfrm>
            <a:off x="35496" y="3102102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dijo a Moisés: Mira, yo te he constituido dios para Faraón, y tu hermano Aarón será tu profeta.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Tú dirás todas las cosas que yo te mande,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Aarón tu hermano hablará a Faraón, para que deje ir de su tierra a los hijos de Israel.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F8D478-0108-F10B-280A-E691DE2636D6}"/>
              </a:ext>
            </a:extLst>
          </p:cNvPr>
          <p:cNvSpPr txBox="1"/>
          <p:nvPr/>
        </p:nvSpPr>
        <p:spPr>
          <a:xfrm>
            <a:off x="4550816" y="459997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yo te pongo por Dios ante el faraón. Tu hermano Aarón será tu profeta.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002DA54-4F93-28B3-92FC-4569E668694A}"/>
              </a:ext>
            </a:extLst>
          </p:cNvPr>
          <p:cNvSpPr txBox="1"/>
          <p:nvPr/>
        </p:nvSpPr>
        <p:spPr>
          <a:xfrm>
            <a:off x="1115616" y="5119787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7:3, 4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DB8D39B3-297E-F3F4-A7C8-4DFF78DF97C0}"/>
              </a:ext>
            </a:extLst>
          </p:cNvPr>
          <p:cNvSpPr txBox="1"/>
          <p:nvPr/>
        </p:nvSpPr>
        <p:spPr>
          <a:xfrm>
            <a:off x="35496" y="5517232"/>
            <a:ext cx="910850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yo endureceré el corazón de Faraón, y multiplicaré en la tierra de Egipto mis señales y mis maravillas. </a:t>
            </a:r>
            <a:r>
              <a:rPr lang="es-ES" sz="2400" dirty="0">
                <a:latin typeface="Calibri"/>
              </a:rPr>
              <a:t>Y Faraón no os oirá; mas yo pondré mi mano sobre Egipto, y sacaré a mis ejércitos, mi pueblo, los hijos de Israel, de la tierra de Egipto, con grandes juicios. </a:t>
            </a:r>
          </a:p>
        </p:txBody>
      </p:sp>
    </p:spTree>
    <p:extLst>
      <p:ext uri="{BB962C8B-B14F-4D97-AF65-F5344CB8AC3E}">
        <p14:creationId xmlns:p14="http://schemas.microsoft.com/office/powerpoint/2010/main" val="12548783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27DF5-A545-11FD-336F-7C29FD70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F65CC8-17BE-7766-C274-3F90CF6A11D9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3636E4-1A1A-9952-1DAC-60EA66E9DC2F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57A34-7A8A-4F04-A203-E70CE859CDFE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20D8A660-C247-D8CB-DF28-23D4379BF8AA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6:29, 30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0B6B144E-9FDF-BD35-922D-2167CB2C1E23}"/>
              </a:ext>
            </a:extLst>
          </p:cNvPr>
          <p:cNvSpPr txBox="1"/>
          <p:nvPr/>
        </p:nvSpPr>
        <p:spPr>
          <a:xfrm>
            <a:off x="9687" y="509814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habló a Moisés, diciendo: Yo soy JEHOVÁ; di a Faraón rey de Egipto todas las cosas que yo te digo a ti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Moisés respondió delante de Jehová: He aquí, yo soy torpe de labios;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¿cómo, pues, me ha de oír Faraón?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6A0E3A-5513-4F02-6232-AF1753C3515B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39E50F-80A0-A5BF-B3F7-7F949F0C432C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2E97F4-2572-EE74-4FA0-4E202CBAF557}"/>
              </a:ext>
            </a:extLst>
          </p:cNvPr>
          <p:cNvSpPr txBox="1"/>
          <p:nvPr/>
        </p:nvSpPr>
        <p:spPr>
          <a:xfrm>
            <a:off x="4564873" y="210265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122BAF-B715-FAA9-E6A4-8AA416934D71}"/>
              </a:ext>
            </a:extLst>
          </p:cNvPr>
          <p:cNvSpPr txBox="1"/>
          <p:nvPr/>
        </p:nvSpPr>
        <p:spPr>
          <a:xfrm>
            <a:off x="4564873" y="246261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28030A-B5BE-715A-EA20-430C599745F4}"/>
              </a:ext>
            </a:extLst>
          </p:cNvPr>
          <p:cNvSpPr txBox="1"/>
          <p:nvPr/>
        </p:nvSpPr>
        <p:spPr>
          <a:xfrm>
            <a:off x="4561982" y="2806033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18ADB-77C8-C9C6-335C-AC750BF85D43}"/>
              </a:ext>
            </a:extLst>
          </p:cNvPr>
          <p:cNvSpPr txBox="1"/>
          <p:nvPr/>
        </p:nvSpPr>
        <p:spPr>
          <a:xfrm>
            <a:off x="6845218" y="2810561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6B5C91-1F43-33EC-974B-26A4EB755BD3}"/>
              </a:ext>
            </a:extLst>
          </p:cNvPr>
          <p:cNvSpPr txBox="1"/>
          <p:nvPr/>
        </p:nvSpPr>
        <p:spPr>
          <a:xfrm>
            <a:off x="4564873" y="337758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CB9462-E4F1-7E56-F87E-0C4E923ABBD0}"/>
              </a:ext>
            </a:extLst>
          </p:cNvPr>
          <p:cNvSpPr txBox="1"/>
          <p:nvPr/>
        </p:nvSpPr>
        <p:spPr>
          <a:xfrm>
            <a:off x="4592490" y="17271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dios para Faraón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90D54C-146D-0AC9-0980-1A52BB58D540}"/>
              </a:ext>
            </a:extLst>
          </p:cNvPr>
          <p:cNvSpPr txBox="1"/>
          <p:nvPr/>
        </p:nvSpPr>
        <p:spPr>
          <a:xfrm>
            <a:off x="4559234" y="36993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anda a hablar con Faraón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ED66E0-6BF2-5918-E0F6-703CC02F298C}"/>
              </a:ext>
            </a:extLst>
          </p:cNvPr>
          <p:cNvSpPr txBox="1"/>
          <p:nvPr/>
        </p:nvSpPr>
        <p:spPr>
          <a:xfrm>
            <a:off x="4546468" y="4005064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Soy torpe de labios; ¿cómo, pues, me ha de oír Faraón?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98811E11-13AC-EE79-758C-E04C50F32F80}"/>
              </a:ext>
            </a:extLst>
          </p:cNvPr>
          <p:cNvSpPr txBox="1"/>
          <p:nvPr/>
        </p:nvSpPr>
        <p:spPr>
          <a:xfrm>
            <a:off x="349337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7:1, 2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6A7B2DF9-969D-A0CF-F917-75C192520142}"/>
              </a:ext>
            </a:extLst>
          </p:cNvPr>
          <p:cNvSpPr txBox="1"/>
          <p:nvPr/>
        </p:nvSpPr>
        <p:spPr>
          <a:xfrm>
            <a:off x="35496" y="3102102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dijo a Moisés: Mira, yo te he constituido dios para Faraón, y tu hermano Aarón será tu profeta.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Tú dirás todas las cosas que yo te mande,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Aarón tu hermano hablará a Faraón, para que deje ir de su tierra a los hijos de Israel.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EE3B68-5E3C-6EFC-DD79-69F16742A4CF}"/>
              </a:ext>
            </a:extLst>
          </p:cNvPr>
          <p:cNvSpPr txBox="1"/>
          <p:nvPr/>
        </p:nvSpPr>
        <p:spPr>
          <a:xfrm>
            <a:off x="4550816" y="459997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yo te pongo por Dios ante el faraón. Tu hermano Aarón será tu profeta.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F01D4C17-4E9F-FBC0-FA34-E7FF1956135E}"/>
              </a:ext>
            </a:extLst>
          </p:cNvPr>
          <p:cNvSpPr txBox="1"/>
          <p:nvPr/>
        </p:nvSpPr>
        <p:spPr>
          <a:xfrm>
            <a:off x="1115616" y="5119787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7:3, 4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820A040E-5C65-4F31-880A-AB1B14A59C74}"/>
              </a:ext>
            </a:extLst>
          </p:cNvPr>
          <p:cNvSpPr txBox="1"/>
          <p:nvPr/>
        </p:nvSpPr>
        <p:spPr>
          <a:xfrm>
            <a:off x="35496" y="5517232"/>
            <a:ext cx="910850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yo endureceré el corazón de Faraón, y multiplicaré en la tierra de Egipto mis señales y mis maravillas.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Faraón no os oirá; mas yo pondré mi mano sobre Egipto, </a:t>
            </a:r>
            <a:r>
              <a:rPr lang="es-ES" sz="2400" dirty="0">
                <a:latin typeface="Calibri"/>
              </a:rPr>
              <a:t>y sacaré a mis ejércitos, mi pueblo, los hijos de Israel, de la tierra de Egipto, con grandes juicios. </a:t>
            </a:r>
          </a:p>
        </p:txBody>
      </p:sp>
    </p:spTree>
    <p:extLst>
      <p:ext uri="{BB962C8B-B14F-4D97-AF65-F5344CB8AC3E}">
        <p14:creationId xmlns:p14="http://schemas.microsoft.com/office/powerpoint/2010/main" val="34927934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933EE-9C4A-3AB4-00F3-9D175C6C6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1B7F80-1FE0-8E94-2C19-C60B2D7588B3}"/>
              </a:ext>
            </a:extLst>
          </p:cNvPr>
          <p:cNvSpPr txBox="1"/>
          <p:nvPr/>
        </p:nvSpPr>
        <p:spPr>
          <a:xfrm>
            <a:off x="4572000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2A31B4-B8B9-CD5C-BB68-321A0A295211}"/>
              </a:ext>
            </a:extLst>
          </p:cNvPr>
          <p:cNvSpPr txBox="1"/>
          <p:nvPr/>
        </p:nvSpPr>
        <p:spPr>
          <a:xfrm>
            <a:off x="4572000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¿Quién es el Señor?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408AF8-05F7-4626-9B66-CDB5AE44BCCD}"/>
              </a:ext>
            </a:extLst>
          </p:cNvPr>
          <p:cNvSpPr txBox="1"/>
          <p:nvPr/>
        </p:nvSpPr>
        <p:spPr>
          <a:xfrm>
            <a:off x="4572000" y="72352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comienzo difícil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844C55B-DF81-278A-D905-79E9D6088788}"/>
              </a:ext>
            </a:extLst>
          </p:cNvPr>
          <p:cNvSpPr txBox="1"/>
          <p:nvPr/>
        </p:nvSpPr>
        <p:spPr>
          <a:xfrm>
            <a:off x="323528" y="4462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6:29, 30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7885CF3D-7DEA-54A8-CE60-CB9B4E1359A6}"/>
              </a:ext>
            </a:extLst>
          </p:cNvPr>
          <p:cNvSpPr txBox="1"/>
          <p:nvPr/>
        </p:nvSpPr>
        <p:spPr>
          <a:xfrm>
            <a:off x="9687" y="509814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habló a Moisés, diciendo: Yo soy JEHOVÁ; di a Faraón rey de Egipto todas las cosas que yo te digo a ti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Moisés respondió delante de Jehová: He aquí, yo soy torpe de labios;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¿cómo, pues, me ha de oír Faraón?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731D67-5236-412F-5CB3-6EB15DC5F685}"/>
              </a:ext>
            </a:extLst>
          </p:cNvPr>
          <p:cNvSpPr txBox="1"/>
          <p:nvPr/>
        </p:nvSpPr>
        <p:spPr>
          <a:xfrm>
            <a:off x="4572000" y="10507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DIVINO “YO”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C4214B-7758-4819-3CEB-8ECC2F2572BA}"/>
              </a:ext>
            </a:extLst>
          </p:cNvPr>
          <p:cNvSpPr txBox="1"/>
          <p:nvPr/>
        </p:nvSpPr>
        <p:spPr>
          <a:xfrm>
            <a:off x="4597809" y="138971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Labios incircuncisos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BDA3F1-7497-5B2F-9CDB-341FECCCBB5E}"/>
              </a:ext>
            </a:extLst>
          </p:cNvPr>
          <p:cNvSpPr txBox="1"/>
          <p:nvPr/>
        </p:nvSpPr>
        <p:spPr>
          <a:xfrm>
            <a:off x="4564873" y="210265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llevaré a la tierra prometida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0CC558-9569-FE8B-781C-057E9A281533}"/>
              </a:ext>
            </a:extLst>
          </p:cNvPr>
          <p:cNvSpPr txBox="1"/>
          <p:nvPr/>
        </p:nvSpPr>
        <p:spPr>
          <a:xfrm>
            <a:off x="4564873" y="246261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escucharon a Moisés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AEB4-9390-4EA7-D71C-4FBE3F6106AB}"/>
              </a:ext>
            </a:extLst>
          </p:cNvPr>
          <p:cNvSpPr txBox="1"/>
          <p:nvPr/>
        </p:nvSpPr>
        <p:spPr>
          <a:xfrm>
            <a:off x="4561982" y="2806033"/>
            <a:ext cx="2252738" cy="583108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desanimados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9AB28-87F2-9D93-877F-AC2E9523BBF3}"/>
              </a:ext>
            </a:extLst>
          </p:cNvPr>
          <p:cNvSpPr txBox="1"/>
          <p:nvPr/>
        </p:nvSpPr>
        <p:spPr>
          <a:xfrm>
            <a:off x="6845218" y="2810561"/>
            <a:ext cx="2283776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Estaban cansados del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sufrimiento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22D6D5-A4E6-ECC4-C5F7-59B8E7A92452}"/>
              </a:ext>
            </a:extLst>
          </p:cNvPr>
          <p:cNvSpPr txBox="1"/>
          <p:nvPr/>
        </p:nvSpPr>
        <p:spPr>
          <a:xfrm>
            <a:off x="4564873" y="3377580"/>
            <a:ext cx="4536504" cy="339452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 tu Dios, no temas, yo te ayudo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EC17F8-3A47-F68F-210E-C352B7DEB97F}"/>
              </a:ext>
            </a:extLst>
          </p:cNvPr>
          <p:cNvSpPr txBox="1"/>
          <p:nvPr/>
        </p:nvSpPr>
        <p:spPr>
          <a:xfrm>
            <a:off x="4592490" y="172715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dios para Faraón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4ACC9A-BC98-0F1E-757F-F14A21E65A28}"/>
              </a:ext>
            </a:extLst>
          </p:cNvPr>
          <p:cNvSpPr txBox="1"/>
          <p:nvPr/>
        </p:nvSpPr>
        <p:spPr>
          <a:xfrm>
            <a:off x="4559234" y="36993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anda a hablar con Faraón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4C704B-A1A8-E712-A86D-E1B3267EED96}"/>
              </a:ext>
            </a:extLst>
          </p:cNvPr>
          <p:cNvSpPr txBox="1"/>
          <p:nvPr/>
        </p:nvSpPr>
        <p:spPr>
          <a:xfrm>
            <a:off x="4546468" y="4005064"/>
            <a:ext cx="4536504" cy="583108"/>
          </a:xfrm>
          <a:prstGeom prst="rect">
            <a:avLst/>
          </a:prstGeom>
          <a:solidFill>
            <a:srgbClr val="C3E2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Moisés: Soy torpe de labios; ¿cómo, pues, me ha de oír Faraón?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82780469-CCB2-BF9A-7616-7164E664C441}"/>
              </a:ext>
            </a:extLst>
          </p:cNvPr>
          <p:cNvSpPr txBox="1"/>
          <p:nvPr/>
        </p:nvSpPr>
        <p:spPr>
          <a:xfrm>
            <a:off x="349337" y="2564904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7:1, 2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52F7ED3F-2D76-BD40-8B95-ABC937C93EE4}"/>
              </a:ext>
            </a:extLst>
          </p:cNvPr>
          <p:cNvSpPr txBox="1"/>
          <p:nvPr/>
        </p:nvSpPr>
        <p:spPr>
          <a:xfrm>
            <a:off x="35496" y="3102102"/>
            <a:ext cx="452681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Jehová dijo a Moisés: Mira, yo te he constituido dios para Faraón, y tu hermano Aarón será tu profeta.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Tú dirás todas las cosas que yo te mande,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Aarón tu hermano hablará a Faraón, para que deje ir de su tierra a los hijos de Israel.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EBBFC5-6CCD-F673-0759-7D2D26F37F18}"/>
              </a:ext>
            </a:extLst>
          </p:cNvPr>
          <p:cNvSpPr txBox="1"/>
          <p:nvPr/>
        </p:nvSpPr>
        <p:spPr>
          <a:xfrm>
            <a:off x="4550816" y="459997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Dios: Moisés, yo te pongo por Dios ante el faraón. Tu hermano Aarón será tu profeta.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E038E803-79D1-7F2B-D6A4-9AC9A7645EED}"/>
              </a:ext>
            </a:extLst>
          </p:cNvPr>
          <p:cNvSpPr txBox="1"/>
          <p:nvPr/>
        </p:nvSpPr>
        <p:spPr>
          <a:xfrm>
            <a:off x="1115616" y="5119787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Éxodo 7:3, 4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9568F01-AC53-6387-DD26-EA338E35D90B}"/>
              </a:ext>
            </a:extLst>
          </p:cNvPr>
          <p:cNvSpPr txBox="1"/>
          <p:nvPr/>
        </p:nvSpPr>
        <p:spPr>
          <a:xfrm>
            <a:off x="35496" y="5517232"/>
            <a:ext cx="910850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yo endureceré el corazón de Faraón, y multiplicaré en la tierra de Egipto mis señales y mis maravillas.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Faraón no os oirá; mas yo pondré mi mano sobre Egipto,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sacaré a mis ejércitos, mi pueblo, los hijos de Israel, de la tierra de Egipto, con grandes juicios. </a:t>
            </a:r>
          </a:p>
        </p:txBody>
      </p:sp>
    </p:spTree>
    <p:extLst>
      <p:ext uri="{BB962C8B-B14F-4D97-AF65-F5344CB8AC3E}">
        <p14:creationId xmlns:p14="http://schemas.microsoft.com/office/powerpoint/2010/main" val="157424604"/>
      </p:ext>
    </p:extLst>
  </p:cSld>
  <p:clrMapOvr>
    <a:masterClrMapping/>
  </p:clrMapOvr>
</p:sld>
</file>

<file path=ppt/theme/theme1.xml><?xml version="1.0" encoding="utf-8"?>
<a:theme xmlns:a="http://schemas.openxmlformats.org/drawingml/2006/main" name="Corte">
  <a:themeElements>
    <a:clrScheme name="Corte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Cor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te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te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370379</TotalTime>
  <Words>15240</Words>
  <Application>Microsoft Office PowerPoint</Application>
  <PresentationFormat>Apresentação na tela (4:3)</PresentationFormat>
  <Paragraphs>1271</Paragraphs>
  <Slides>82</Slides>
  <Notes>80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82</vt:i4>
      </vt:variant>
    </vt:vector>
  </HeadingPairs>
  <TitlesOfParts>
    <vt:vector size="88" baseType="lpstr">
      <vt:lpstr>Arial</vt:lpstr>
      <vt:lpstr>Arial Rounded MT Bold</vt:lpstr>
      <vt:lpstr>Calibri</vt:lpstr>
      <vt:lpstr>Tahoma</vt:lpstr>
      <vt:lpstr>Wingdings</vt:lpstr>
      <vt:lpstr>Corte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 Urrutia</dc:title>
  <dc:creator>Héctor</dc:creator>
  <cp:lastModifiedBy>jose ferreira Neto</cp:lastModifiedBy>
  <cp:revision>2201</cp:revision>
  <dcterms:created xsi:type="dcterms:W3CDTF">2006-07-04T03:12:34Z</dcterms:created>
  <dcterms:modified xsi:type="dcterms:W3CDTF">2025-07-18T21:19:59Z</dcterms:modified>
</cp:coreProperties>
</file>