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660"/>
  </p:normalViewPr>
  <p:slideViewPr>
    <p:cSldViewPr snapToGrid="0">
      <p:cViewPr varScale="1">
        <p:scale>
          <a:sx n="57" d="100"/>
          <a:sy n="57" d="100"/>
        </p:scale>
        <p:origin x="1260" y="2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CDBA027-86C5-6BAB-235A-F0F47F5E27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10BF7476-D417-332C-CBAF-6FB9942FC24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D64F77F-1C82-B3B3-D462-54F3652E08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7F0AE0-1100-44D3-A825-10BE92B09EFD}" type="datetimeFigureOut">
              <a:rPr lang="pt-BR" smtClean="0"/>
              <a:t>13/07/2025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7348F77-6877-F43A-41E4-224E24B6E0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6EBA6B8A-3DDA-7BDB-54E1-447E376FC0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D45F6-755F-44A9-8297-69D4B8E579D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915870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2BA99B2-A6DC-766A-4863-6F586F2620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4D069C7-D4E9-CA52-7E23-121E97F5D6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DCF328C-CC95-A921-1C34-442460EEF8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7F0AE0-1100-44D3-A825-10BE92B09EFD}" type="datetimeFigureOut">
              <a:rPr lang="pt-BR" smtClean="0"/>
              <a:t>13/07/2025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1EEF6061-BAB4-63F4-06E8-C862CD4D22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4ED526D-EC17-2687-D6FA-C615611035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D45F6-755F-44A9-8297-69D4B8E579D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545131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3F39797-E2FB-8042-8A92-D1E7E42455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1FBB1463-0AD7-6302-B4A3-9D0490CDC1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D8F69E2-4621-8809-2FE9-C498889D69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7F0AE0-1100-44D3-A825-10BE92B09EFD}" type="datetimeFigureOut">
              <a:rPr lang="pt-BR" smtClean="0"/>
              <a:t>13/07/2025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0FFF3ED-F733-B3A2-CFF0-001AB93AA4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B7AD4E7-1AF1-2314-3983-FE4FDBC51B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D45F6-755F-44A9-8297-69D4B8E579D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680610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A05B67F-1365-4D4A-9432-350BFDC3E7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59EE6C24-4526-0670-FE88-6E699E476A6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92C39833-8B44-2104-237D-7C64580C21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9DFFF90D-9FCF-09F0-574C-57D0424855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7F0AE0-1100-44D3-A825-10BE92B09EFD}" type="datetimeFigureOut">
              <a:rPr lang="pt-BR" smtClean="0"/>
              <a:t>13/07/2025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6920B610-AB9F-46AD-0C99-7E37AF4642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A11C54FD-CA89-9161-1647-B1504B38B4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D45F6-755F-44A9-8297-69D4B8E579D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399035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ACC6A87-08C8-A310-D51F-2911EA93F1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36C8F43D-D100-8B0A-29FD-086140F41A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02A44CB2-ADAE-09C6-F837-C61E403C39F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B3205318-0E07-052A-5F6B-AAD78C5F214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CF3421EA-83E8-835B-0A6A-95F41BAE90E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DCA858BB-E7CB-4070-B0CC-3D1269FA6D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7F0AE0-1100-44D3-A825-10BE92B09EFD}" type="datetimeFigureOut">
              <a:rPr lang="pt-BR" smtClean="0"/>
              <a:t>13/07/2025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7AC265EB-13D2-62AE-8186-2429122DAF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373ABF3D-BC1E-1B2E-D718-BAB9723728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D45F6-755F-44A9-8297-69D4B8E579D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556318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E28FBED-2694-EACB-BA6E-E21386540C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DC609FDA-FDB6-FB77-7047-A842E575AD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7F0AE0-1100-44D3-A825-10BE92B09EFD}" type="datetimeFigureOut">
              <a:rPr lang="pt-BR" smtClean="0"/>
              <a:t>13/07/2025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3ED244F3-F6D4-576E-DDB6-F7FC2A0E36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33627B3E-7369-3999-79B8-3D0CF6490C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D45F6-755F-44A9-8297-69D4B8E579D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045254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DB4738AD-2808-8470-DEE8-283C4CAE03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7F0AE0-1100-44D3-A825-10BE92B09EFD}" type="datetimeFigureOut">
              <a:rPr lang="pt-BR" smtClean="0"/>
              <a:t>13/07/2025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B4E4E0EF-FF3A-44BE-A125-33222C4A0B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38CCE8C4-2CE9-75C0-19C7-2F0E4D9A23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D45F6-755F-44A9-8297-69D4B8E579D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102508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2407AFE-2327-E3E7-CFF3-9178A3B9C7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79924EE-BFF6-955A-AA46-E6E363F9BF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EB724B39-14D9-3FDA-CC4C-510CC6A566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2475EA3F-688B-5BE4-FF71-E75AB65206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7F0AE0-1100-44D3-A825-10BE92B09EFD}" type="datetimeFigureOut">
              <a:rPr lang="pt-BR" smtClean="0"/>
              <a:t>13/07/2025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6434FB0B-0C7C-3F13-B1A2-0E6D2B89D0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C2B57640-FB49-ABC2-604C-AE8E4FB535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D45F6-755F-44A9-8297-69D4B8E579D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194176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E5E9A3E-297B-5644-C2F5-3D48A57A8E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684F8BD4-A021-764A-9B6B-77F9E4791AF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8A97F251-661D-D1E7-55E5-7EF0D8DD34C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1AE1C950-8896-140F-E116-D2495FF6C7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7F0AE0-1100-44D3-A825-10BE92B09EFD}" type="datetimeFigureOut">
              <a:rPr lang="pt-BR" smtClean="0"/>
              <a:t>13/07/2025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74438BD0-D696-EDFC-DF61-E2DE88E9D9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A48D62C4-6373-C282-6234-EFBD57CFE5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D45F6-755F-44A9-8297-69D4B8E579D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42435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73A3971-F306-55A4-EFFA-5D533C7EA1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DB483313-8D2C-4C07-02BB-AC3FF892D1B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450591B-14C9-F022-06EB-F109E7FE1D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7F0AE0-1100-44D3-A825-10BE92B09EFD}" type="datetimeFigureOut">
              <a:rPr lang="pt-BR" smtClean="0"/>
              <a:t>13/07/2025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484F9B5-B142-3728-2238-F4CC1DEE7B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87794F6-1303-13BD-C798-20207CB699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D45F6-755F-44A9-8297-69D4B8E579D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762094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BB49C042-C84A-533A-C57E-2AFE72450E5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01552DA8-1EC3-47A0-52E4-98E49A7FDD2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9183965-7645-19E1-BEBA-5933C6C656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7F0AE0-1100-44D3-A825-10BE92B09EFD}" type="datetimeFigureOut">
              <a:rPr lang="pt-BR" smtClean="0"/>
              <a:t>13/07/2025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7C8D2A8-D358-ADA1-9857-EFA6E0D54E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D53D3C7-8781-999E-C851-77C0BF1A71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D45F6-755F-44A9-8297-69D4B8E579D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046821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E85C6C68-E869-921F-B0D2-71C11801EB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11DFA301-E8D4-FDF7-EDDD-75EB1BDF2E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E689D77-A497-FDFA-2CE9-3C008718778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97F0AE0-1100-44D3-A825-10BE92B09EFD}" type="datetimeFigureOut">
              <a:rPr lang="pt-BR" smtClean="0"/>
              <a:t>13/07/2025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118F1B9D-9E55-35E0-808E-C767A0861FC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118FD58-7CE4-9646-62A3-0498D89EE10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69D45F6-755F-44A9-8297-69D4B8E579D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379763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 descr="Uma imagem contendo Texto&#10;&#10;O conteúdo gerado por IA pode estar incorreto.">
            <a:extLst>
              <a:ext uri="{FF2B5EF4-FFF2-40B4-BE49-F238E27FC236}">
                <a16:creationId xmlns:a16="http://schemas.microsoft.com/office/drawing/2014/main" id="{0D5D0140-5417-BC94-DDEC-D7A5C3B5AD4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788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10582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D5CBE5-2315-F177-4B61-FF6C7322A0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Linha do tempo&#10;&#10;O conteúdo gerado por IA pode estar incorreto.">
            <a:extLst>
              <a:ext uri="{FF2B5EF4-FFF2-40B4-BE49-F238E27FC236}">
                <a16:creationId xmlns:a16="http://schemas.microsoft.com/office/drawing/2014/main" id="{03FE543B-ED85-965C-8C6A-D853AEB1CC3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205830" cy="670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4540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77C7E2-8E77-5652-CEF6-270A6DF96E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ntendo Texto&#10;&#10;O conteúdo gerado por IA pode estar incorreto.">
            <a:extLst>
              <a:ext uri="{FF2B5EF4-FFF2-40B4-BE49-F238E27FC236}">
                <a16:creationId xmlns:a16="http://schemas.microsoft.com/office/drawing/2014/main" id="{648F2EAC-48CE-F6E9-C03C-FF3A3FFECF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84665"/>
            <a:ext cx="12189723" cy="6722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07174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67E2B0-7D5A-6DE7-E7F1-E603E34CD5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Interface gráfica do usuário, Texto, Aplicativo&#10;&#10;O conteúdo gerado por IA pode estar incorreto.">
            <a:extLst>
              <a:ext uri="{FF2B5EF4-FFF2-40B4-BE49-F238E27FC236}">
                <a16:creationId xmlns:a16="http://schemas.microsoft.com/office/drawing/2014/main" id="{35BCE626-A95C-B0D4-7B03-8ABB8C26C31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0799"/>
            <a:ext cx="1233018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59529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6FCA2A-9A2A-F708-4440-B4192780B1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ntendo Aplicativo&#10;&#10;O conteúdo gerado por IA pode estar incorreto.">
            <a:extLst>
              <a:ext uri="{FF2B5EF4-FFF2-40B4-BE49-F238E27FC236}">
                <a16:creationId xmlns:a16="http://schemas.microsoft.com/office/drawing/2014/main" id="{94D7C69F-0516-A872-4160-66147CA59F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1597"/>
            <a:ext cx="12194091" cy="6722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92826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1683BD-C1D8-1DF4-268B-909F261006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Texto&#10;&#10;O conteúdo gerado por IA pode estar incorreto.">
            <a:extLst>
              <a:ext uri="{FF2B5EF4-FFF2-40B4-BE49-F238E27FC236}">
                <a16:creationId xmlns:a16="http://schemas.microsoft.com/office/drawing/2014/main" id="{CC5C3E20-46DE-50CE-9D05-834E8537CE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6436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63020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7D5D8C-8BC2-52DF-7CDD-6CCBA77CA6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ntendo Tabela&#10;&#10;O conteúdo gerado por IA pode estar incorreto.">
            <a:extLst>
              <a:ext uri="{FF2B5EF4-FFF2-40B4-BE49-F238E27FC236}">
                <a16:creationId xmlns:a16="http://schemas.microsoft.com/office/drawing/2014/main" id="{8984B4CB-4CAF-55D6-142C-577B2B0343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70933"/>
            <a:ext cx="12120790" cy="6316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712095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0</Words>
  <Application>Microsoft Office PowerPoint</Application>
  <PresentationFormat>Widescreen</PresentationFormat>
  <Paragraphs>0</Paragraphs>
  <Slides>7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7</vt:i4>
      </vt:variant>
    </vt:vector>
  </HeadingPairs>
  <TitlesOfParts>
    <vt:vector size="11" baseType="lpstr">
      <vt:lpstr>Aptos</vt:lpstr>
      <vt:lpstr>Aptos Display</vt:lpstr>
      <vt:lpstr>Arial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jose ferreira Neto</dc:creator>
  <cp:lastModifiedBy>jose ferreira Neto</cp:lastModifiedBy>
  <cp:revision>1</cp:revision>
  <dcterms:created xsi:type="dcterms:W3CDTF">2025-07-13T10:28:55Z</dcterms:created>
  <dcterms:modified xsi:type="dcterms:W3CDTF">2025-07-13T10:33:18Z</dcterms:modified>
</cp:coreProperties>
</file>