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60" r:id="rId2"/>
  </p:sldMasterIdLst>
  <p:sldIdLst>
    <p:sldId id="292" r:id="rId3"/>
    <p:sldId id="288" r:id="rId4"/>
    <p:sldId id="257" r:id="rId5"/>
    <p:sldId id="293" r:id="rId6"/>
    <p:sldId id="259" r:id="rId7"/>
    <p:sldId id="260" r:id="rId8"/>
    <p:sldId id="261" r:id="rId9"/>
    <p:sldId id="262" r:id="rId10"/>
    <p:sldId id="294" r:id="rId11"/>
    <p:sldId id="264" r:id="rId12"/>
    <p:sldId id="290" r:id="rId13"/>
  </p:sldIdLst>
  <p:sldSz cx="12192000" cy="6858000"/>
  <p:notesSz cx="6858000" cy="9144000"/>
  <p:embeddedFontLst>
    <p:embeddedFont>
      <p:font typeface="Comic Sans MS" panose="030F0702030302020204" pitchFamily="66" charset="0"/>
      <p:regular r:id="rId14"/>
      <p:bold r:id="rId15"/>
      <p:italic r:id="rId16"/>
      <p:boldItalic r:id="rId17"/>
    </p:embeddedFont>
    <p:embeddedFont>
      <p:font typeface="Constantia" panose="02030602050306030303" pitchFamily="18" charset="0"/>
      <p:regular r:id="rId18"/>
      <p:bold r:id="rId19"/>
      <p:italic r:id="rId20"/>
      <p:boldItalic r:id="rId21"/>
    </p:embeddedFont>
  </p:embeddedFontLst>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FA10F"/>
    <a:srgbClr val="F0C434"/>
    <a:srgbClr val="952B38"/>
    <a:srgbClr val="BD5B31"/>
    <a:srgbClr val="4C7665"/>
    <a:srgbClr val="4D6642"/>
    <a:srgbClr val="618053"/>
    <a:srgbClr val="BEE0EE"/>
    <a:srgbClr val="F8E8D0"/>
    <a:srgbClr val="AC00A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57" d="100"/>
          <a:sy n="57" d="100"/>
        </p:scale>
        <p:origin x="1260" y="28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font" Target="fonts/font5.fntdata"/><Relationship Id="rId3" Type="http://schemas.openxmlformats.org/officeDocument/2006/relationships/slide" Target="slides/slide1.xml"/><Relationship Id="rId21" Type="http://schemas.openxmlformats.org/officeDocument/2006/relationships/font" Target="fonts/font8.fnt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font" Target="fonts/font4.fntdata"/><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font" Target="fonts/font3.fntdata"/><Relationship Id="rId20"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font" Target="fonts/font2.fntdata"/><Relationship Id="rId23"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font" Target="fonts/font6.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font" Target="fonts/font1.fntdata"/><Relationship Id="rId2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A007B24-054A-41C8-8479-F532ED99647A}" type="doc">
      <dgm:prSet loTypeId="urn:microsoft.com/office/officeart/2005/8/layout/hierarchy3" loCatId="list" qsTypeId="urn:microsoft.com/office/officeart/2005/8/quickstyle/simple5" qsCatId="simple" csTypeId="urn:microsoft.com/office/officeart/2005/8/colors/colorful5" csCatId="colorful" phldr="1"/>
      <dgm:spPr/>
      <dgm:t>
        <a:bodyPr/>
        <a:lstStyle/>
        <a:p>
          <a:endParaRPr lang="es-ES"/>
        </a:p>
      </dgm:t>
    </dgm:pt>
    <dgm:pt modelId="{FDBE2B4B-880D-44A5-BA1E-738A471907D8}">
      <dgm:prSet phldrT="[Texto]" custT="1"/>
      <dgm:spPr/>
      <dgm:t>
        <a:bodyPr/>
        <a:lstStyle/>
        <a:p>
          <a:r>
            <a:rPr lang="es-ES" sz="2400" b="1" dirty="0">
              <a:effectLst>
                <a:outerShdw blurRad="38100" dist="38100" dir="2700000" algn="tl">
                  <a:srgbClr val="000000">
                    <a:alpha val="43137"/>
                  </a:srgbClr>
                </a:outerShdw>
              </a:effectLst>
            </a:rPr>
            <a:t>Lo que he hecho</a:t>
          </a:r>
        </a:p>
      </dgm:t>
    </dgm:pt>
    <dgm:pt modelId="{6519F864-260D-4F9E-8E3E-8980920C13DA}" type="parTrans" cxnId="{D93FAD9E-2068-48E2-9934-CE4D2EEEC980}">
      <dgm:prSet/>
      <dgm:spPr/>
      <dgm:t>
        <a:bodyPr/>
        <a:lstStyle/>
        <a:p>
          <a:endParaRPr lang="es-ES" sz="2000" b="1"/>
        </a:p>
      </dgm:t>
    </dgm:pt>
    <dgm:pt modelId="{C99BA550-74AA-45EF-8944-EFF6D3B79A46}" type="sibTrans" cxnId="{D93FAD9E-2068-48E2-9934-CE4D2EEEC980}">
      <dgm:prSet/>
      <dgm:spPr/>
      <dgm:t>
        <a:bodyPr/>
        <a:lstStyle/>
        <a:p>
          <a:endParaRPr lang="es-ES" sz="2000" b="1"/>
        </a:p>
      </dgm:t>
    </dgm:pt>
    <dgm:pt modelId="{5FC4C79C-629B-4024-B3F8-B22E6748376A}">
      <dgm:prSet phldrT="[Texto]" custT="1"/>
      <dgm:spPr/>
      <dgm:t>
        <a:bodyPr/>
        <a:lstStyle/>
        <a:p>
          <a:r>
            <a:rPr lang="es-ES" sz="2000" b="1" dirty="0"/>
            <a:t>Me aparecí a los profetas</a:t>
          </a:r>
        </a:p>
      </dgm:t>
    </dgm:pt>
    <dgm:pt modelId="{887FE00A-7D42-4E84-88F3-ABC49DBF1E9F}" type="parTrans" cxnId="{96EC6767-4408-4888-B9EF-701F44C35288}">
      <dgm:prSet/>
      <dgm:spPr>
        <a:ln>
          <a:solidFill>
            <a:schemeClr val="accent5"/>
          </a:solidFill>
        </a:ln>
      </dgm:spPr>
      <dgm:t>
        <a:bodyPr/>
        <a:lstStyle/>
        <a:p>
          <a:endParaRPr lang="es-ES" sz="2000" b="1"/>
        </a:p>
      </dgm:t>
    </dgm:pt>
    <dgm:pt modelId="{3B41628A-09E8-4FD6-9454-B5B5FE6167A8}" type="sibTrans" cxnId="{96EC6767-4408-4888-B9EF-701F44C35288}">
      <dgm:prSet/>
      <dgm:spPr/>
      <dgm:t>
        <a:bodyPr/>
        <a:lstStyle/>
        <a:p>
          <a:endParaRPr lang="es-ES" sz="2000" b="1"/>
        </a:p>
      </dgm:t>
    </dgm:pt>
    <dgm:pt modelId="{144333C5-8112-45E5-A53F-427347613F04}">
      <dgm:prSet phldrT="[Texto]" custT="1"/>
      <dgm:spPr/>
      <dgm:t>
        <a:bodyPr/>
        <a:lstStyle/>
        <a:p>
          <a:r>
            <a:rPr lang="es-ES" sz="2400" b="1" dirty="0">
              <a:effectLst>
                <a:outerShdw blurRad="38100" dist="38100" dir="2700000" algn="tl">
                  <a:srgbClr val="000000">
                    <a:alpha val="43137"/>
                  </a:srgbClr>
                </a:outerShdw>
              </a:effectLst>
            </a:rPr>
            <a:t>Lo que haré</a:t>
          </a:r>
        </a:p>
      </dgm:t>
    </dgm:pt>
    <dgm:pt modelId="{36AD300E-7471-4A6A-9B2F-0F13AF342794}" type="parTrans" cxnId="{2CFA2C2E-E2FA-4307-A089-D0FB8F84D858}">
      <dgm:prSet/>
      <dgm:spPr/>
      <dgm:t>
        <a:bodyPr/>
        <a:lstStyle/>
        <a:p>
          <a:endParaRPr lang="es-ES" sz="2000" b="1"/>
        </a:p>
      </dgm:t>
    </dgm:pt>
    <dgm:pt modelId="{1319A9FF-8C23-4571-B277-C9CF68CCA29E}" type="sibTrans" cxnId="{2CFA2C2E-E2FA-4307-A089-D0FB8F84D858}">
      <dgm:prSet/>
      <dgm:spPr/>
      <dgm:t>
        <a:bodyPr/>
        <a:lstStyle/>
        <a:p>
          <a:endParaRPr lang="es-ES" sz="2000" b="1"/>
        </a:p>
      </dgm:t>
    </dgm:pt>
    <dgm:pt modelId="{2FA30455-E9E7-4FA5-A3C9-06B6A51556AD}">
      <dgm:prSet phldrT="[Texto]" custT="1"/>
      <dgm:spPr/>
      <dgm:t>
        <a:bodyPr/>
        <a:lstStyle/>
        <a:p>
          <a:r>
            <a:rPr lang="es-ES" sz="2000" b="1" dirty="0"/>
            <a:t>Voy a quitarles la opresión de los egipcios</a:t>
          </a:r>
        </a:p>
      </dgm:t>
    </dgm:pt>
    <dgm:pt modelId="{FC68B5D2-E39E-4ED9-9736-3C4DB5F70A58}" type="parTrans" cxnId="{00416703-8E87-487B-AA3E-37ED8D5CF785}">
      <dgm:prSet/>
      <dgm:spPr/>
      <dgm:t>
        <a:bodyPr/>
        <a:lstStyle/>
        <a:p>
          <a:endParaRPr lang="es-ES" sz="2000" b="1"/>
        </a:p>
      </dgm:t>
    </dgm:pt>
    <dgm:pt modelId="{3E97955A-FBAE-4E58-BCE0-799ED0970FCF}" type="sibTrans" cxnId="{00416703-8E87-487B-AA3E-37ED8D5CF785}">
      <dgm:prSet/>
      <dgm:spPr/>
      <dgm:t>
        <a:bodyPr/>
        <a:lstStyle/>
        <a:p>
          <a:endParaRPr lang="es-ES" sz="2000" b="1"/>
        </a:p>
      </dgm:t>
    </dgm:pt>
    <dgm:pt modelId="{D59C7C82-331C-4A7A-A171-BECE0C95AEC5}">
      <dgm:prSet phldrT="[Texto]" custT="1"/>
      <dgm:spPr/>
      <dgm:t>
        <a:bodyPr/>
        <a:lstStyle/>
        <a:p>
          <a:r>
            <a:rPr lang="es-ES" sz="2000" b="1" dirty="0"/>
            <a:t>Voy a librarlos de la esclavitud</a:t>
          </a:r>
        </a:p>
      </dgm:t>
    </dgm:pt>
    <dgm:pt modelId="{91D41D9F-C6EC-494B-83E9-56B06C86CFA1}" type="parTrans" cxnId="{ECD9C9BA-1E63-4563-AC78-BDAF824505EF}">
      <dgm:prSet/>
      <dgm:spPr/>
      <dgm:t>
        <a:bodyPr/>
        <a:lstStyle/>
        <a:p>
          <a:endParaRPr lang="es-ES" sz="2000" b="1"/>
        </a:p>
      </dgm:t>
    </dgm:pt>
    <dgm:pt modelId="{6AC756C3-5214-4395-A3B8-00FF2E1A7A20}" type="sibTrans" cxnId="{ECD9C9BA-1E63-4563-AC78-BDAF824505EF}">
      <dgm:prSet/>
      <dgm:spPr/>
      <dgm:t>
        <a:bodyPr/>
        <a:lstStyle/>
        <a:p>
          <a:endParaRPr lang="es-ES" sz="2000" b="1"/>
        </a:p>
      </dgm:t>
    </dgm:pt>
    <dgm:pt modelId="{116E2701-BAA1-4773-9B70-3D8C9EE29078}">
      <dgm:prSet phldrT="[Texto]" custT="1"/>
      <dgm:spPr/>
      <dgm:t>
        <a:bodyPr/>
        <a:lstStyle/>
        <a:p>
          <a:r>
            <a:rPr lang="es-ES" sz="2000" b="1" dirty="0"/>
            <a:t>Establecí con ellos mi pacto</a:t>
          </a:r>
        </a:p>
      </dgm:t>
    </dgm:pt>
    <dgm:pt modelId="{DD48D75E-09B5-4890-B372-5194507A25FD}" type="parTrans" cxnId="{797DF1B5-E60D-472B-BCC9-5793179F5706}">
      <dgm:prSet/>
      <dgm:spPr>
        <a:ln>
          <a:solidFill>
            <a:schemeClr val="accent5"/>
          </a:solidFill>
        </a:ln>
      </dgm:spPr>
      <dgm:t>
        <a:bodyPr/>
        <a:lstStyle/>
        <a:p>
          <a:endParaRPr lang="es-ES" sz="2000" b="1"/>
        </a:p>
      </dgm:t>
    </dgm:pt>
    <dgm:pt modelId="{E1313B1E-FB5D-4988-828C-E3FEB6DCA4C5}" type="sibTrans" cxnId="{797DF1B5-E60D-472B-BCC9-5793179F5706}">
      <dgm:prSet/>
      <dgm:spPr/>
      <dgm:t>
        <a:bodyPr/>
        <a:lstStyle/>
        <a:p>
          <a:endParaRPr lang="es-ES" sz="2000" b="1"/>
        </a:p>
      </dgm:t>
    </dgm:pt>
    <dgm:pt modelId="{06D4A2CD-68A6-424B-85B8-0A46DCD45F82}">
      <dgm:prSet phldrT="[Texto]" custT="1"/>
      <dgm:spPr/>
      <dgm:t>
        <a:bodyPr/>
        <a:lstStyle/>
        <a:p>
          <a:r>
            <a:rPr lang="es-ES" sz="2000" b="1" dirty="0"/>
            <a:t>Prometí darles la tierra de Canaán</a:t>
          </a:r>
        </a:p>
      </dgm:t>
    </dgm:pt>
    <dgm:pt modelId="{4F00C094-C983-4755-83EF-8174411FA3D3}" type="parTrans" cxnId="{51EF6708-1F3A-4AD2-BD53-4197926C803B}">
      <dgm:prSet/>
      <dgm:spPr>
        <a:ln>
          <a:solidFill>
            <a:schemeClr val="accent5"/>
          </a:solidFill>
        </a:ln>
      </dgm:spPr>
      <dgm:t>
        <a:bodyPr/>
        <a:lstStyle/>
        <a:p>
          <a:endParaRPr lang="es-ES" sz="2000" b="1"/>
        </a:p>
      </dgm:t>
    </dgm:pt>
    <dgm:pt modelId="{8003FF38-C1EB-4D72-A55C-B956E10C8EE5}" type="sibTrans" cxnId="{51EF6708-1F3A-4AD2-BD53-4197926C803B}">
      <dgm:prSet/>
      <dgm:spPr/>
      <dgm:t>
        <a:bodyPr/>
        <a:lstStyle/>
        <a:p>
          <a:endParaRPr lang="es-ES" sz="2000" b="1"/>
        </a:p>
      </dgm:t>
    </dgm:pt>
    <dgm:pt modelId="{FEE29EFB-8B61-4E4C-9202-8DC633F8DFC7}">
      <dgm:prSet phldrT="[Texto]" custT="1"/>
      <dgm:spPr/>
      <dgm:t>
        <a:bodyPr/>
        <a:lstStyle/>
        <a:p>
          <a:r>
            <a:rPr lang="es-ES" sz="2000" b="1" dirty="0"/>
            <a:t>He oído el gemido del pueblo</a:t>
          </a:r>
        </a:p>
      </dgm:t>
    </dgm:pt>
    <dgm:pt modelId="{39BDF7F7-8C2D-4D96-A2F8-D8D0FD5F005C}" type="parTrans" cxnId="{B76F31C9-23F9-42F8-A1FC-1CB3E52E4FB1}">
      <dgm:prSet/>
      <dgm:spPr>
        <a:ln>
          <a:solidFill>
            <a:schemeClr val="accent5"/>
          </a:solidFill>
        </a:ln>
      </dgm:spPr>
      <dgm:t>
        <a:bodyPr/>
        <a:lstStyle/>
        <a:p>
          <a:endParaRPr lang="es-ES" sz="2000" b="1"/>
        </a:p>
      </dgm:t>
    </dgm:pt>
    <dgm:pt modelId="{6AD4273C-02B1-4B75-BB16-2E8E5A83E428}" type="sibTrans" cxnId="{B76F31C9-23F9-42F8-A1FC-1CB3E52E4FB1}">
      <dgm:prSet/>
      <dgm:spPr/>
      <dgm:t>
        <a:bodyPr/>
        <a:lstStyle/>
        <a:p>
          <a:endParaRPr lang="es-ES" sz="2000" b="1"/>
        </a:p>
      </dgm:t>
    </dgm:pt>
    <dgm:pt modelId="{A8AFB6E0-D804-4F16-B740-1289401CE3AE}">
      <dgm:prSet phldrT="[Texto]" custT="1"/>
      <dgm:spPr/>
      <dgm:t>
        <a:bodyPr/>
        <a:lstStyle/>
        <a:p>
          <a:r>
            <a:rPr lang="es-ES" sz="2000" b="1" dirty="0"/>
            <a:t>Me he acordado de mi promesa</a:t>
          </a:r>
        </a:p>
      </dgm:t>
    </dgm:pt>
    <dgm:pt modelId="{F2082694-A5EF-4DE7-8DC5-72830CBEC624}" type="parTrans" cxnId="{5800F212-0FB6-4B9A-9905-F29FECB708A1}">
      <dgm:prSet/>
      <dgm:spPr>
        <a:ln>
          <a:solidFill>
            <a:schemeClr val="accent5"/>
          </a:solidFill>
        </a:ln>
      </dgm:spPr>
      <dgm:t>
        <a:bodyPr/>
        <a:lstStyle/>
        <a:p>
          <a:endParaRPr lang="es-ES" sz="2000" b="1"/>
        </a:p>
      </dgm:t>
    </dgm:pt>
    <dgm:pt modelId="{797ADA35-8375-42A0-AEE2-A275BC9C35EA}" type="sibTrans" cxnId="{5800F212-0FB6-4B9A-9905-F29FECB708A1}">
      <dgm:prSet/>
      <dgm:spPr/>
      <dgm:t>
        <a:bodyPr/>
        <a:lstStyle/>
        <a:p>
          <a:endParaRPr lang="es-ES" sz="2000" b="1"/>
        </a:p>
      </dgm:t>
    </dgm:pt>
    <dgm:pt modelId="{DAD6F6C7-5981-45AB-89B9-1F9A1BE68847}">
      <dgm:prSet phldrT="[Texto]" custT="1"/>
      <dgm:spPr/>
      <dgm:t>
        <a:bodyPr/>
        <a:lstStyle/>
        <a:p>
          <a:r>
            <a:rPr lang="es-ES" sz="2000" b="1" dirty="0"/>
            <a:t>Voy a desplegar mi poder</a:t>
          </a:r>
        </a:p>
      </dgm:t>
    </dgm:pt>
    <dgm:pt modelId="{3EDA6DAC-A971-4DE6-BF23-9F5DCF416284}" type="parTrans" cxnId="{DBA26916-DA74-4D9E-9A2B-8983661A5019}">
      <dgm:prSet/>
      <dgm:spPr/>
      <dgm:t>
        <a:bodyPr/>
        <a:lstStyle/>
        <a:p>
          <a:endParaRPr lang="es-ES" sz="2000" b="1"/>
        </a:p>
      </dgm:t>
    </dgm:pt>
    <dgm:pt modelId="{36B97F3C-A105-40F4-BF7D-2732CFCB9E51}" type="sibTrans" cxnId="{DBA26916-DA74-4D9E-9A2B-8983661A5019}">
      <dgm:prSet/>
      <dgm:spPr/>
      <dgm:t>
        <a:bodyPr/>
        <a:lstStyle/>
        <a:p>
          <a:endParaRPr lang="es-ES" sz="2000" b="1"/>
        </a:p>
      </dgm:t>
    </dgm:pt>
    <dgm:pt modelId="{45431AED-D49D-42B7-B11C-F92E64D904A0}">
      <dgm:prSet phldrT="[Texto]" custT="1"/>
      <dgm:spPr/>
      <dgm:t>
        <a:bodyPr/>
        <a:lstStyle/>
        <a:p>
          <a:r>
            <a:rPr lang="es-ES" sz="2000" b="1" dirty="0"/>
            <a:t>Voy a hacerles mi pueblo</a:t>
          </a:r>
        </a:p>
      </dgm:t>
    </dgm:pt>
    <dgm:pt modelId="{7AB8D73E-7857-452F-9487-6953BA9B4782}" type="parTrans" cxnId="{A5414586-435C-4023-815C-F9E142E348EB}">
      <dgm:prSet/>
      <dgm:spPr/>
      <dgm:t>
        <a:bodyPr/>
        <a:lstStyle/>
        <a:p>
          <a:endParaRPr lang="es-ES" sz="2000" b="1"/>
        </a:p>
      </dgm:t>
    </dgm:pt>
    <dgm:pt modelId="{A2DA2BB2-6B85-4F5E-838D-AE632F4F8DE3}" type="sibTrans" cxnId="{A5414586-435C-4023-815C-F9E142E348EB}">
      <dgm:prSet/>
      <dgm:spPr/>
      <dgm:t>
        <a:bodyPr/>
        <a:lstStyle/>
        <a:p>
          <a:endParaRPr lang="es-ES" sz="2000" b="1"/>
        </a:p>
      </dgm:t>
    </dgm:pt>
    <dgm:pt modelId="{6FFB3ADF-5A12-4E0A-843A-C6B4289115EF}">
      <dgm:prSet phldrT="[Texto]" custT="1"/>
      <dgm:spPr/>
      <dgm:t>
        <a:bodyPr/>
        <a:lstStyle/>
        <a:p>
          <a:r>
            <a:rPr lang="es-ES" sz="2000" b="1" dirty="0"/>
            <a:t>Voy a ser su Dios</a:t>
          </a:r>
        </a:p>
      </dgm:t>
    </dgm:pt>
    <dgm:pt modelId="{633FEC5A-9233-4DFB-B7AB-846EF1FE5131}" type="parTrans" cxnId="{E6F4F668-35C8-4C91-A121-91585D70E3BA}">
      <dgm:prSet/>
      <dgm:spPr/>
      <dgm:t>
        <a:bodyPr/>
        <a:lstStyle/>
        <a:p>
          <a:endParaRPr lang="es-ES" sz="2000" b="1"/>
        </a:p>
      </dgm:t>
    </dgm:pt>
    <dgm:pt modelId="{72CE8F59-099E-47E6-86DF-4D735966C3A3}" type="sibTrans" cxnId="{E6F4F668-35C8-4C91-A121-91585D70E3BA}">
      <dgm:prSet/>
      <dgm:spPr/>
      <dgm:t>
        <a:bodyPr/>
        <a:lstStyle/>
        <a:p>
          <a:endParaRPr lang="es-ES" sz="2000" b="1"/>
        </a:p>
      </dgm:t>
    </dgm:pt>
    <dgm:pt modelId="{AB77F64E-E5A7-4DED-B78F-A3FB8E8570E0}">
      <dgm:prSet phldrT="[Texto]" custT="1"/>
      <dgm:spPr/>
      <dgm:t>
        <a:bodyPr/>
        <a:lstStyle/>
        <a:p>
          <a:r>
            <a:rPr lang="es-ES" sz="2000" b="1" dirty="0"/>
            <a:t>Voy a darles la tierra de Canaán</a:t>
          </a:r>
        </a:p>
      </dgm:t>
    </dgm:pt>
    <dgm:pt modelId="{28451DF9-10FE-4E31-B05E-587BAD8AD6FD}" type="parTrans" cxnId="{CE406FC0-4701-4B2F-9E1B-F51C1B90B95A}">
      <dgm:prSet/>
      <dgm:spPr/>
      <dgm:t>
        <a:bodyPr/>
        <a:lstStyle/>
        <a:p>
          <a:endParaRPr lang="es-ES"/>
        </a:p>
      </dgm:t>
    </dgm:pt>
    <dgm:pt modelId="{B7F086DF-BC5A-4758-A94E-D2E3F5E965E6}" type="sibTrans" cxnId="{CE406FC0-4701-4B2F-9E1B-F51C1B90B95A}">
      <dgm:prSet/>
      <dgm:spPr/>
      <dgm:t>
        <a:bodyPr/>
        <a:lstStyle/>
        <a:p>
          <a:endParaRPr lang="es-ES"/>
        </a:p>
      </dgm:t>
    </dgm:pt>
    <dgm:pt modelId="{BD0F7B0C-9B38-4CF6-96BE-DBC1CB353F4F}" type="pres">
      <dgm:prSet presAssocID="{6A007B24-054A-41C8-8479-F532ED99647A}" presName="diagram" presStyleCnt="0">
        <dgm:presLayoutVars>
          <dgm:chPref val="1"/>
          <dgm:dir/>
          <dgm:animOne val="branch"/>
          <dgm:animLvl val="lvl"/>
          <dgm:resizeHandles/>
        </dgm:presLayoutVars>
      </dgm:prSet>
      <dgm:spPr/>
    </dgm:pt>
    <dgm:pt modelId="{1B539E63-7BD6-431C-92E7-19487E1E585A}" type="pres">
      <dgm:prSet presAssocID="{FDBE2B4B-880D-44A5-BA1E-738A471907D8}" presName="root" presStyleCnt="0"/>
      <dgm:spPr/>
    </dgm:pt>
    <dgm:pt modelId="{AB213338-C813-4077-9EBF-5E67351CBAA6}" type="pres">
      <dgm:prSet presAssocID="{FDBE2B4B-880D-44A5-BA1E-738A471907D8}" presName="rootComposite" presStyleCnt="0"/>
      <dgm:spPr/>
    </dgm:pt>
    <dgm:pt modelId="{D2BD0434-E91C-4713-8F0C-CE80D6A71EFF}" type="pres">
      <dgm:prSet presAssocID="{FDBE2B4B-880D-44A5-BA1E-738A471907D8}" presName="rootText" presStyleLbl="node1" presStyleIdx="0" presStyleCnt="2" custScaleX="401084" custLinFactX="-92703" custLinFactNeighborX="-100000"/>
      <dgm:spPr/>
    </dgm:pt>
    <dgm:pt modelId="{91026478-1CA7-4BAD-B9D0-CC535E43C7D2}" type="pres">
      <dgm:prSet presAssocID="{FDBE2B4B-880D-44A5-BA1E-738A471907D8}" presName="rootConnector" presStyleLbl="node1" presStyleIdx="0" presStyleCnt="2"/>
      <dgm:spPr/>
    </dgm:pt>
    <dgm:pt modelId="{D8FFFB8F-5383-4284-8E38-A9932A73BB7E}" type="pres">
      <dgm:prSet presAssocID="{FDBE2B4B-880D-44A5-BA1E-738A471907D8}" presName="childShape" presStyleCnt="0"/>
      <dgm:spPr/>
    </dgm:pt>
    <dgm:pt modelId="{08F6AAAA-D8E6-4B28-A525-73E230E248FD}" type="pres">
      <dgm:prSet presAssocID="{887FE00A-7D42-4E84-88F3-ABC49DBF1E9F}" presName="Name13" presStyleLbl="parChTrans1D2" presStyleIdx="0" presStyleCnt="11"/>
      <dgm:spPr/>
    </dgm:pt>
    <dgm:pt modelId="{B76A652E-E40F-4CE7-A0E6-7E225E9EBE45}" type="pres">
      <dgm:prSet presAssocID="{5FC4C79C-629B-4024-B3F8-B22E6748376A}" presName="childText" presStyleLbl="bgAcc1" presStyleIdx="0" presStyleCnt="11" custScaleX="395498" custScaleY="154745" custLinFactX="-100000" custLinFactNeighborX="-108046">
        <dgm:presLayoutVars>
          <dgm:bulletEnabled val="1"/>
        </dgm:presLayoutVars>
      </dgm:prSet>
      <dgm:spPr/>
    </dgm:pt>
    <dgm:pt modelId="{3749E4E8-AC38-4211-BAFB-30B99EDA119E}" type="pres">
      <dgm:prSet presAssocID="{DD48D75E-09B5-4890-B372-5194507A25FD}" presName="Name13" presStyleLbl="parChTrans1D2" presStyleIdx="1" presStyleCnt="11"/>
      <dgm:spPr/>
    </dgm:pt>
    <dgm:pt modelId="{1F91FA3C-876E-4C39-9C5B-3ADBB1C6F206}" type="pres">
      <dgm:prSet presAssocID="{116E2701-BAA1-4773-9B70-3D8C9EE29078}" presName="childText" presStyleLbl="bgAcc1" presStyleIdx="1" presStyleCnt="11" custScaleX="395498" custScaleY="154745" custLinFactX="-100000" custLinFactNeighborX="-108046">
        <dgm:presLayoutVars>
          <dgm:bulletEnabled val="1"/>
        </dgm:presLayoutVars>
      </dgm:prSet>
      <dgm:spPr/>
    </dgm:pt>
    <dgm:pt modelId="{48430AA8-6DB6-4CAB-A95C-B1CB7F6A4CFA}" type="pres">
      <dgm:prSet presAssocID="{4F00C094-C983-4755-83EF-8174411FA3D3}" presName="Name13" presStyleLbl="parChTrans1D2" presStyleIdx="2" presStyleCnt="11"/>
      <dgm:spPr/>
    </dgm:pt>
    <dgm:pt modelId="{70508775-F007-40A3-AAE7-EAC9CD6B1F64}" type="pres">
      <dgm:prSet presAssocID="{06D4A2CD-68A6-424B-85B8-0A46DCD45F82}" presName="childText" presStyleLbl="bgAcc1" presStyleIdx="2" presStyleCnt="11" custScaleX="395498" custScaleY="154745" custLinFactX="-100000" custLinFactNeighborX="-108046">
        <dgm:presLayoutVars>
          <dgm:bulletEnabled val="1"/>
        </dgm:presLayoutVars>
      </dgm:prSet>
      <dgm:spPr/>
    </dgm:pt>
    <dgm:pt modelId="{B81243C3-2355-447E-B86D-A476F0F9BEA7}" type="pres">
      <dgm:prSet presAssocID="{39BDF7F7-8C2D-4D96-A2F8-D8D0FD5F005C}" presName="Name13" presStyleLbl="parChTrans1D2" presStyleIdx="3" presStyleCnt="11"/>
      <dgm:spPr/>
    </dgm:pt>
    <dgm:pt modelId="{FD9F2B9D-42CE-4B44-8D29-23C996307518}" type="pres">
      <dgm:prSet presAssocID="{FEE29EFB-8B61-4E4C-9202-8DC633F8DFC7}" presName="childText" presStyleLbl="bgAcc1" presStyleIdx="3" presStyleCnt="11" custScaleX="395498" custScaleY="154745" custLinFactX="-100000" custLinFactNeighborX="-108046">
        <dgm:presLayoutVars>
          <dgm:bulletEnabled val="1"/>
        </dgm:presLayoutVars>
      </dgm:prSet>
      <dgm:spPr/>
    </dgm:pt>
    <dgm:pt modelId="{CD9163F5-12D1-4C79-BB1E-E2A323623614}" type="pres">
      <dgm:prSet presAssocID="{F2082694-A5EF-4DE7-8DC5-72830CBEC624}" presName="Name13" presStyleLbl="parChTrans1D2" presStyleIdx="4" presStyleCnt="11"/>
      <dgm:spPr/>
    </dgm:pt>
    <dgm:pt modelId="{7823029D-24F6-41D6-BEFD-24031D346382}" type="pres">
      <dgm:prSet presAssocID="{A8AFB6E0-D804-4F16-B740-1289401CE3AE}" presName="childText" presStyleLbl="bgAcc1" presStyleIdx="4" presStyleCnt="11" custScaleX="395498" custScaleY="154745" custLinFactX="-100000" custLinFactNeighborX="-108046">
        <dgm:presLayoutVars>
          <dgm:bulletEnabled val="1"/>
        </dgm:presLayoutVars>
      </dgm:prSet>
      <dgm:spPr/>
    </dgm:pt>
    <dgm:pt modelId="{97377611-0F1B-495B-800C-25FCC3049FCD}" type="pres">
      <dgm:prSet presAssocID="{144333C5-8112-45E5-A53F-427347613F04}" presName="root" presStyleCnt="0"/>
      <dgm:spPr/>
    </dgm:pt>
    <dgm:pt modelId="{27BB95B3-8B9D-4736-8765-48920AA7A04B}" type="pres">
      <dgm:prSet presAssocID="{144333C5-8112-45E5-A53F-427347613F04}" presName="rootComposite" presStyleCnt="0"/>
      <dgm:spPr/>
    </dgm:pt>
    <dgm:pt modelId="{EC7D247F-690A-43CC-8F1E-A8548CEC70B7}" type="pres">
      <dgm:prSet presAssocID="{144333C5-8112-45E5-A53F-427347613F04}" presName="rootText" presStyleLbl="node1" presStyleIdx="1" presStyleCnt="2" custScaleX="345413" custLinFactX="-16789" custLinFactNeighborX="-100000" custLinFactNeighborY="-211"/>
      <dgm:spPr/>
    </dgm:pt>
    <dgm:pt modelId="{AF31B36C-DF8E-46A0-B4CA-155F34DC0371}" type="pres">
      <dgm:prSet presAssocID="{144333C5-8112-45E5-A53F-427347613F04}" presName="rootConnector" presStyleLbl="node1" presStyleIdx="1" presStyleCnt="2"/>
      <dgm:spPr/>
    </dgm:pt>
    <dgm:pt modelId="{936AB28A-4204-42C6-B7E7-28457B386707}" type="pres">
      <dgm:prSet presAssocID="{144333C5-8112-45E5-A53F-427347613F04}" presName="childShape" presStyleCnt="0"/>
      <dgm:spPr/>
    </dgm:pt>
    <dgm:pt modelId="{D41BBAB7-6096-40F6-95D9-14624A9B0FC6}" type="pres">
      <dgm:prSet presAssocID="{FC68B5D2-E39E-4ED9-9736-3C4DB5F70A58}" presName="Name13" presStyleLbl="parChTrans1D2" presStyleIdx="5" presStyleCnt="11"/>
      <dgm:spPr/>
    </dgm:pt>
    <dgm:pt modelId="{49FF4BF1-3F20-4D9F-9C42-024DC576218D}" type="pres">
      <dgm:prSet presAssocID="{2FA30455-E9E7-4FA5-A3C9-06B6A51556AD}" presName="childText" presStyleLbl="bgAcc1" presStyleIdx="5" presStyleCnt="11" custScaleX="495645" custScaleY="132873" custLinFactX="-52749" custLinFactNeighborX="-100000" custLinFactNeighborY="-211">
        <dgm:presLayoutVars>
          <dgm:bulletEnabled val="1"/>
        </dgm:presLayoutVars>
      </dgm:prSet>
      <dgm:spPr/>
    </dgm:pt>
    <dgm:pt modelId="{D264CDA2-959C-4332-83D0-29F23DC13F89}" type="pres">
      <dgm:prSet presAssocID="{91D41D9F-C6EC-494B-83E9-56B06C86CFA1}" presName="Name13" presStyleLbl="parChTrans1D2" presStyleIdx="6" presStyleCnt="11"/>
      <dgm:spPr/>
    </dgm:pt>
    <dgm:pt modelId="{0EA50098-44D4-49D6-BA4F-F8F0602CAB97}" type="pres">
      <dgm:prSet presAssocID="{D59C7C82-331C-4A7A-A171-BECE0C95AEC5}" presName="childText" presStyleLbl="bgAcc1" presStyleIdx="6" presStyleCnt="11" custScaleX="495645" custScaleY="134020" custLinFactX="-52749" custLinFactNeighborX="-100000" custLinFactNeighborY="-211">
        <dgm:presLayoutVars>
          <dgm:bulletEnabled val="1"/>
        </dgm:presLayoutVars>
      </dgm:prSet>
      <dgm:spPr/>
    </dgm:pt>
    <dgm:pt modelId="{93A50A6D-C96B-4FBD-9017-877882150183}" type="pres">
      <dgm:prSet presAssocID="{3EDA6DAC-A971-4DE6-BF23-9F5DCF416284}" presName="Name13" presStyleLbl="parChTrans1D2" presStyleIdx="7" presStyleCnt="11"/>
      <dgm:spPr/>
    </dgm:pt>
    <dgm:pt modelId="{CBC1A523-D165-4D06-A252-CB406E710E61}" type="pres">
      <dgm:prSet presAssocID="{DAD6F6C7-5981-45AB-89B9-1F9A1BE68847}" presName="childText" presStyleLbl="bgAcc1" presStyleIdx="7" presStyleCnt="11" custScaleX="495645" custScaleY="134020" custLinFactX="-52749" custLinFactNeighborX="-100000" custLinFactNeighborY="-211">
        <dgm:presLayoutVars>
          <dgm:bulletEnabled val="1"/>
        </dgm:presLayoutVars>
      </dgm:prSet>
      <dgm:spPr/>
    </dgm:pt>
    <dgm:pt modelId="{FC544EDE-1920-4EF6-BBC4-9A9B6C0A7D47}" type="pres">
      <dgm:prSet presAssocID="{7AB8D73E-7857-452F-9487-6953BA9B4782}" presName="Name13" presStyleLbl="parChTrans1D2" presStyleIdx="8" presStyleCnt="11"/>
      <dgm:spPr/>
    </dgm:pt>
    <dgm:pt modelId="{6D17A06B-4AB5-490A-BE50-8F7C04EF6171}" type="pres">
      <dgm:prSet presAssocID="{45431AED-D49D-42B7-B11C-F92E64D904A0}" presName="childText" presStyleLbl="bgAcc1" presStyleIdx="8" presStyleCnt="11" custScaleX="495645" custScaleY="134020" custLinFactX="-52749" custLinFactNeighborX="-100000" custLinFactNeighborY="-211">
        <dgm:presLayoutVars>
          <dgm:bulletEnabled val="1"/>
        </dgm:presLayoutVars>
      </dgm:prSet>
      <dgm:spPr/>
    </dgm:pt>
    <dgm:pt modelId="{F84B7CBF-10FD-4BCD-9113-EEB22E607B3E}" type="pres">
      <dgm:prSet presAssocID="{633FEC5A-9233-4DFB-B7AB-846EF1FE5131}" presName="Name13" presStyleLbl="parChTrans1D2" presStyleIdx="9" presStyleCnt="11"/>
      <dgm:spPr/>
    </dgm:pt>
    <dgm:pt modelId="{2DCC2682-82D8-4132-9F41-16F25ED7272B}" type="pres">
      <dgm:prSet presAssocID="{6FFB3ADF-5A12-4E0A-843A-C6B4289115EF}" presName="childText" presStyleLbl="bgAcc1" presStyleIdx="9" presStyleCnt="11" custScaleX="495645" custLinFactX="-52749" custLinFactNeighborX="-100000" custLinFactNeighborY="-211">
        <dgm:presLayoutVars>
          <dgm:bulletEnabled val="1"/>
        </dgm:presLayoutVars>
      </dgm:prSet>
      <dgm:spPr/>
    </dgm:pt>
    <dgm:pt modelId="{12FA91CB-0F4D-44BE-819F-9233F6F5434C}" type="pres">
      <dgm:prSet presAssocID="{28451DF9-10FE-4E31-B05E-587BAD8AD6FD}" presName="Name13" presStyleLbl="parChTrans1D2" presStyleIdx="10" presStyleCnt="11"/>
      <dgm:spPr/>
    </dgm:pt>
    <dgm:pt modelId="{79DDD4C1-462B-4119-8CBF-CF44941C33E1}" type="pres">
      <dgm:prSet presAssocID="{AB77F64E-E5A7-4DED-B78F-A3FB8E8570E0}" presName="childText" presStyleLbl="bgAcc1" presStyleIdx="10" presStyleCnt="11" custScaleX="484998" custScaleY="144834" custLinFactX="-45969" custLinFactNeighborX="-100000" custLinFactNeighborY="-211">
        <dgm:presLayoutVars>
          <dgm:bulletEnabled val="1"/>
        </dgm:presLayoutVars>
      </dgm:prSet>
      <dgm:spPr/>
    </dgm:pt>
  </dgm:ptLst>
  <dgm:cxnLst>
    <dgm:cxn modelId="{00416703-8E87-487B-AA3E-37ED8D5CF785}" srcId="{144333C5-8112-45E5-A53F-427347613F04}" destId="{2FA30455-E9E7-4FA5-A3C9-06B6A51556AD}" srcOrd="0" destOrd="0" parTransId="{FC68B5D2-E39E-4ED9-9736-3C4DB5F70A58}" sibTransId="{3E97955A-FBAE-4E58-BCE0-799ED0970FCF}"/>
    <dgm:cxn modelId="{51EF6708-1F3A-4AD2-BD53-4197926C803B}" srcId="{FDBE2B4B-880D-44A5-BA1E-738A471907D8}" destId="{06D4A2CD-68A6-424B-85B8-0A46DCD45F82}" srcOrd="2" destOrd="0" parTransId="{4F00C094-C983-4755-83EF-8174411FA3D3}" sibTransId="{8003FF38-C1EB-4D72-A55C-B956E10C8EE5}"/>
    <dgm:cxn modelId="{5800F212-0FB6-4B9A-9905-F29FECB708A1}" srcId="{FDBE2B4B-880D-44A5-BA1E-738A471907D8}" destId="{A8AFB6E0-D804-4F16-B740-1289401CE3AE}" srcOrd="4" destOrd="0" parTransId="{F2082694-A5EF-4DE7-8DC5-72830CBEC624}" sibTransId="{797ADA35-8375-42A0-AEE2-A275BC9C35EA}"/>
    <dgm:cxn modelId="{EF3C4015-10BD-42E7-B0DA-0F8D362FD979}" type="presOf" srcId="{A8AFB6E0-D804-4F16-B740-1289401CE3AE}" destId="{7823029D-24F6-41D6-BEFD-24031D346382}" srcOrd="0" destOrd="0" presId="urn:microsoft.com/office/officeart/2005/8/layout/hierarchy3"/>
    <dgm:cxn modelId="{684D5C15-9AFC-470A-A4B8-812CB7FCEE4A}" type="presOf" srcId="{6FFB3ADF-5A12-4E0A-843A-C6B4289115EF}" destId="{2DCC2682-82D8-4132-9F41-16F25ED7272B}" srcOrd="0" destOrd="0" presId="urn:microsoft.com/office/officeart/2005/8/layout/hierarchy3"/>
    <dgm:cxn modelId="{DBA26916-DA74-4D9E-9A2B-8983661A5019}" srcId="{144333C5-8112-45E5-A53F-427347613F04}" destId="{DAD6F6C7-5981-45AB-89B9-1F9A1BE68847}" srcOrd="2" destOrd="0" parTransId="{3EDA6DAC-A971-4DE6-BF23-9F5DCF416284}" sibTransId="{36B97F3C-A105-40F4-BF7D-2732CFCB9E51}"/>
    <dgm:cxn modelId="{BCB75817-1F90-4849-AC28-5E3B6F4FB675}" type="presOf" srcId="{FC68B5D2-E39E-4ED9-9736-3C4DB5F70A58}" destId="{D41BBAB7-6096-40F6-95D9-14624A9B0FC6}" srcOrd="0" destOrd="0" presId="urn:microsoft.com/office/officeart/2005/8/layout/hierarchy3"/>
    <dgm:cxn modelId="{0592DA1D-135F-41C5-9050-492BEB233F38}" type="presOf" srcId="{7AB8D73E-7857-452F-9487-6953BA9B4782}" destId="{FC544EDE-1920-4EF6-BBC4-9A9B6C0A7D47}" srcOrd="0" destOrd="0" presId="urn:microsoft.com/office/officeart/2005/8/layout/hierarchy3"/>
    <dgm:cxn modelId="{2CFA2C2E-E2FA-4307-A089-D0FB8F84D858}" srcId="{6A007B24-054A-41C8-8479-F532ED99647A}" destId="{144333C5-8112-45E5-A53F-427347613F04}" srcOrd="1" destOrd="0" parTransId="{36AD300E-7471-4A6A-9B2F-0F13AF342794}" sibTransId="{1319A9FF-8C23-4571-B277-C9CF68CCA29E}"/>
    <dgm:cxn modelId="{593D292F-0284-4A15-BA02-B5F5C7F4BC50}" type="presOf" srcId="{F2082694-A5EF-4DE7-8DC5-72830CBEC624}" destId="{CD9163F5-12D1-4C79-BB1E-E2A323623614}" srcOrd="0" destOrd="0" presId="urn:microsoft.com/office/officeart/2005/8/layout/hierarchy3"/>
    <dgm:cxn modelId="{74F6C632-3BF3-4862-B9C9-0F4F014B5360}" type="presOf" srcId="{FEE29EFB-8B61-4E4C-9202-8DC633F8DFC7}" destId="{FD9F2B9D-42CE-4B44-8D29-23C996307518}" srcOrd="0" destOrd="0" presId="urn:microsoft.com/office/officeart/2005/8/layout/hierarchy3"/>
    <dgm:cxn modelId="{51DE7C40-058A-42DD-8B6C-0B82B931AFE5}" type="presOf" srcId="{AB77F64E-E5A7-4DED-B78F-A3FB8E8570E0}" destId="{79DDD4C1-462B-4119-8CBF-CF44941C33E1}" srcOrd="0" destOrd="0" presId="urn:microsoft.com/office/officeart/2005/8/layout/hierarchy3"/>
    <dgm:cxn modelId="{96E4985D-339B-4F8E-8448-C793AC5839B1}" type="presOf" srcId="{FDBE2B4B-880D-44A5-BA1E-738A471907D8}" destId="{91026478-1CA7-4BAD-B9D0-CC535E43C7D2}" srcOrd="1" destOrd="0" presId="urn:microsoft.com/office/officeart/2005/8/layout/hierarchy3"/>
    <dgm:cxn modelId="{C996E262-4C36-4A4C-A762-87F0B84EE9C8}" type="presOf" srcId="{FDBE2B4B-880D-44A5-BA1E-738A471907D8}" destId="{D2BD0434-E91C-4713-8F0C-CE80D6A71EFF}" srcOrd="0" destOrd="0" presId="urn:microsoft.com/office/officeart/2005/8/layout/hierarchy3"/>
    <dgm:cxn modelId="{96EC6767-4408-4888-B9EF-701F44C35288}" srcId="{FDBE2B4B-880D-44A5-BA1E-738A471907D8}" destId="{5FC4C79C-629B-4024-B3F8-B22E6748376A}" srcOrd="0" destOrd="0" parTransId="{887FE00A-7D42-4E84-88F3-ABC49DBF1E9F}" sibTransId="{3B41628A-09E8-4FD6-9454-B5B5FE6167A8}"/>
    <dgm:cxn modelId="{68CCD948-5587-4C4A-BE3D-0D59FD0BED68}" type="presOf" srcId="{D59C7C82-331C-4A7A-A171-BECE0C95AEC5}" destId="{0EA50098-44D4-49D6-BA4F-F8F0602CAB97}" srcOrd="0" destOrd="0" presId="urn:microsoft.com/office/officeart/2005/8/layout/hierarchy3"/>
    <dgm:cxn modelId="{E6F4F668-35C8-4C91-A121-91585D70E3BA}" srcId="{144333C5-8112-45E5-A53F-427347613F04}" destId="{6FFB3ADF-5A12-4E0A-843A-C6B4289115EF}" srcOrd="4" destOrd="0" parTransId="{633FEC5A-9233-4DFB-B7AB-846EF1FE5131}" sibTransId="{72CE8F59-099E-47E6-86DF-4D735966C3A3}"/>
    <dgm:cxn modelId="{B3025B4F-E356-4711-A100-F6B23024C1A1}" type="presOf" srcId="{5FC4C79C-629B-4024-B3F8-B22E6748376A}" destId="{B76A652E-E40F-4CE7-A0E6-7E225E9EBE45}" srcOrd="0" destOrd="0" presId="urn:microsoft.com/office/officeart/2005/8/layout/hierarchy3"/>
    <dgm:cxn modelId="{A5414586-435C-4023-815C-F9E142E348EB}" srcId="{144333C5-8112-45E5-A53F-427347613F04}" destId="{45431AED-D49D-42B7-B11C-F92E64D904A0}" srcOrd="3" destOrd="0" parTransId="{7AB8D73E-7857-452F-9487-6953BA9B4782}" sibTransId="{A2DA2BB2-6B85-4F5E-838D-AE632F4F8DE3}"/>
    <dgm:cxn modelId="{9B1E0388-7142-466A-81CD-87A0A24CC1AA}" type="presOf" srcId="{144333C5-8112-45E5-A53F-427347613F04}" destId="{EC7D247F-690A-43CC-8F1E-A8548CEC70B7}" srcOrd="0" destOrd="0" presId="urn:microsoft.com/office/officeart/2005/8/layout/hierarchy3"/>
    <dgm:cxn modelId="{AE033496-EE84-4024-805B-821806C9343F}" type="presOf" srcId="{4F00C094-C983-4755-83EF-8174411FA3D3}" destId="{48430AA8-6DB6-4CAB-A95C-B1CB7F6A4CFA}" srcOrd="0" destOrd="0" presId="urn:microsoft.com/office/officeart/2005/8/layout/hierarchy3"/>
    <dgm:cxn modelId="{D93FAD9E-2068-48E2-9934-CE4D2EEEC980}" srcId="{6A007B24-054A-41C8-8479-F532ED99647A}" destId="{FDBE2B4B-880D-44A5-BA1E-738A471907D8}" srcOrd="0" destOrd="0" parTransId="{6519F864-260D-4F9E-8E3E-8980920C13DA}" sibTransId="{C99BA550-74AA-45EF-8944-EFF6D3B79A46}"/>
    <dgm:cxn modelId="{018BF3B4-9E76-4813-9707-D1C38423AB1F}" type="presOf" srcId="{6A007B24-054A-41C8-8479-F532ED99647A}" destId="{BD0F7B0C-9B38-4CF6-96BE-DBC1CB353F4F}" srcOrd="0" destOrd="0" presId="urn:microsoft.com/office/officeart/2005/8/layout/hierarchy3"/>
    <dgm:cxn modelId="{797DF1B5-E60D-472B-BCC9-5793179F5706}" srcId="{FDBE2B4B-880D-44A5-BA1E-738A471907D8}" destId="{116E2701-BAA1-4773-9B70-3D8C9EE29078}" srcOrd="1" destOrd="0" parTransId="{DD48D75E-09B5-4890-B372-5194507A25FD}" sibTransId="{E1313B1E-FB5D-4988-828C-E3FEB6DCA4C5}"/>
    <dgm:cxn modelId="{F9A13CB6-3A95-4381-9A6C-CED184AAFF85}" type="presOf" srcId="{2FA30455-E9E7-4FA5-A3C9-06B6A51556AD}" destId="{49FF4BF1-3F20-4D9F-9C42-024DC576218D}" srcOrd="0" destOrd="0" presId="urn:microsoft.com/office/officeart/2005/8/layout/hierarchy3"/>
    <dgm:cxn modelId="{ECD9C9BA-1E63-4563-AC78-BDAF824505EF}" srcId="{144333C5-8112-45E5-A53F-427347613F04}" destId="{D59C7C82-331C-4A7A-A171-BECE0C95AEC5}" srcOrd="1" destOrd="0" parTransId="{91D41D9F-C6EC-494B-83E9-56B06C86CFA1}" sibTransId="{6AC756C3-5214-4395-A3B8-00FF2E1A7A20}"/>
    <dgm:cxn modelId="{AFB317C0-FF3E-4C65-9059-3E3A4DA21F08}" type="presOf" srcId="{91D41D9F-C6EC-494B-83E9-56B06C86CFA1}" destId="{D264CDA2-959C-4332-83D0-29F23DC13F89}" srcOrd="0" destOrd="0" presId="urn:microsoft.com/office/officeart/2005/8/layout/hierarchy3"/>
    <dgm:cxn modelId="{CE406FC0-4701-4B2F-9E1B-F51C1B90B95A}" srcId="{144333C5-8112-45E5-A53F-427347613F04}" destId="{AB77F64E-E5A7-4DED-B78F-A3FB8E8570E0}" srcOrd="5" destOrd="0" parTransId="{28451DF9-10FE-4E31-B05E-587BAD8AD6FD}" sibTransId="{B7F086DF-BC5A-4758-A94E-D2E3F5E965E6}"/>
    <dgm:cxn modelId="{F5DB16C2-677D-4785-B142-673D960C96E6}" type="presOf" srcId="{DAD6F6C7-5981-45AB-89B9-1F9A1BE68847}" destId="{CBC1A523-D165-4D06-A252-CB406E710E61}" srcOrd="0" destOrd="0" presId="urn:microsoft.com/office/officeart/2005/8/layout/hierarchy3"/>
    <dgm:cxn modelId="{37F43BC3-E767-49A4-A3E6-0178DC189D69}" type="presOf" srcId="{144333C5-8112-45E5-A53F-427347613F04}" destId="{AF31B36C-DF8E-46A0-B4CA-155F34DC0371}" srcOrd="1" destOrd="0" presId="urn:microsoft.com/office/officeart/2005/8/layout/hierarchy3"/>
    <dgm:cxn modelId="{B31EB2C8-5C8C-4B85-9A3E-951384D1DEFB}" type="presOf" srcId="{3EDA6DAC-A971-4DE6-BF23-9F5DCF416284}" destId="{93A50A6D-C96B-4FBD-9017-877882150183}" srcOrd="0" destOrd="0" presId="urn:microsoft.com/office/officeart/2005/8/layout/hierarchy3"/>
    <dgm:cxn modelId="{B76F31C9-23F9-42F8-A1FC-1CB3E52E4FB1}" srcId="{FDBE2B4B-880D-44A5-BA1E-738A471907D8}" destId="{FEE29EFB-8B61-4E4C-9202-8DC633F8DFC7}" srcOrd="3" destOrd="0" parTransId="{39BDF7F7-8C2D-4D96-A2F8-D8D0FD5F005C}" sibTransId="{6AD4273C-02B1-4B75-BB16-2E8E5A83E428}"/>
    <dgm:cxn modelId="{BB0EEFD4-16A7-4AFF-9744-EDC6F351B455}" type="presOf" srcId="{887FE00A-7D42-4E84-88F3-ABC49DBF1E9F}" destId="{08F6AAAA-D8E6-4B28-A525-73E230E248FD}" srcOrd="0" destOrd="0" presId="urn:microsoft.com/office/officeart/2005/8/layout/hierarchy3"/>
    <dgm:cxn modelId="{2E8912DB-9AE8-4114-9ED4-95CE4FB72F94}" type="presOf" srcId="{45431AED-D49D-42B7-B11C-F92E64D904A0}" destId="{6D17A06B-4AB5-490A-BE50-8F7C04EF6171}" srcOrd="0" destOrd="0" presId="urn:microsoft.com/office/officeart/2005/8/layout/hierarchy3"/>
    <dgm:cxn modelId="{679787DB-8F83-446F-B3D9-6E54D9C76D7C}" type="presOf" srcId="{DD48D75E-09B5-4890-B372-5194507A25FD}" destId="{3749E4E8-AC38-4211-BAFB-30B99EDA119E}" srcOrd="0" destOrd="0" presId="urn:microsoft.com/office/officeart/2005/8/layout/hierarchy3"/>
    <dgm:cxn modelId="{194959E9-3DBC-4377-B136-233243FCD7A7}" type="presOf" srcId="{06D4A2CD-68A6-424B-85B8-0A46DCD45F82}" destId="{70508775-F007-40A3-AAE7-EAC9CD6B1F64}" srcOrd="0" destOrd="0" presId="urn:microsoft.com/office/officeart/2005/8/layout/hierarchy3"/>
    <dgm:cxn modelId="{276F47ED-65D8-4912-A558-FEDAFB9B3436}" type="presOf" srcId="{39BDF7F7-8C2D-4D96-A2F8-D8D0FD5F005C}" destId="{B81243C3-2355-447E-B86D-A476F0F9BEA7}" srcOrd="0" destOrd="0" presId="urn:microsoft.com/office/officeart/2005/8/layout/hierarchy3"/>
    <dgm:cxn modelId="{26DF04F6-4E3F-48E4-901C-EB0DE6F346F7}" type="presOf" srcId="{116E2701-BAA1-4773-9B70-3D8C9EE29078}" destId="{1F91FA3C-876E-4C39-9C5B-3ADBB1C6F206}" srcOrd="0" destOrd="0" presId="urn:microsoft.com/office/officeart/2005/8/layout/hierarchy3"/>
    <dgm:cxn modelId="{51E657F6-2D78-4FB1-9D75-CF5C08B65464}" type="presOf" srcId="{633FEC5A-9233-4DFB-B7AB-846EF1FE5131}" destId="{F84B7CBF-10FD-4BCD-9113-EEB22E607B3E}" srcOrd="0" destOrd="0" presId="urn:microsoft.com/office/officeart/2005/8/layout/hierarchy3"/>
    <dgm:cxn modelId="{AE52A6F8-9AE8-4C17-93EC-2C560E20118D}" type="presOf" srcId="{28451DF9-10FE-4E31-B05E-587BAD8AD6FD}" destId="{12FA91CB-0F4D-44BE-819F-9233F6F5434C}" srcOrd="0" destOrd="0" presId="urn:microsoft.com/office/officeart/2005/8/layout/hierarchy3"/>
    <dgm:cxn modelId="{EDCB87A9-B6C4-405B-A7C3-0793FCEBEE70}" type="presParOf" srcId="{BD0F7B0C-9B38-4CF6-96BE-DBC1CB353F4F}" destId="{1B539E63-7BD6-431C-92E7-19487E1E585A}" srcOrd="0" destOrd="0" presId="urn:microsoft.com/office/officeart/2005/8/layout/hierarchy3"/>
    <dgm:cxn modelId="{092DF1A7-116B-40BE-A9EF-5968E5290E1A}" type="presParOf" srcId="{1B539E63-7BD6-431C-92E7-19487E1E585A}" destId="{AB213338-C813-4077-9EBF-5E67351CBAA6}" srcOrd="0" destOrd="0" presId="urn:microsoft.com/office/officeart/2005/8/layout/hierarchy3"/>
    <dgm:cxn modelId="{F232C100-6F82-4D08-88C4-1E35F10A7AB0}" type="presParOf" srcId="{AB213338-C813-4077-9EBF-5E67351CBAA6}" destId="{D2BD0434-E91C-4713-8F0C-CE80D6A71EFF}" srcOrd="0" destOrd="0" presId="urn:microsoft.com/office/officeart/2005/8/layout/hierarchy3"/>
    <dgm:cxn modelId="{51043A3E-8794-4505-938A-8068E8CE3819}" type="presParOf" srcId="{AB213338-C813-4077-9EBF-5E67351CBAA6}" destId="{91026478-1CA7-4BAD-B9D0-CC535E43C7D2}" srcOrd="1" destOrd="0" presId="urn:microsoft.com/office/officeart/2005/8/layout/hierarchy3"/>
    <dgm:cxn modelId="{1A2DF3A3-B604-4FC1-9990-A1EDB0C8A0EE}" type="presParOf" srcId="{1B539E63-7BD6-431C-92E7-19487E1E585A}" destId="{D8FFFB8F-5383-4284-8E38-A9932A73BB7E}" srcOrd="1" destOrd="0" presId="urn:microsoft.com/office/officeart/2005/8/layout/hierarchy3"/>
    <dgm:cxn modelId="{2134D93B-448A-4B0D-87DF-7E3D3C6FD4D3}" type="presParOf" srcId="{D8FFFB8F-5383-4284-8E38-A9932A73BB7E}" destId="{08F6AAAA-D8E6-4B28-A525-73E230E248FD}" srcOrd="0" destOrd="0" presId="urn:microsoft.com/office/officeart/2005/8/layout/hierarchy3"/>
    <dgm:cxn modelId="{19C16444-9DE3-467A-9BD6-1B1DA399DE60}" type="presParOf" srcId="{D8FFFB8F-5383-4284-8E38-A9932A73BB7E}" destId="{B76A652E-E40F-4CE7-A0E6-7E225E9EBE45}" srcOrd="1" destOrd="0" presId="urn:microsoft.com/office/officeart/2005/8/layout/hierarchy3"/>
    <dgm:cxn modelId="{9A3F5F8B-E02E-47F9-BA1E-9E863651354B}" type="presParOf" srcId="{D8FFFB8F-5383-4284-8E38-A9932A73BB7E}" destId="{3749E4E8-AC38-4211-BAFB-30B99EDA119E}" srcOrd="2" destOrd="0" presId="urn:microsoft.com/office/officeart/2005/8/layout/hierarchy3"/>
    <dgm:cxn modelId="{698F5E48-14E5-4305-81E7-C6C07BFB8290}" type="presParOf" srcId="{D8FFFB8F-5383-4284-8E38-A9932A73BB7E}" destId="{1F91FA3C-876E-4C39-9C5B-3ADBB1C6F206}" srcOrd="3" destOrd="0" presId="urn:microsoft.com/office/officeart/2005/8/layout/hierarchy3"/>
    <dgm:cxn modelId="{2224FEEF-222C-4482-B0AA-C731BA317A00}" type="presParOf" srcId="{D8FFFB8F-5383-4284-8E38-A9932A73BB7E}" destId="{48430AA8-6DB6-4CAB-A95C-B1CB7F6A4CFA}" srcOrd="4" destOrd="0" presId="urn:microsoft.com/office/officeart/2005/8/layout/hierarchy3"/>
    <dgm:cxn modelId="{3D05073F-DB7C-4549-9F8C-689B2521765A}" type="presParOf" srcId="{D8FFFB8F-5383-4284-8E38-A9932A73BB7E}" destId="{70508775-F007-40A3-AAE7-EAC9CD6B1F64}" srcOrd="5" destOrd="0" presId="urn:microsoft.com/office/officeart/2005/8/layout/hierarchy3"/>
    <dgm:cxn modelId="{C27328A2-F663-4214-9AEB-BCD68BFCFE1B}" type="presParOf" srcId="{D8FFFB8F-5383-4284-8E38-A9932A73BB7E}" destId="{B81243C3-2355-447E-B86D-A476F0F9BEA7}" srcOrd="6" destOrd="0" presId="urn:microsoft.com/office/officeart/2005/8/layout/hierarchy3"/>
    <dgm:cxn modelId="{19826C66-06CC-498B-81E5-2C30E64B1B65}" type="presParOf" srcId="{D8FFFB8F-5383-4284-8E38-A9932A73BB7E}" destId="{FD9F2B9D-42CE-4B44-8D29-23C996307518}" srcOrd="7" destOrd="0" presId="urn:microsoft.com/office/officeart/2005/8/layout/hierarchy3"/>
    <dgm:cxn modelId="{9621C69F-ABFB-4D10-9B68-24D79F87C333}" type="presParOf" srcId="{D8FFFB8F-5383-4284-8E38-A9932A73BB7E}" destId="{CD9163F5-12D1-4C79-BB1E-E2A323623614}" srcOrd="8" destOrd="0" presId="urn:microsoft.com/office/officeart/2005/8/layout/hierarchy3"/>
    <dgm:cxn modelId="{DD1D1E03-EE63-48CA-9B98-1E63F0C3DBF1}" type="presParOf" srcId="{D8FFFB8F-5383-4284-8E38-A9932A73BB7E}" destId="{7823029D-24F6-41D6-BEFD-24031D346382}" srcOrd="9" destOrd="0" presId="urn:microsoft.com/office/officeart/2005/8/layout/hierarchy3"/>
    <dgm:cxn modelId="{6EF07ECA-E85E-4ED2-9C67-AFE199B43E89}" type="presParOf" srcId="{BD0F7B0C-9B38-4CF6-96BE-DBC1CB353F4F}" destId="{97377611-0F1B-495B-800C-25FCC3049FCD}" srcOrd="1" destOrd="0" presId="urn:microsoft.com/office/officeart/2005/8/layout/hierarchy3"/>
    <dgm:cxn modelId="{89F9FD7A-E436-4FCD-A0FB-1FEE1F138B60}" type="presParOf" srcId="{97377611-0F1B-495B-800C-25FCC3049FCD}" destId="{27BB95B3-8B9D-4736-8765-48920AA7A04B}" srcOrd="0" destOrd="0" presId="urn:microsoft.com/office/officeart/2005/8/layout/hierarchy3"/>
    <dgm:cxn modelId="{0BA36634-11EF-4D2D-B651-35DC3D897D09}" type="presParOf" srcId="{27BB95B3-8B9D-4736-8765-48920AA7A04B}" destId="{EC7D247F-690A-43CC-8F1E-A8548CEC70B7}" srcOrd="0" destOrd="0" presId="urn:microsoft.com/office/officeart/2005/8/layout/hierarchy3"/>
    <dgm:cxn modelId="{5BE034AE-BED3-4FC9-BD57-9E1AA7CF56A0}" type="presParOf" srcId="{27BB95B3-8B9D-4736-8765-48920AA7A04B}" destId="{AF31B36C-DF8E-46A0-B4CA-155F34DC0371}" srcOrd="1" destOrd="0" presId="urn:microsoft.com/office/officeart/2005/8/layout/hierarchy3"/>
    <dgm:cxn modelId="{14745B2A-BFF1-4B91-AD7E-024D584EC59E}" type="presParOf" srcId="{97377611-0F1B-495B-800C-25FCC3049FCD}" destId="{936AB28A-4204-42C6-B7E7-28457B386707}" srcOrd="1" destOrd="0" presId="urn:microsoft.com/office/officeart/2005/8/layout/hierarchy3"/>
    <dgm:cxn modelId="{848CEF5D-3466-4268-B983-FAE42A940957}" type="presParOf" srcId="{936AB28A-4204-42C6-B7E7-28457B386707}" destId="{D41BBAB7-6096-40F6-95D9-14624A9B0FC6}" srcOrd="0" destOrd="0" presId="urn:microsoft.com/office/officeart/2005/8/layout/hierarchy3"/>
    <dgm:cxn modelId="{9A386D92-43C8-4748-88DB-9EE0AC3B2A22}" type="presParOf" srcId="{936AB28A-4204-42C6-B7E7-28457B386707}" destId="{49FF4BF1-3F20-4D9F-9C42-024DC576218D}" srcOrd="1" destOrd="0" presId="urn:microsoft.com/office/officeart/2005/8/layout/hierarchy3"/>
    <dgm:cxn modelId="{9C102AF8-E7C9-4139-85E2-F1111F4179D5}" type="presParOf" srcId="{936AB28A-4204-42C6-B7E7-28457B386707}" destId="{D264CDA2-959C-4332-83D0-29F23DC13F89}" srcOrd="2" destOrd="0" presId="urn:microsoft.com/office/officeart/2005/8/layout/hierarchy3"/>
    <dgm:cxn modelId="{9A2CBA4F-F8C1-44B2-8759-A3D683C473EF}" type="presParOf" srcId="{936AB28A-4204-42C6-B7E7-28457B386707}" destId="{0EA50098-44D4-49D6-BA4F-F8F0602CAB97}" srcOrd="3" destOrd="0" presId="urn:microsoft.com/office/officeart/2005/8/layout/hierarchy3"/>
    <dgm:cxn modelId="{6EAB3674-8769-479B-B5B8-1820FE89869D}" type="presParOf" srcId="{936AB28A-4204-42C6-B7E7-28457B386707}" destId="{93A50A6D-C96B-4FBD-9017-877882150183}" srcOrd="4" destOrd="0" presId="urn:microsoft.com/office/officeart/2005/8/layout/hierarchy3"/>
    <dgm:cxn modelId="{5EF694B0-4763-46A2-AEF4-F452CD91455D}" type="presParOf" srcId="{936AB28A-4204-42C6-B7E7-28457B386707}" destId="{CBC1A523-D165-4D06-A252-CB406E710E61}" srcOrd="5" destOrd="0" presId="urn:microsoft.com/office/officeart/2005/8/layout/hierarchy3"/>
    <dgm:cxn modelId="{EA9D62BF-8604-42E5-AE2E-144F49A4DF25}" type="presParOf" srcId="{936AB28A-4204-42C6-B7E7-28457B386707}" destId="{FC544EDE-1920-4EF6-BBC4-9A9B6C0A7D47}" srcOrd="6" destOrd="0" presId="urn:microsoft.com/office/officeart/2005/8/layout/hierarchy3"/>
    <dgm:cxn modelId="{A0A77B3D-5E1C-45A4-B224-54ABD97EE190}" type="presParOf" srcId="{936AB28A-4204-42C6-B7E7-28457B386707}" destId="{6D17A06B-4AB5-490A-BE50-8F7C04EF6171}" srcOrd="7" destOrd="0" presId="urn:microsoft.com/office/officeart/2005/8/layout/hierarchy3"/>
    <dgm:cxn modelId="{B53333AA-939A-4E02-AF92-15CFC6F2B7A0}" type="presParOf" srcId="{936AB28A-4204-42C6-B7E7-28457B386707}" destId="{F84B7CBF-10FD-4BCD-9113-EEB22E607B3E}" srcOrd="8" destOrd="0" presId="urn:microsoft.com/office/officeart/2005/8/layout/hierarchy3"/>
    <dgm:cxn modelId="{77DC44A9-6ADE-4940-8440-6395CFF738AB}" type="presParOf" srcId="{936AB28A-4204-42C6-B7E7-28457B386707}" destId="{2DCC2682-82D8-4132-9F41-16F25ED7272B}" srcOrd="9" destOrd="0" presId="urn:microsoft.com/office/officeart/2005/8/layout/hierarchy3"/>
    <dgm:cxn modelId="{EC51EC59-8E39-4D9A-BE26-F014807F8C58}" type="presParOf" srcId="{936AB28A-4204-42C6-B7E7-28457B386707}" destId="{12FA91CB-0F4D-44BE-819F-9233F6F5434C}" srcOrd="10" destOrd="0" presId="urn:microsoft.com/office/officeart/2005/8/layout/hierarchy3"/>
    <dgm:cxn modelId="{D2ECCB63-9F1F-4DA5-8FD4-BB1094F022BE}" type="presParOf" srcId="{936AB28A-4204-42C6-B7E7-28457B386707}" destId="{79DDD4C1-462B-4119-8CBF-CF44941C33E1}" srcOrd="11" destOrd="0" presId="urn:microsoft.com/office/officeart/2005/8/layout/hierarchy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2BD0434-E91C-4713-8F0C-CE80D6A71EFF}">
      <dsp:nvSpPr>
        <dsp:cNvPr id="0" name=""/>
        <dsp:cNvSpPr/>
      </dsp:nvSpPr>
      <dsp:spPr>
        <a:xfrm>
          <a:off x="0" y="798"/>
          <a:ext cx="3034214" cy="378251"/>
        </a:xfrm>
        <a:prstGeom prst="roundRect">
          <a:avLst>
            <a:gd name="adj" fmla="val 10000"/>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5720" tIns="30480" rIns="45720" bIns="30480" numCol="1" spcCol="1270" anchor="ctr" anchorCtr="0">
          <a:noAutofit/>
        </a:bodyPr>
        <a:lstStyle/>
        <a:p>
          <a:pPr marL="0" lvl="0" indent="0" algn="ctr" defTabSz="1066800">
            <a:lnSpc>
              <a:spcPct val="90000"/>
            </a:lnSpc>
            <a:spcBef>
              <a:spcPct val="0"/>
            </a:spcBef>
            <a:spcAft>
              <a:spcPct val="35000"/>
            </a:spcAft>
            <a:buNone/>
          </a:pPr>
          <a:r>
            <a:rPr lang="es-ES" sz="2400" b="1" kern="1200" dirty="0">
              <a:effectLst>
                <a:outerShdw blurRad="38100" dist="38100" dir="2700000" algn="tl">
                  <a:srgbClr val="000000">
                    <a:alpha val="43137"/>
                  </a:srgbClr>
                </a:outerShdw>
              </a:effectLst>
            </a:rPr>
            <a:t>Lo que he hecho</a:t>
          </a:r>
        </a:p>
      </dsp:txBody>
      <dsp:txXfrm>
        <a:off x="11079" y="11877"/>
        <a:ext cx="3012056" cy="356093"/>
      </dsp:txXfrm>
    </dsp:sp>
    <dsp:sp modelId="{08F6AAAA-D8E6-4B28-A525-73E230E248FD}">
      <dsp:nvSpPr>
        <dsp:cNvPr id="0" name=""/>
        <dsp:cNvSpPr/>
      </dsp:nvSpPr>
      <dsp:spPr>
        <a:xfrm>
          <a:off x="303421" y="379049"/>
          <a:ext cx="221645" cy="387225"/>
        </a:xfrm>
        <a:custGeom>
          <a:avLst/>
          <a:gdLst/>
          <a:ahLst/>
          <a:cxnLst/>
          <a:rect l="0" t="0" r="0" b="0"/>
          <a:pathLst>
            <a:path>
              <a:moveTo>
                <a:pt x="0" y="0"/>
              </a:moveTo>
              <a:lnTo>
                <a:pt x="0" y="387225"/>
              </a:lnTo>
              <a:lnTo>
                <a:pt x="221645" y="387225"/>
              </a:lnTo>
            </a:path>
          </a:pathLst>
        </a:custGeom>
        <a:noFill/>
        <a:ln w="19050" cap="flat" cmpd="sng" algn="ctr">
          <a:solidFill>
            <a:schemeClr val="accent5"/>
          </a:solidFill>
          <a:prstDash val="solid"/>
          <a:miter lim="800000"/>
        </a:ln>
        <a:effectLst/>
      </dsp:spPr>
      <dsp:style>
        <a:lnRef idx="2">
          <a:scrgbClr r="0" g="0" b="0"/>
        </a:lnRef>
        <a:fillRef idx="0">
          <a:scrgbClr r="0" g="0" b="0"/>
        </a:fillRef>
        <a:effectRef idx="0">
          <a:scrgbClr r="0" g="0" b="0"/>
        </a:effectRef>
        <a:fontRef idx="minor"/>
      </dsp:style>
    </dsp:sp>
    <dsp:sp modelId="{B76A652E-E40F-4CE7-A0E6-7E225E9EBE45}">
      <dsp:nvSpPr>
        <dsp:cNvPr id="0" name=""/>
        <dsp:cNvSpPr/>
      </dsp:nvSpPr>
      <dsp:spPr>
        <a:xfrm>
          <a:off x="525067" y="473612"/>
          <a:ext cx="2393564" cy="585325"/>
        </a:xfrm>
        <a:prstGeom prst="roundRect">
          <a:avLst>
            <a:gd name="adj" fmla="val 10000"/>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es-ES" sz="2000" b="1" kern="1200" dirty="0"/>
            <a:t>Me aparecí a los profetas</a:t>
          </a:r>
        </a:p>
      </dsp:txBody>
      <dsp:txXfrm>
        <a:off x="542211" y="490756"/>
        <a:ext cx="2359276" cy="551037"/>
      </dsp:txXfrm>
    </dsp:sp>
    <dsp:sp modelId="{3749E4E8-AC38-4211-BAFB-30B99EDA119E}">
      <dsp:nvSpPr>
        <dsp:cNvPr id="0" name=""/>
        <dsp:cNvSpPr/>
      </dsp:nvSpPr>
      <dsp:spPr>
        <a:xfrm>
          <a:off x="303421" y="379049"/>
          <a:ext cx="221645" cy="1067114"/>
        </a:xfrm>
        <a:custGeom>
          <a:avLst/>
          <a:gdLst/>
          <a:ahLst/>
          <a:cxnLst/>
          <a:rect l="0" t="0" r="0" b="0"/>
          <a:pathLst>
            <a:path>
              <a:moveTo>
                <a:pt x="0" y="0"/>
              </a:moveTo>
              <a:lnTo>
                <a:pt x="0" y="1067114"/>
              </a:lnTo>
              <a:lnTo>
                <a:pt x="221645" y="1067114"/>
              </a:lnTo>
            </a:path>
          </a:pathLst>
        </a:custGeom>
        <a:noFill/>
        <a:ln w="19050" cap="flat" cmpd="sng" algn="ctr">
          <a:solidFill>
            <a:schemeClr val="accent5"/>
          </a:solidFill>
          <a:prstDash val="solid"/>
          <a:miter lim="800000"/>
        </a:ln>
        <a:effectLst/>
      </dsp:spPr>
      <dsp:style>
        <a:lnRef idx="2">
          <a:scrgbClr r="0" g="0" b="0"/>
        </a:lnRef>
        <a:fillRef idx="0">
          <a:scrgbClr r="0" g="0" b="0"/>
        </a:fillRef>
        <a:effectRef idx="0">
          <a:scrgbClr r="0" g="0" b="0"/>
        </a:effectRef>
        <a:fontRef idx="minor"/>
      </dsp:style>
    </dsp:sp>
    <dsp:sp modelId="{1F91FA3C-876E-4C39-9C5B-3ADBB1C6F206}">
      <dsp:nvSpPr>
        <dsp:cNvPr id="0" name=""/>
        <dsp:cNvSpPr/>
      </dsp:nvSpPr>
      <dsp:spPr>
        <a:xfrm>
          <a:off x="525067" y="1153501"/>
          <a:ext cx="2393564" cy="585325"/>
        </a:xfrm>
        <a:prstGeom prst="roundRect">
          <a:avLst>
            <a:gd name="adj" fmla="val 10000"/>
          </a:avLst>
        </a:prstGeom>
        <a:solidFill>
          <a:schemeClr val="lt1">
            <a:alpha val="90000"/>
            <a:hueOff val="0"/>
            <a:satOff val="0"/>
            <a:lumOff val="0"/>
            <a:alphaOff val="0"/>
          </a:schemeClr>
        </a:solidFill>
        <a:ln w="12700" cap="flat" cmpd="sng" algn="ctr">
          <a:solidFill>
            <a:schemeClr val="accent5">
              <a:hueOff val="-1224705"/>
              <a:satOff val="-5820"/>
              <a:lumOff val="1784"/>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es-ES" sz="2000" b="1" kern="1200" dirty="0"/>
            <a:t>Establecí con ellos mi pacto</a:t>
          </a:r>
        </a:p>
      </dsp:txBody>
      <dsp:txXfrm>
        <a:off x="542211" y="1170645"/>
        <a:ext cx="2359276" cy="551037"/>
      </dsp:txXfrm>
    </dsp:sp>
    <dsp:sp modelId="{48430AA8-6DB6-4CAB-A95C-B1CB7F6A4CFA}">
      <dsp:nvSpPr>
        <dsp:cNvPr id="0" name=""/>
        <dsp:cNvSpPr/>
      </dsp:nvSpPr>
      <dsp:spPr>
        <a:xfrm>
          <a:off x="303421" y="379049"/>
          <a:ext cx="221645" cy="1747002"/>
        </a:xfrm>
        <a:custGeom>
          <a:avLst/>
          <a:gdLst/>
          <a:ahLst/>
          <a:cxnLst/>
          <a:rect l="0" t="0" r="0" b="0"/>
          <a:pathLst>
            <a:path>
              <a:moveTo>
                <a:pt x="0" y="0"/>
              </a:moveTo>
              <a:lnTo>
                <a:pt x="0" y="1747002"/>
              </a:lnTo>
              <a:lnTo>
                <a:pt x="221645" y="1747002"/>
              </a:lnTo>
            </a:path>
          </a:pathLst>
        </a:custGeom>
        <a:noFill/>
        <a:ln w="19050" cap="flat" cmpd="sng" algn="ctr">
          <a:solidFill>
            <a:schemeClr val="accent5"/>
          </a:solidFill>
          <a:prstDash val="solid"/>
          <a:miter lim="800000"/>
        </a:ln>
        <a:effectLst/>
      </dsp:spPr>
      <dsp:style>
        <a:lnRef idx="2">
          <a:scrgbClr r="0" g="0" b="0"/>
        </a:lnRef>
        <a:fillRef idx="0">
          <a:scrgbClr r="0" g="0" b="0"/>
        </a:fillRef>
        <a:effectRef idx="0">
          <a:scrgbClr r="0" g="0" b="0"/>
        </a:effectRef>
        <a:fontRef idx="minor"/>
      </dsp:style>
    </dsp:sp>
    <dsp:sp modelId="{70508775-F007-40A3-AAE7-EAC9CD6B1F64}">
      <dsp:nvSpPr>
        <dsp:cNvPr id="0" name=""/>
        <dsp:cNvSpPr/>
      </dsp:nvSpPr>
      <dsp:spPr>
        <a:xfrm>
          <a:off x="525067" y="1833390"/>
          <a:ext cx="2393564" cy="585325"/>
        </a:xfrm>
        <a:prstGeom prst="roundRect">
          <a:avLst>
            <a:gd name="adj" fmla="val 10000"/>
          </a:avLst>
        </a:prstGeom>
        <a:solidFill>
          <a:schemeClr val="lt1">
            <a:alpha val="90000"/>
            <a:hueOff val="0"/>
            <a:satOff val="0"/>
            <a:lumOff val="0"/>
            <a:alphaOff val="0"/>
          </a:schemeClr>
        </a:solidFill>
        <a:ln w="12700" cap="flat" cmpd="sng" algn="ctr">
          <a:solidFill>
            <a:schemeClr val="accent5">
              <a:hueOff val="-2449411"/>
              <a:satOff val="-11639"/>
              <a:lumOff val="3569"/>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es-ES" sz="2000" b="1" kern="1200" dirty="0"/>
            <a:t>Prometí darles la tierra de Canaán</a:t>
          </a:r>
        </a:p>
      </dsp:txBody>
      <dsp:txXfrm>
        <a:off x="542211" y="1850534"/>
        <a:ext cx="2359276" cy="551037"/>
      </dsp:txXfrm>
    </dsp:sp>
    <dsp:sp modelId="{B81243C3-2355-447E-B86D-A476F0F9BEA7}">
      <dsp:nvSpPr>
        <dsp:cNvPr id="0" name=""/>
        <dsp:cNvSpPr/>
      </dsp:nvSpPr>
      <dsp:spPr>
        <a:xfrm>
          <a:off x="303421" y="379049"/>
          <a:ext cx="221645" cy="2426891"/>
        </a:xfrm>
        <a:custGeom>
          <a:avLst/>
          <a:gdLst/>
          <a:ahLst/>
          <a:cxnLst/>
          <a:rect l="0" t="0" r="0" b="0"/>
          <a:pathLst>
            <a:path>
              <a:moveTo>
                <a:pt x="0" y="0"/>
              </a:moveTo>
              <a:lnTo>
                <a:pt x="0" y="2426891"/>
              </a:lnTo>
              <a:lnTo>
                <a:pt x="221645" y="2426891"/>
              </a:lnTo>
            </a:path>
          </a:pathLst>
        </a:custGeom>
        <a:noFill/>
        <a:ln w="19050" cap="flat" cmpd="sng" algn="ctr">
          <a:solidFill>
            <a:schemeClr val="accent5"/>
          </a:solidFill>
          <a:prstDash val="solid"/>
          <a:miter lim="800000"/>
        </a:ln>
        <a:effectLst/>
      </dsp:spPr>
      <dsp:style>
        <a:lnRef idx="2">
          <a:scrgbClr r="0" g="0" b="0"/>
        </a:lnRef>
        <a:fillRef idx="0">
          <a:scrgbClr r="0" g="0" b="0"/>
        </a:fillRef>
        <a:effectRef idx="0">
          <a:scrgbClr r="0" g="0" b="0"/>
        </a:effectRef>
        <a:fontRef idx="minor"/>
      </dsp:style>
    </dsp:sp>
    <dsp:sp modelId="{FD9F2B9D-42CE-4B44-8D29-23C996307518}">
      <dsp:nvSpPr>
        <dsp:cNvPr id="0" name=""/>
        <dsp:cNvSpPr/>
      </dsp:nvSpPr>
      <dsp:spPr>
        <a:xfrm>
          <a:off x="525067" y="2513278"/>
          <a:ext cx="2393564" cy="585325"/>
        </a:xfrm>
        <a:prstGeom prst="roundRect">
          <a:avLst>
            <a:gd name="adj" fmla="val 10000"/>
          </a:avLst>
        </a:prstGeom>
        <a:solidFill>
          <a:schemeClr val="lt1">
            <a:alpha val="90000"/>
            <a:hueOff val="0"/>
            <a:satOff val="0"/>
            <a:lumOff val="0"/>
            <a:alphaOff val="0"/>
          </a:schemeClr>
        </a:solidFill>
        <a:ln w="12700" cap="flat" cmpd="sng" algn="ctr">
          <a:solidFill>
            <a:schemeClr val="accent5">
              <a:hueOff val="-3674116"/>
              <a:satOff val="-17459"/>
              <a:lumOff val="5353"/>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es-ES" sz="2000" b="1" kern="1200" dirty="0"/>
            <a:t>He oído el gemido del pueblo</a:t>
          </a:r>
        </a:p>
      </dsp:txBody>
      <dsp:txXfrm>
        <a:off x="542211" y="2530422"/>
        <a:ext cx="2359276" cy="551037"/>
      </dsp:txXfrm>
    </dsp:sp>
    <dsp:sp modelId="{CD9163F5-12D1-4C79-BB1E-E2A323623614}">
      <dsp:nvSpPr>
        <dsp:cNvPr id="0" name=""/>
        <dsp:cNvSpPr/>
      </dsp:nvSpPr>
      <dsp:spPr>
        <a:xfrm>
          <a:off x="303421" y="379049"/>
          <a:ext cx="221645" cy="3106780"/>
        </a:xfrm>
        <a:custGeom>
          <a:avLst/>
          <a:gdLst/>
          <a:ahLst/>
          <a:cxnLst/>
          <a:rect l="0" t="0" r="0" b="0"/>
          <a:pathLst>
            <a:path>
              <a:moveTo>
                <a:pt x="0" y="0"/>
              </a:moveTo>
              <a:lnTo>
                <a:pt x="0" y="3106780"/>
              </a:lnTo>
              <a:lnTo>
                <a:pt x="221645" y="3106780"/>
              </a:lnTo>
            </a:path>
          </a:pathLst>
        </a:custGeom>
        <a:noFill/>
        <a:ln w="19050" cap="flat" cmpd="sng" algn="ctr">
          <a:solidFill>
            <a:schemeClr val="accent5"/>
          </a:solidFill>
          <a:prstDash val="solid"/>
          <a:miter lim="800000"/>
        </a:ln>
        <a:effectLst/>
      </dsp:spPr>
      <dsp:style>
        <a:lnRef idx="2">
          <a:scrgbClr r="0" g="0" b="0"/>
        </a:lnRef>
        <a:fillRef idx="0">
          <a:scrgbClr r="0" g="0" b="0"/>
        </a:fillRef>
        <a:effectRef idx="0">
          <a:scrgbClr r="0" g="0" b="0"/>
        </a:effectRef>
        <a:fontRef idx="minor"/>
      </dsp:style>
    </dsp:sp>
    <dsp:sp modelId="{7823029D-24F6-41D6-BEFD-24031D346382}">
      <dsp:nvSpPr>
        <dsp:cNvPr id="0" name=""/>
        <dsp:cNvSpPr/>
      </dsp:nvSpPr>
      <dsp:spPr>
        <a:xfrm>
          <a:off x="525067" y="3193167"/>
          <a:ext cx="2393564" cy="585325"/>
        </a:xfrm>
        <a:prstGeom prst="roundRect">
          <a:avLst>
            <a:gd name="adj" fmla="val 10000"/>
          </a:avLst>
        </a:prstGeom>
        <a:solidFill>
          <a:schemeClr val="lt1">
            <a:alpha val="90000"/>
            <a:hueOff val="0"/>
            <a:satOff val="0"/>
            <a:lumOff val="0"/>
            <a:alphaOff val="0"/>
          </a:schemeClr>
        </a:solidFill>
        <a:ln w="12700" cap="flat" cmpd="sng" algn="ctr">
          <a:solidFill>
            <a:schemeClr val="accent5">
              <a:hueOff val="-4898822"/>
              <a:satOff val="-23278"/>
              <a:lumOff val="7137"/>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es-ES" sz="2000" b="1" kern="1200" dirty="0"/>
            <a:t>Me he acordado de mi promesa</a:t>
          </a:r>
        </a:p>
      </dsp:txBody>
      <dsp:txXfrm>
        <a:off x="542211" y="3210311"/>
        <a:ext cx="2359276" cy="551037"/>
      </dsp:txXfrm>
    </dsp:sp>
    <dsp:sp modelId="{EC7D247F-690A-43CC-8F1E-A8548CEC70B7}">
      <dsp:nvSpPr>
        <dsp:cNvPr id="0" name=""/>
        <dsp:cNvSpPr/>
      </dsp:nvSpPr>
      <dsp:spPr>
        <a:xfrm>
          <a:off x="3517152" y="0"/>
          <a:ext cx="2613061" cy="378251"/>
        </a:xfrm>
        <a:prstGeom prst="roundRect">
          <a:avLst>
            <a:gd name="adj" fmla="val 10000"/>
          </a:avLst>
        </a:prstGeom>
        <a:gradFill rotWithShape="0">
          <a:gsLst>
            <a:gs pos="0">
              <a:schemeClr val="accent5">
                <a:hueOff val="-12247053"/>
                <a:satOff val="-58196"/>
                <a:lumOff val="17843"/>
                <a:alphaOff val="0"/>
                <a:satMod val="103000"/>
                <a:lumMod val="102000"/>
                <a:tint val="94000"/>
              </a:schemeClr>
            </a:gs>
            <a:gs pos="50000">
              <a:schemeClr val="accent5">
                <a:hueOff val="-12247053"/>
                <a:satOff val="-58196"/>
                <a:lumOff val="17843"/>
                <a:alphaOff val="0"/>
                <a:satMod val="110000"/>
                <a:lumMod val="100000"/>
                <a:shade val="100000"/>
              </a:schemeClr>
            </a:gs>
            <a:gs pos="100000">
              <a:schemeClr val="accent5">
                <a:hueOff val="-12247053"/>
                <a:satOff val="-58196"/>
                <a:lumOff val="17843"/>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5720" tIns="30480" rIns="45720" bIns="30480" numCol="1" spcCol="1270" anchor="ctr" anchorCtr="0">
          <a:noAutofit/>
        </a:bodyPr>
        <a:lstStyle/>
        <a:p>
          <a:pPr marL="0" lvl="0" indent="0" algn="ctr" defTabSz="1066800">
            <a:lnSpc>
              <a:spcPct val="90000"/>
            </a:lnSpc>
            <a:spcBef>
              <a:spcPct val="0"/>
            </a:spcBef>
            <a:spcAft>
              <a:spcPct val="35000"/>
            </a:spcAft>
            <a:buNone/>
          </a:pPr>
          <a:r>
            <a:rPr lang="es-ES" sz="2400" b="1" kern="1200" dirty="0">
              <a:effectLst>
                <a:outerShdw blurRad="38100" dist="38100" dir="2700000" algn="tl">
                  <a:srgbClr val="000000">
                    <a:alpha val="43137"/>
                  </a:srgbClr>
                </a:outerShdw>
              </a:effectLst>
            </a:rPr>
            <a:t>Lo que haré</a:t>
          </a:r>
        </a:p>
      </dsp:txBody>
      <dsp:txXfrm>
        <a:off x="3528231" y="11079"/>
        <a:ext cx="2590903" cy="356093"/>
      </dsp:txXfrm>
    </dsp:sp>
    <dsp:sp modelId="{D41BBAB7-6096-40F6-95D9-14624A9B0FC6}">
      <dsp:nvSpPr>
        <dsp:cNvPr id="0" name=""/>
        <dsp:cNvSpPr/>
      </dsp:nvSpPr>
      <dsp:spPr>
        <a:xfrm>
          <a:off x="3778458" y="378251"/>
          <a:ext cx="220377" cy="345860"/>
        </a:xfrm>
        <a:custGeom>
          <a:avLst/>
          <a:gdLst/>
          <a:ahLst/>
          <a:cxnLst/>
          <a:rect l="0" t="0" r="0" b="0"/>
          <a:pathLst>
            <a:path>
              <a:moveTo>
                <a:pt x="0" y="0"/>
              </a:moveTo>
              <a:lnTo>
                <a:pt x="0" y="345860"/>
              </a:lnTo>
              <a:lnTo>
                <a:pt x="220377" y="345860"/>
              </a:lnTo>
            </a:path>
          </a:pathLst>
        </a:custGeom>
        <a:noFill/>
        <a:ln w="1905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9FF4BF1-3F20-4D9F-9C42-024DC576218D}">
      <dsp:nvSpPr>
        <dsp:cNvPr id="0" name=""/>
        <dsp:cNvSpPr/>
      </dsp:nvSpPr>
      <dsp:spPr>
        <a:xfrm>
          <a:off x="3998835" y="472814"/>
          <a:ext cx="2999657" cy="502594"/>
        </a:xfrm>
        <a:prstGeom prst="roundRect">
          <a:avLst>
            <a:gd name="adj" fmla="val 10000"/>
          </a:avLst>
        </a:prstGeom>
        <a:solidFill>
          <a:schemeClr val="lt1">
            <a:alpha val="90000"/>
            <a:hueOff val="0"/>
            <a:satOff val="0"/>
            <a:lumOff val="0"/>
            <a:alphaOff val="0"/>
          </a:schemeClr>
        </a:solidFill>
        <a:ln w="12700" cap="flat" cmpd="sng" algn="ctr">
          <a:solidFill>
            <a:schemeClr val="accent5">
              <a:hueOff val="-6123527"/>
              <a:satOff val="-29098"/>
              <a:lumOff val="8921"/>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es-ES" sz="2000" b="1" kern="1200" dirty="0"/>
            <a:t>Voy a quitarles la opresión de los egipcios</a:t>
          </a:r>
        </a:p>
      </dsp:txBody>
      <dsp:txXfrm>
        <a:off x="4013555" y="487534"/>
        <a:ext cx="2970217" cy="473154"/>
      </dsp:txXfrm>
    </dsp:sp>
    <dsp:sp modelId="{D264CDA2-959C-4332-83D0-29F23DC13F89}">
      <dsp:nvSpPr>
        <dsp:cNvPr id="0" name=""/>
        <dsp:cNvSpPr/>
      </dsp:nvSpPr>
      <dsp:spPr>
        <a:xfrm>
          <a:off x="3778458" y="378251"/>
          <a:ext cx="220377" cy="945186"/>
        </a:xfrm>
        <a:custGeom>
          <a:avLst/>
          <a:gdLst/>
          <a:ahLst/>
          <a:cxnLst/>
          <a:rect l="0" t="0" r="0" b="0"/>
          <a:pathLst>
            <a:path>
              <a:moveTo>
                <a:pt x="0" y="0"/>
              </a:moveTo>
              <a:lnTo>
                <a:pt x="0" y="945186"/>
              </a:lnTo>
              <a:lnTo>
                <a:pt x="220377" y="945186"/>
              </a:lnTo>
            </a:path>
          </a:pathLst>
        </a:custGeom>
        <a:noFill/>
        <a:ln w="1905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EA50098-44D4-49D6-BA4F-F8F0602CAB97}">
      <dsp:nvSpPr>
        <dsp:cNvPr id="0" name=""/>
        <dsp:cNvSpPr/>
      </dsp:nvSpPr>
      <dsp:spPr>
        <a:xfrm>
          <a:off x="3998835" y="1069972"/>
          <a:ext cx="2999657" cy="506932"/>
        </a:xfrm>
        <a:prstGeom prst="roundRect">
          <a:avLst>
            <a:gd name="adj" fmla="val 10000"/>
          </a:avLst>
        </a:prstGeom>
        <a:solidFill>
          <a:schemeClr val="lt1">
            <a:alpha val="90000"/>
            <a:hueOff val="0"/>
            <a:satOff val="0"/>
            <a:lumOff val="0"/>
            <a:alphaOff val="0"/>
          </a:schemeClr>
        </a:solidFill>
        <a:ln w="12700" cap="flat" cmpd="sng" algn="ctr">
          <a:solidFill>
            <a:schemeClr val="accent5">
              <a:hueOff val="-7348232"/>
              <a:satOff val="-34918"/>
              <a:lumOff val="10706"/>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es-ES" sz="2000" b="1" kern="1200" dirty="0"/>
            <a:t>Voy a librarlos de la esclavitud</a:t>
          </a:r>
        </a:p>
      </dsp:txBody>
      <dsp:txXfrm>
        <a:off x="4013683" y="1084820"/>
        <a:ext cx="2969961" cy="477236"/>
      </dsp:txXfrm>
    </dsp:sp>
    <dsp:sp modelId="{93A50A6D-C96B-4FBD-9017-877882150183}">
      <dsp:nvSpPr>
        <dsp:cNvPr id="0" name=""/>
        <dsp:cNvSpPr/>
      </dsp:nvSpPr>
      <dsp:spPr>
        <a:xfrm>
          <a:off x="3778458" y="378251"/>
          <a:ext cx="220377" cy="1546682"/>
        </a:xfrm>
        <a:custGeom>
          <a:avLst/>
          <a:gdLst/>
          <a:ahLst/>
          <a:cxnLst/>
          <a:rect l="0" t="0" r="0" b="0"/>
          <a:pathLst>
            <a:path>
              <a:moveTo>
                <a:pt x="0" y="0"/>
              </a:moveTo>
              <a:lnTo>
                <a:pt x="0" y="1546682"/>
              </a:lnTo>
              <a:lnTo>
                <a:pt x="220377" y="1546682"/>
              </a:lnTo>
            </a:path>
          </a:pathLst>
        </a:custGeom>
        <a:noFill/>
        <a:ln w="1905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BC1A523-D165-4D06-A252-CB406E710E61}">
      <dsp:nvSpPr>
        <dsp:cNvPr id="0" name=""/>
        <dsp:cNvSpPr/>
      </dsp:nvSpPr>
      <dsp:spPr>
        <a:xfrm>
          <a:off x="3998835" y="1671468"/>
          <a:ext cx="2999657" cy="506932"/>
        </a:xfrm>
        <a:prstGeom prst="roundRect">
          <a:avLst>
            <a:gd name="adj" fmla="val 10000"/>
          </a:avLst>
        </a:prstGeom>
        <a:solidFill>
          <a:schemeClr val="lt1">
            <a:alpha val="90000"/>
            <a:hueOff val="0"/>
            <a:satOff val="0"/>
            <a:lumOff val="0"/>
            <a:alphaOff val="0"/>
          </a:schemeClr>
        </a:solidFill>
        <a:ln w="12700" cap="flat" cmpd="sng" algn="ctr">
          <a:solidFill>
            <a:schemeClr val="accent5">
              <a:hueOff val="-8572937"/>
              <a:satOff val="-40737"/>
              <a:lumOff val="1249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es-ES" sz="2000" b="1" kern="1200" dirty="0"/>
            <a:t>Voy a desplegar mi poder</a:t>
          </a:r>
        </a:p>
      </dsp:txBody>
      <dsp:txXfrm>
        <a:off x="4013683" y="1686316"/>
        <a:ext cx="2969961" cy="477236"/>
      </dsp:txXfrm>
    </dsp:sp>
    <dsp:sp modelId="{FC544EDE-1920-4EF6-BBC4-9A9B6C0A7D47}">
      <dsp:nvSpPr>
        <dsp:cNvPr id="0" name=""/>
        <dsp:cNvSpPr/>
      </dsp:nvSpPr>
      <dsp:spPr>
        <a:xfrm>
          <a:off x="3778458" y="378251"/>
          <a:ext cx="220377" cy="2148178"/>
        </a:xfrm>
        <a:custGeom>
          <a:avLst/>
          <a:gdLst/>
          <a:ahLst/>
          <a:cxnLst/>
          <a:rect l="0" t="0" r="0" b="0"/>
          <a:pathLst>
            <a:path>
              <a:moveTo>
                <a:pt x="0" y="0"/>
              </a:moveTo>
              <a:lnTo>
                <a:pt x="0" y="2148178"/>
              </a:lnTo>
              <a:lnTo>
                <a:pt x="220377" y="2148178"/>
              </a:lnTo>
            </a:path>
          </a:pathLst>
        </a:custGeom>
        <a:noFill/>
        <a:ln w="1905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D17A06B-4AB5-490A-BE50-8F7C04EF6171}">
      <dsp:nvSpPr>
        <dsp:cNvPr id="0" name=""/>
        <dsp:cNvSpPr/>
      </dsp:nvSpPr>
      <dsp:spPr>
        <a:xfrm>
          <a:off x="3998835" y="2272963"/>
          <a:ext cx="2999657" cy="506932"/>
        </a:xfrm>
        <a:prstGeom prst="roundRect">
          <a:avLst>
            <a:gd name="adj" fmla="val 10000"/>
          </a:avLst>
        </a:prstGeom>
        <a:solidFill>
          <a:schemeClr val="lt1">
            <a:alpha val="90000"/>
            <a:hueOff val="0"/>
            <a:satOff val="0"/>
            <a:lumOff val="0"/>
            <a:alphaOff val="0"/>
          </a:schemeClr>
        </a:solidFill>
        <a:ln w="12700" cap="flat" cmpd="sng" algn="ctr">
          <a:solidFill>
            <a:schemeClr val="accent5">
              <a:hueOff val="-9797643"/>
              <a:satOff val="-46557"/>
              <a:lumOff val="14274"/>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es-ES" sz="2000" b="1" kern="1200" dirty="0"/>
            <a:t>Voy a hacerles mi pueblo</a:t>
          </a:r>
        </a:p>
      </dsp:txBody>
      <dsp:txXfrm>
        <a:off x="4013683" y="2287811"/>
        <a:ext cx="2969961" cy="477236"/>
      </dsp:txXfrm>
    </dsp:sp>
    <dsp:sp modelId="{F84B7CBF-10FD-4BCD-9113-EEB22E607B3E}">
      <dsp:nvSpPr>
        <dsp:cNvPr id="0" name=""/>
        <dsp:cNvSpPr/>
      </dsp:nvSpPr>
      <dsp:spPr>
        <a:xfrm>
          <a:off x="3778458" y="378251"/>
          <a:ext cx="220377" cy="2685333"/>
        </a:xfrm>
        <a:custGeom>
          <a:avLst/>
          <a:gdLst/>
          <a:ahLst/>
          <a:cxnLst/>
          <a:rect l="0" t="0" r="0" b="0"/>
          <a:pathLst>
            <a:path>
              <a:moveTo>
                <a:pt x="0" y="0"/>
              </a:moveTo>
              <a:lnTo>
                <a:pt x="0" y="2685333"/>
              </a:lnTo>
              <a:lnTo>
                <a:pt x="220377" y="2685333"/>
              </a:lnTo>
            </a:path>
          </a:pathLst>
        </a:custGeom>
        <a:noFill/>
        <a:ln w="1905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DCC2682-82D8-4132-9F41-16F25ED7272B}">
      <dsp:nvSpPr>
        <dsp:cNvPr id="0" name=""/>
        <dsp:cNvSpPr/>
      </dsp:nvSpPr>
      <dsp:spPr>
        <a:xfrm>
          <a:off x="3998835" y="2874459"/>
          <a:ext cx="2999657" cy="378251"/>
        </a:xfrm>
        <a:prstGeom prst="roundRect">
          <a:avLst>
            <a:gd name="adj" fmla="val 10000"/>
          </a:avLst>
        </a:prstGeom>
        <a:solidFill>
          <a:schemeClr val="lt1">
            <a:alpha val="90000"/>
            <a:hueOff val="0"/>
            <a:satOff val="0"/>
            <a:lumOff val="0"/>
            <a:alphaOff val="0"/>
          </a:schemeClr>
        </a:solidFill>
        <a:ln w="12700" cap="flat" cmpd="sng" algn="ctr">
          <a:solidFill>
            <a:schemeClr val="accent5">
              <a:hueOff val="-11022348"/>
              <a:satOff val="-52376"/>
              <a:lumOff val="16059"/>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es-ES" sz="2000" b="1" kern="1200" dirty="0"/>
            <a:t>Voy a ser su Dios</a:t>
          </a:r>
        </a:p>
      </dsp:txBody>
      <dsp:txXfrm>
        <a:off x="4009914" y="2885538"/>
        <a:ext cx="2977499" cy="356093"/>
      </dsp:txXfrm>
    </dsp:sp>
    <dsp:sp modelId="{12FA91CB-0F4D-44BE-819F-9233F6F5434C}">
      <dsp:nvSpPr>
        <dsp:cNvPr id="0" name=""/>
        <dsp:cNvSpPr/>
      </dsp:nvSpPr>
      <dsp:spPr>
        <a:xfrm>
          <a:off x="3778458" y="378251"/>
          <a:ext cx="261410" cy="3242941"/>
        </a:xfrm>
        <a:custGeom>
          <a:avLst/>
          <a:gdLst/>
          <a:ahLst/>
          <a:cxnLst/>
          <a:rect l="0" t="0" r="0" b="0"/>
          <a:pathLst>
            <a:path>
              <a:moveTo>
                <a:pt x="0" y="0"/>
              </a:moveTo>
              <a:lnTo>
                <a:pt x="0" y="3242941"/>
              </a:lnTo>
              <a:lnTo>
                <a:pt x="261410" y="3242941"/>
              </a:lnTo>
            </a:path>
          </a:pathLst>
        </a:custGeom>
        <a:noFill/>
        <a:ln w="1905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9DDD4C1-462B-4119-8CBF-CF44941C33E1}">
      <dsp:nvSpPr>
        <dsp:cNvPr id="0" name=""/>
        <dsp:cNvSpPr/>
      </dsp:nvSpPr>
      <dsp:spPr>
        <a:xfrm>
          <a:off x="4039868" y="3347274"/>
          <a:ext cx="2935221" cy="547837"/>
        </a:xfrm>
        <a:prstGeom prst="roundRect">
          <a:avLst>
            <a:gd name="adj" fmla="val 10000"/>
          </a:avLst>
        </a:prstGeom>
        <a:solidFill>
          <a:schemeClr val="lt1">
            <a:alpha val="90000"/>
            <a:hueOff val="0"/>
            <a:satOff val="0"/>
            <a:lumOff val="0"/>
            <a:alphaOff val="0"/>
          </a:schemeClr>
        </a:solidFill>
        <a:ln w="12700" cap="flat" cmpd="sng" algn="ctr">
          <a:solidFill>
            <a:schemeClr val="accent5">
              <a:hueOff val="-12247053"/>
              <a:satOff val="-58196"/>
              <a:lumOff val="17843"/>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es-ES" sz="2000" b="1" kern="1200" dirty="0"/>
            <a:t>Voy a darles la tierra de Canaán</a:t>
          </a:r>
        </a:p>
      </dsp:txBody>
      <dsp:txXfrm>
        <a:off x="4055914" y="3363320"/>
        <a:ext cx="2903129" cy="515745"/>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E360602-97D3-F60D-3B13-4F1F8B24FB17}"/>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83ADF225-EBFE-774F-6E53-F94B46D0E58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08A94906-225E-90EF-F090-5BE77272D993}"/>
              </a:ext>
            </a:extLst>
          </p:cNvPr>
          <p:cNvSpPr>
            <a:spLocks noGrp="1"/>
          </p:cNvSpPr>
          <p:nvPr>
            <p:ph type="dt" sz="half" idx="10"/>
          </p:nvPr>
        </p:nvSpPr>
        <p:spPr/>
        <p:txBody>
          <a:bodyPr/>
          <a:lstStyle/>
          <a:p>
            <a:fld id="{91C0A70E-3492-40B1-A42F-990C99091365}" type="datetimeFigureOut">
              <a:rPr lang="es-ES" smtClean="0"/>
              <a:t>11/07/2025</a:t>
            </a:fld>
            <a:endParaRPr lang="es-ES"/>
          </a:p>
        </p:txBody>
      </p:sp>
      <p:sp>
        <p:nvSpPr>
          <p:cNvPr id="5" name="Marcador de pie de página 4">
            <a:extLst>
              <a:ext uri="{FF2B5EF4-FFF2-40B4-BE49-F238E27FC236}">
                <a16:creationId xmlns:a16="http://schemas.microsoft.com/office/drawing/2014/main" id="{66D4A666-BC54-D461-44A4-6A3D69DF5659}"/>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58821EE-92C5-6440-61F4-2A196021BBFA}"/>
              </a:ext>
            </a:extLst>
          </p:cNvPr>
          <p:cNvSpPr>
            <a:spLocks noGrp="1"/>
          </p:cNvSpPr>
          <p:nvPr>
            <p:ph type="sldNum" sz="quarter" idx="12"/>
          </p:nvPr>
        </p:nvSpPr>
        <p:spPr/>
        <p:txBody>
          <a:bodyPr/>
          <a:lstStyle/>
          <a:p>
            <a:fld id="{B03373B4-DCC3-45D8-8147-B47C9F6A87E2}" type="slidenum">
              <a:rPr lang="es-ES" smtClean="0"/>
              <a:t>‹nº›</a:t>
            </a:fld>
            <a:endParaRPr lang="es-ES"/>
          </a:p>
        </p:txBody>
      </p:sp>
    </p:spTree>
    <p:extLst>
      <p:ext uri="{BB962C8B-B14F-4D97-AF65-F5344CB8AC3E}">
        <p14:creationId xmlns:p14="http://schemas.microsoft.com/office/powerpoint/2010/main" val="38687263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FBA1B27-FC3C-3AEC-05CD-FA56F31CC6C1}"/>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F7E566F0-F05B-E598-FB30-04B9C9D77097}"/>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B73E596B-ED86-6254-02D2-FD039FFC4B18}"/>
              </a:ext>
            </a:extLst>
          </p:cNvPr>
          <p:cNvSpPr>
            <a:spLocks noGrp="1"/>
          </p:cNvSpPr>
          <p:nvPr>
            <p:ph type="dt" sz="half" idx="10"/>
          </p:nvPr>
        </p:nvSpPr>
        <p:spPr/>
        <p:txBody>
          <a:bodyPr/>
          <a:lstStyle/>
          <a:p>
            <a:fld id="{91C0A70E-3492-40B1-A42F-990C99091365}" type="datetimeFigureOut">
              <a:rPr lang="es-ES" smtClean="0"/>
              <a:t>11/07/2025</a:t>
            </a:fld>
            <a:endParaRPr lang="es-ES"/>
          </a:p>
        </p:txBody>
      </p:sp>
      <p:sp>
        <p:nvSpPr>
          <p:cNvPr id="5" name="Marcador de pie de página 4">
            <a:extLst>
              <a:ext uri="{FF2B5EF4-FFF2-40B4-BE49-F238E27FC236}">
                <a16:creationId xmlns:a16="http://schemas.microsoft.com/office/drawing/2014/main" id="{6FCCB07F-8A37-EA58-D8FD-F2C841638F08}"/>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892D0F54-6595-FB34-2BE5-521E8BA7B149}"/>
              </a:ext>
            </a:extLst>
          </p:cNvPr>
          <p:cNvSpPr>
            <a:spLocks noGrp="1"/>
          </p:cNvSpPr>
          <p:nvPr>
            <p:ph type="sldNum" sz="quarter" idx="12"/>
          </p:nvPr>
        </p:nvSpPr>
        <p:spPr/>
        <p:txBody>
          <a:bodyPr/>
          <a:lstStyle/>
          <a:p>
            <a:fld id="{B03373B4-DCC3-45D8-8147-B47C9F6A87E2}" type="slidenum">
              <a:rPr lang="es-ES" smtClean="0"/>
              <a:t>‹nº›</a:t>
            </a:fld>
            <a:endParaRPr lang="es-ES"/>
          </a:p>
        </p:txBody>
      </p:sp>
    </p:spTree>
    <p:extLst>
      <p:ext uri="{BB962C8B-B14F-4D97-AF65-F5344CB8AC3E}">
        <p14:creationId xmlns:p14="http://schemas.microsoft.com/office/powerpoint/2010/main" val="42214270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59F7F4E-4BC4-286D-84C5-5C41D758F6A3}"/>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EA1AE956-09FB-1B25-A927-D5F1EECF688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D2B5C682-E514-5921-EFF4-AEE7E33C7656}"/>
              </a:ext>
            </a:extLst>
          </p:cNvPr>
          <p:cNvSpPr>
            <a:spLocks noGrp="1"/>
          </p:cNvSpPr>
          <p:nvPr>
            <p:ph type="dt" sz="half" idx="10"/>
          </p:nvPr>
        </p:nvSpPr>
        <p:spPr/>
        <p:txBody>
          <a:bodyPr/>
          <a:lstStyle/>
          <a:p>
            <a:fld id="{91C0A70E-3492-40B1-A42F-990C99091365}" type="datetimeFigureOut">
              <a:rPr lang="es-ES" smtClean="0"/>
              <a:t>11/07/2025</a:t>
            </a:fld>
            <a:endParaRPr lang="es-ES"/>
          </a:p>
        </p:txBody>
      </p:sp>
      <p:sp>
        <p:nvSpPr>
          <p:cNvPr id="5" name="Marcador de pie de página 4">
            <a:extLst>
              <a:ext uri="{FF2B5EF4-FFF2-40B4-BE49-F238E27FC236}">
                <a16:creationId xmlns:a16="http://schemas.microsoft.com/office/drawing/2014/main" id="{0AAE38CD-85DD-2A1E-5945-D26E5E495AD0}"/>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87CD7FAA-1BC9-C053-3C6A-902F8BF43C03}"/>
              </a:ext>
            </a:extLst>
          </p:cNvPr>
          <p:cNvSpPr>
            <a:spLocks noGrp="1"/>
          </p:cNvSpPr>
          <p:nvPr>
            <p:ph type="sldNum" sz="quarter" idx="12"/>
          </p:nvPr>
        </p:nvSpPr>
        <p:spPr/>
        <p:txBody>
          <a:bodyPr/>
          <a:lstStyle/>
          <a:p>
            <a:fld id="{B03373B4-DCC3-45D8-8147-B47C9F6A87E2}" type="slidenum">
              <a:rPr lang="es-ES" smtClean="0"/>
              <a:t>‹nº›</a:t>
            </a:fld>
            <a:endParaRPr lang="es-ES"/>
          </a:p>
        </p:txBody>
      </p:sp>
    </p:spTree>
    <p:extLst>
      <p:ext uri="{BB962C8B-B14F-4D97-AF65-F5344CB8AC3E}">
        <p14:creationId xmlns:p14="http://schemas.microsoft.com/office/powerpoint/2010/main" val="2324303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24ED5B3-A4C0-F59F-5242-6342F5CECF74}"/>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2E1859F9-F04E-8821-367A-F8571A0734AB}"/>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522A979C-2111-56CB-865A-D8F983DD118E}"/>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15BAEC0E-2234-94B6-237E-7F61644431D4}"/>
              </a:ext>
            </a:extLst>
          </p:cNvPr>
          <p:cNvSpPr>
            <a:spLocks noGrp="1"/>
          </p:cNvSpPr>
          <p:nvPr>
            <p:ph type="dt" sz="half" idx="10"/>
          </p:nvPr>
        </p:nvSpPr>
        <p:spPr/>
        <p:txBody>
          <a:bodyPr/>
          <a:lstStyle/>
          <a:p>
            <a:fld id="{91C0A70E-3492-40B1-A42F-990C99091365}" type="datetimeFigureOut">
              <a:rPr lang="es-ES" smtClean="0"/>
              <a:t>11/07/2025</a:t>
            </a:fld>
            <a:endParaRPr lang="es-ES"/>
          </a:p>
        </p:txBody>
      </p:sp>
      <p:sp>
        <p:nvSpPr>
          <p:cNvPr id="6" name="Marcador de pie de página 5">
            <a:extLst>
              <a:ext uri="{FF2B5EF4-FFF2-40B4-BE49-F238E27FC236}">
                <a16:creationId xmlns:a16="http://schemas.microsoft.com/office/drawing/2014/main" id="{32A1E27B-8BCB-142E-794C-4F31BDF17B12}"/>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FDA26134-909B-2C75-70AF-648953792F05}"/>
              </a:ext>
            </a:extLst>
          </p:cNvPr>
          <p:cNvSpPr>
            <a:spLocks noGrp="1"/>
          </p:cNvSpPr>
          <p:nvPr>
            <p:ph type="sldNum" sz="quarter" idx="12"/>
          </p:nvPr>
        </p:nvSpPr>
        <p:spPr/>
        <p:txBody>
          <a:bodyPr/>
          <a:lstStyle/>
          <a:p>
            <a:fld id="{B03373B4-DCC3-45D8-8147-B47C9F6A87E2}" type="slidenum">
              <a:rPr lang="es-ES" smtClean="0"/>
              <a:t>‹nº›</a:t>
            </a:fld>
            <a:endParaRPr lang="es-ES"/>
          </a:p>
        </p:txBody>
      </p:sp>
    </p:spTree>
    <p:extLst>
      <p:ext uri="{BB962C8B-B14F-4D97-AF65-F5344CB8AC3E}">
        <p14:creationId xmlns:p14="http://schemas.microsoft.com/office/powerpoint/2010/main" val="3968006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FD303BF-9CBB-6021-26BF-F5782717E554}"/>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A7CC40E8-9580-F477-E07F-B659947B3EC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4D1CCA82-C04D-6B4A-30E8-750674FDF69D}"/>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C62D573B-6744-B12A-D2DD-1E26A54C002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E285C6E6-3268-0277-4F3D-0BCF99726FDB}"/>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4A3783EF-586C-2B98-A087-094A6ABAB703}"/>
              </a:ext>
            </a:extLst>
          </p:cNvPr>
          <p:cNvSpPr>
            <a:spLocks noGrp="1"/>
          </p:cNvSpPr>
          <p:nvPr>
            <p:ph type="dt" sz="half" idx="10"/>
          </p:nvPr>
        </p:nvSpPr>
        <p:spPr/>
        <p:txBody>
          <a:bodyPr/>
          <a:lstStyle/>
          <a:p>
            <a:fld id="{91C0A70E-3492-40B1-A42F-990C99091365}" type="datetimeFigureOut">
              <a:rPr lang="es-ES" smtClean="0"/>
              <a:t>11/07/2025</a:t>
            </a:fld>
            <a:endParaRPr lang="es-ES"/>
          </a:p>
        </p:txBody>
      </p:sp>
      <p:sp>
        <p:nvSpPr>
          <p:cNvPr id="8" name="Marcador de pie de página 7">
            <a:extLst>
              <a:ext uri="{FF2B5EF4-FFF2-40B4-BE49-F238E27FC236}">
                <a16:creationId xmlns:a16="http://schemas.microsoft.com/office/drawing/2014/main" id="{A2D94B75-69C0-4D78-96DD-8DC12E3016C3}"/>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29FD73FC-DA16-2DFE-A6AF-10610C486EE1}"/>
              </a:ext>
            </a:extLst>
          </p:cNvPr>
          <p:cNvSpPr>
            <a:spLocks noGrp="1"/>
          </p:cNvSpPr>
          <p:nvPr>
            <p:ph type="sldNum" sz="quarter" idx="12"/>
          </p:nvPr>
        </p:nvSpPr>
        <p:spPr/>
        <p:txBody>
          <a:bodyPr/>
          <a:lstStyle/>
          <a:p>
            <a:fld id="{B03373B4-DCC3-45D8-8147-B47C9F6A87E2}" type="slidenum">
              <a:rPr lang="es-ES" smtClean="0"/>
              <a:t>‹nº›</a:t>
            </a:fld>
            <a:endParaRPr lang="es-ES"/>
          </a:p>
        </p:txBody>
      </p:sp>
    </p:spTree>
    <p:extLst>
      <p:ext uri="{BB962C8B-B14F-4D97-AF65-F5344CB8AC3E}">
        <p14:creationId xmlns:p14="http://schemas.microsoft.com/office/powerpoint/2010/main" val="41555767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4BFED48-7FEE-0CF2-E6E2-9025AFD66698}"/>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9340A8D5-B2F9-DC19-299F-49622CD4673E}"/>
              </a:ext>
            </a:extLst>
          </p:cNvPr>
          <p:cNvSpPr>
            <a:spLocks noGrp="1"/>
          </p:cNvSpPr>
          <p:nvPr>
            <p:ph type="dt" sz="half" idx="10"/>
          </p:nvPr>
        </p:nvSpPr>
        <p:spPr/>
        <p:txBody>
          <a:bodyPr/>
          <a:lstStyle/>
          <a:p>
            <a:fld id="{91C0A70E-3492-40B1-A42F-990C99091365}" type="datetimeFigureOut">
              <a:rPr lang="es-ES" smtClean="0"/>
              <a:t>11/07/2025</a:t>
            </a:fld>
            <a:endParaRPr lang="es-ES"/>
          </a:p>
        </p:txBody>
      </p:sp>
      <p:sp>
        <p:nvSpPr>
          <p:cNvPr id="4" name="Marcador de pie de página 3">
            <a:extLst>
              <a:ext uri="{FF2B5EF4-FFF2-40B4-BE49-F238E27FC236}">
                <a16:creationId xmlns:a16="http://schemas.microsoft.com/office/drawing/2014/main" id="{8003E0EC-B201-CDD3-4C82-BC41C856383C}"/>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559EEDD2-8898-6E2B-968F-A20C02F91669}"/>
              </a:ext>
            </a:extLst>
          </p:cNvPr>
          <p:cNvSpPr>
            <a:spLocks noGrp="1"/>
          </p:cNvSpPr>
          <p:nvPr>
            <p:ph type="sldNum" sz="quarter" idx="12"/>
          </p:nvPr>
        </p:nvSpPr>
        <p:spPr/>
        <p:txBody>
          <a:bodyPr/>
          <a:lstStyle/>
          <a:p>
            <a:fld id="{B03373B4-DCC3-45D8-8147-B47C9F6A87E2}" type="slidenum">
              <a:rPr lang="es-ES" smtClean="0"/>
              <a:t>‹nº›</a:t>
            </a:fld>
            <a:endParaRPr lang="es-ES"/>
          </a:p>
        </p:txBody>
      </p:sp>
    </p:spTree>
    <p:extLst>
      <p:ext uri="{BB962C8B-B14F-4D97-AF65-F5344CB8AC3E}">
        <p14:creationId xmlns:p14="http://schemas.microsoft.com/office/powerpoint/2010/main" val="2224756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309ECBEF-9C37-207B-46BB-30B8126C05D7}"/>
              </a:ext>
            </a:extLst>
          </p:cNvPr>
          <p:cNvSpPr>
            <a:spLocks noGrp="1"/>
          </p:cNvSpPr>
          <p:nvPr>
            <p:ph type="dt" sz="half" idx="10"/>
          </p:nvPr>
        </p:nvSpPr>
        <p:spPr/>
        <p:txBody>
          <a:bodyPr/>
          <a:lstStyle/>
          <a:p>
            <a:fld id="{91C0A70E-3492-40B1-A42F-990C99091365}" type="datetimeFigureOut">
              <a:rPr lang="es-ES" smtClean="0"/>
              <a:t>11/07/2025</a:t>
            </a:fld>
            <a:endParaRPr lang="es-ES"/>
          </a:p>
        </p:txBody>
      </p:sp>
      <p:sp>
        <p:nvSpPr>
          <p:cNvPr id="3" name="Marcador de pie de página 2">
            <a:extLst>
              <a:ext uri="{FF2B5EF4-FFF2-40B4-BE49-F238E27FC236}">
                <a16:creationId xmlns:a16="http://schemas.microsoft.com/office/drawing/2014/main" id="{60136175-DF3A-2405-0BAD-8D61B2CD5655}"/>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A0A7C12E-5840-6356-3B95-94049AA1B1D9}"/>
              </a:ext>
            </a:extLst>
          </p:cNvPr>
          <p:cNvSpPr>
            <a:spLocks noGrp="1"/>
          </p:cNvSpPr>
          <p:nvPr>
            <p:ph type="sldNum" sz="quarter" idx="12"/>
          </p:nvPr>
        </p:nvSpPr>
        <p:spPr/>
        <p:txBody>
          <a:bodyPr/>
          <a:lstStyle/>
          <a:p>
            <a:fld id="{B03373B4-DCC3-45D8-8147-B47C9F6A87E2}" type="slidenum">
              <a:rPr lang="es-ES" smtClean="0"/>
              <a:t>‹nº›</a:t>
            </a:fld>
            <a:endParaRPr lang="es-ES"/>
          </a:p>
        </p:txBody>
      </p:sp>
    </p:spTree>
    <p:extLst>
      <p:ext uri="{BB962C8B-B14F-4D97-AF65-F5344CB8AC3E}">
        <p14:creationId xmlns:p14="http://schemas.microsoft.com/office/powerpoint/2010/main" val="2064023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FC3D711-EEF2-4F58-6D93-5D616336EE76}"/>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C5AF1F3D-70F8-E1EF-9A63-C9F965434B8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0352176D-0C23-1457-B303-C4E9E37B987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EFE36857-B8D9-BCE0-F62B-3410B2388223}"/>
              </a:ext>
            </a:extLst>
          </p:cNvPr>
          <p:cNvSpPr>
            <a:spLocks noGrp="1"/>
          </p:cNvSpPr>
          <p:nvPr>
            <p:ph type="dt" sz="half" idx="10"/>
          </p:nvPr>
        </p:nvSpPr>
        <p:spPr/>
        <p:txBody>
          <a:bodyPr/>
          <a:lstStyle/>
          <a:p>
            <a:fld id="{91C0A70E-3492-40B1-A42F-990C99091365}" type="datetimeFigureOut">
              <a:rPr lang="es-ES" smtClean="0"/>
              <a:t>11/07/2025</a:t>
            </a:fld>
            <a:endParaRPr lang="es-ES"/>
          </a:p>
        </p:txBody>
      </p:sp>
      <p:sp>
        <p:nvSpPr>
          <p:cNvPr id="6" name="Marcador de pie de página 5">
            <a:extLst>
              <a:ext uri="{FF2B5EF4-FFF2-40B4-BE49-F238E27FC236}">
                <a16:creationId xmlns:a16="http://schemas.microsoft.com/office/drawing/2014/main" id="{1AA3FD85-12DD-52C0-968E-F8A09CA6C144}"/>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4EC035D9-2554-ADA7-E64A-A0CA4B3DACB1}"/>
              </a:ext>
            </a:extLst>
          </p:cNvPr>
          <p:cNvSpPr>
            <a:spLocks noGrp="1"/>
          </p:cNvSpPr>
          <p:nvPr>
            <p:ph type="sldNum" sz="quarter" idx="12"/>
          </p:nvPr>
        </p:nvSpPr>
        <p:spPr/>
        <p:txBody>
          <a:bodyPr/>
          <a:lstStyle/>
          <a:p>
            <a:fld id="{B03373B4-DCC3-45D8-8147-B47C9F6A87E2}" type="slidenum">
              <a:rPr lang="es-ES" smtClean="0"/>
              <a:t>‹nº›</a:t>
            </a:fld>
            <a:endParaRPr lang="es-ES"/>
          </a:p>
        </p:txBody>
      </p:sp>
    </p:spTree>
    <p:extLst>
      <p:ext uri="{BB962C8B-B14F-4D97-AF65-F5344CB8AC3E}">
        <p14:creationId xmlns:p14="http://schemas.microsoft.com/office/powerpoint/2010/main" val="16526288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3FCC285-93DE-A83C-D60B-8A2D52F6A696}"/>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C8E70855-B921-113A-2AE6-3F313563289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96570106-D25E-58AB-7AB7-2452A01AE7C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54E0D9FF-5424-DDC9-5D34-F9D4FD94C3AF}"/>
              </a:ext>
            </a:extLst>
          </p:cNvPr>
          <p:cNvSpPr>
            <a:spLocks noGrp="1"/>
          </p:cNvSpPr>
          <p:nvPr>
            <p:ph type="dt" sz="half" idx="10"/>
          </p:nvPr>
        </p:nvSpPr>
        <p:spPr/>
        <p:txBody>
          <a:bodyPr/>
          <a:lstStyle/>
          <a:p>
            <a:fld id="{91C0A70E-3492-40B1-A42F-990C99091365}" type="datetimeFigureOut">
              <a:rPr lang="es-ES" smtClean="0"/>
              <a:t>11/07/2025</a:t>
            </a:fld>
            <a:endParaRPr lang="es-ES"/>
          </a:p>
        </p:txBody>
      </p:sp>
      <p:sp>
        <p:nvSpPr>
          <p:cNvPr id="6" name="Marcador de pie de página 5">
            <a:extLst>
              <a:ext uri="{FF2B5EF4-FFF2-40B4-BE49-F238E27FC236}">
                <a16:creationId xmlns:a16="http://schemas.microsoft.com/office/drawing/2014/main" id="{E5AB78FF-350A-343C-C5A1-E19C9B345917}"/>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A6CF2374-19AE-AD97-0551-E7FF19267C85}"/>
              </a:ext>
            </a:extLst>
          </p:cNvPr>
          <p:cNvSpPr>
            <a:spLocks noGrp="1"/>
          </p:cNvSpPr>
          <p:nvPr>
            <p:ph type="sldNum" sz="quarter" idx="12"/>
          </p:nvPr>
        </p:nvSpPr>
        <p:spPr/>
        <p:txBody>
          <a:bodyPr/>
          <a:lstStyle/>
          <a:p>
            <a:fld id="{B03373B4-DCC3-45D8-8147-B47C9F6A87E2}" type="slidenum">
              <a:rPr lang="es-ES" smtClean="0"/>
              <a:t>‹nº›</a:t>
            </a:fld>
            <a:endParaRPr lang="es-ES"/>
          </a:p>
        </p:txBody>
      </p:sp>
    </p:spTree>
    <p:extLst>
      <p:ext uri="{BB962C8B-B14F-4D97-AF65-F5344CB8AC3E}">
        <p14:creationId xmlns:p14="http://schemas.microsoft.com/office/powerpoint/2010/main" val="11981105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07A9C0F-CC4F-677D-B785-8D413B8E3BCC}"/>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444BD23D-714C-3442-B757-E6956B6E1B4D}"/>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42F93D2F-31A2-5252-C274-D59C20663E0F}"/>
              </a:ext>
            </a:extLst>
          </p:cNvPr>
          <p:cNvSpPr>
            <a:spLocks noGrp="1"/>
          </p:cNvSpPr>
          <p:nvPr>
            <p:ph type="dt" sz="half" idx="10"/>
          </p:nvPr>
        </p:nvSpPr>
        <p:spPr/>
        <p:txBody>
          <a:bodyPr/>
          <a:lstStyle/>
          <a:p>
            <a:fld id="{91C0A70E-3492-40B1-A42F-990C99091365}" type="datetimeFigureOut">
              <a:rPr lang="es-ES" smtClean="0"/>
              <a:t>11/07/2025</a:t>
            </a:fld>
            <a:endParaRPr lang="es-ES"/>
          </a:p>
        </p:txBody>
      </p:sp>
      <p:sp>
        <p:nvSpPr>
          <p:cNvPr id="5" name="Marcador de pie de página 4">
            <a:extLst>
              <a:ext uri="{FF2B5EF4-FFF2-40B4-BE49-F238E27FC236}">
                <a16:creationId xmlns:a16="http://schemas.microsoft.com/office/drawing/2014/main" id="{525245DF-B80B-8553-7092-B73A402B6E74}"/>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0E1EB607-FE89-61E9-E710-1F1A9798C9EC}"/>
              </a:ext>
            </a:extLst>
          </p:cNvPr>
          <p:cNvSpPr>
            <a:spLocks noGrp="1"/>
          </p:cNvSpPr>
          <p:nvPr>
            <p:ph type="sldNum" sz="quarter" idx="12"/>
          </p:nvPr>
        </p:nvSpPr>
        <p:spPr/>
        <p:txBody>
          <a:bodyPr/>
          <a:lstStyle/>
          <a:p>
            <a:fld id="{B03373B4-DCC3-45D8-8147-B47C9F6A87E2}" type="slidenum">
              <a:rPr lang="es-ES" smtClean="0"/>
              <a:t>‹nº›</a:t>
            </a:fld>
            <a:endParaRPr lang="es-ES"/>
          </a:p>
        </p:txBody>
      </p:sp>
    </p:spTree>
    <p:extLst>
      <p:ext uri="{BB962C8B-B14F-4D97-AF65-F5344CB8AC3E}">
        <p14:creationId xmlns:p14="http://schemas.microsoft.com/office/powerpoint/2010/main" val="4047250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4700C92C-F045-B634-15B3-8F04C1756C3B}"/>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15EA8C3D-51A3-CC1C-10CD-0D083520C7E9}"/>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CFF2AB6B-EEB1-FE24-2E14-B5F5A4B656E0}"/>
              </a:ext>
            </a:extLst>
          </p:cNvPr>
          <p:cNvSpPr>
            <a:spLocks noGrp="1"/>
          </p:cNvSpPr>
          <p:nvPr>
            <p:ph type="dt" sz="half" idx="10"/>
          </p:nvPr>
        </p:nvSpPr>
        <p:spPr/>
        <p:txBody>
          <a:bodyPr/>
          <a:lstStyle/>
          <a:p>
            <a:fld id="{91C0A70E-3492-40B1-A42F-990C99091365}" type="datetimeFigureOut">
              <a:rPr lang="es-ES" smtClean="0"/>
              <a:t>11/07/2025</a:t>
            </a:fld>
            <a:endParaRPr lang="es-ES"/>
          </a:p>
        </p:txBody>
      </p:sp>
      <p:sp>
        <p:nvSpPr>
          <p:cNvPr id="5" name="Marcador de pie de página 4">
            <a:extLst>
              <a:ext uri="{FF2B5EF4-FFF2-40B4-BE49-F238E27FC236}">
                <a16:creationId xmlns:a16="http://schemas.microsoft.com/office/drawing/2014/main" id="{2F122AB2-CC54-CF9E-AF76-89EC99486656}"/>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584915FC-86A3-B596-4C3E-27131B4CFD90}"/>
              </a:ext>
            </a:extLst>
          </p:cNvPr>
          <p:cNvSpPr>
            <a:spLocks noGrp="1"/>
          </p:cNvSpPr>
          <p:nvPr>
            <p:ph type="sldNum" sz="quarter" idx="12"/>
          </p:nvPr>
        </p:nvSpPr>
        <p:spPr/>
        <p:txBody>
          <a:bodyPr/>
          <a:lstStyle/>
          <a:p>
            <a:fld id="{B03373B4-DCC3-45D8-8147-B47C9F6A87E2}" type="slidenum">
              <a:rPr lang="es-ES" smtClean="0"/>
              <a:t>‹nº›</a:t>
            </a:fld>
            <a:endParaRPr lang="es-ES"/>
          </a:p>
        </p:txBody>
      </p:sp>
    </p:spTree>
    <p:extLst>
      <p:ext uri="{BB962C8B-B14F-4D97-AF65-F5344CB8AC3E}">
        <p14:creationId xmlns:p14="http://schemas.microsoft.com/office/powerpoint/2010/main" val="34701970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4BC5242-8B85-8557-BB6A-EC5FA5CC3C72}"/>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41636A15-A615-D552-643B-5BE998F78C9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330B9167-08F1-9232-F550-BA3D31617F21}"/>
              </a:ext>
            </a:extLst>
          </p:cNvPr>
          <p:cNvSpPr>
            <a:spLocks noGrp="1"/>
          </p:cNvSpPr>
          <p:nvPr>
            <p:ph type="dt" sz="half" idx="10"/>
          </p:nvPr>
        </p:nvSpPr>
        <p:spPr/>
        <p:txBody>
          <a:bodyPr/>
          <a:lstStyle/>
          <a:p>
            <a:fld id="{CC0B3F51-AA9E-4D34-8144-3A5F1E1AEB52}" type="datetimeFigureOut">
              <a:rPr lang="es-ES" smtClean="0"/>
              <a:t>11/07/2025</a:t>
            </a:fld>
            <a:endParaRPr lang="es-ES"/>
          </a:p>
        </p:txBody>
      </p:sp>
      <p:sp>
        <p:nvSpPr>
          <p:cNvPr id="5" name="Marcador de pie de página 4">
            <a:extLst>
              <a:ext uri="{FF2B5EF4-FFF2-40B4-BE49-F238E27FC236}">
                <a16:creationId xmlns:a16="http://schemas.microsoft.com/office/drawing/2014/main" id="{C843561D-3819-D62F-504E-0B23902F17F5}"/>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87742DB3-855A-99A8-B1D1-ACB865A433D6}"/>
              </a:ext>
            </a:extLst>
          </p:cNvPr>
          <p:cNvSpPr>
            <a:spLocks noGrp="1"/>
          </p:cNvSpPr>
          <p:nvPr>
            <p:ph type="sldNum" sz="quarter" idx="12"/>
          </p:nvPr>
        </p:nvSpPr>
        <p:spPr/>
        <p:txBody>
          <a:bodyPr/>
          <a:lstStyle/>
          <a:p>
            <a:fld id="{63970836-AFF6-4270-B515-228F2A2EA8DC}" type="slidenum">
              <a:rPr lang="es-ES" smtClean="0"/>
              <a:t>‹nº›</a:t>
            </a:fld>
            <a:endParaRPr lang="es-ES"/>
          </a:p>
        </p:txBody>
      </p:sp>
    </p:spTree>
    <p:extLst>
      <p:ext uri="{BB962C8B-B14F-4D97-AF65-F5344CB8AC3E}">
        <p14:creationId xmlns:p14="http://schemas.microsoft.com/office/powerpoint/2010/main" val="6480068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8187DD8-56B5-9443-F661-6A5303BE2E86}"/>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50DD9CD8-1BF2-D6C4-18CA-736C22A55B9B}"/>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F9736E3B-E045-D6EE-24D4-51DE43305804}"/>
              </a:ext>
            </a:extLst>
          </p:cNvPr>
          <p:cNvSpPr>
            <a:spLocks noGrp="1"/>
          </p:cNvSpPr>
          <p:nvPr>
            <p:ph type="dt" sz="half" idx="10"/>
          </p:nvPr>
        </p:nvSpPr>
        <p:spPr/>
        <p:txBody>
          <a:bodyPr/>
          <a:lstStyle/>
          <a:p>
            <a:fld id="{CC0B3F51-AA9E-4D34-8144-3A5F1E1AEB52}" type="datetimeFigureOut">
              <a:rPr lang="es-ES" smtClean="0"/>
              <a:t>11/07/2025</a:t>
            </a:fld>
            <a:endParaRPr lang="es-ES"/>
          </a:p>
        </p:txBody>
      </p:sp>
      <p:sp>
        <p:nvSpPr>
          <p:cNvPr id="5" name="Marcador de pie de página 4">
            <a:extLst>
              <a:ext uri="{FF2B5EF4-FFF2-40B4-BE49-F238E27FC236}">
                <a16:creationId xmlns:a16="http://schemas.microsoft.com/office/drawing/2014/main" id="{E134C23E-B978-4FAF-1970-48AD1014CAD9}"/>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B41B1BE-67DF-E439-79BB-16663D60CCE0}"/>
              </a:ext>
            </a:extLst>
          </p:cNvPr>
          <p:cNvSpPr>
            <a:spLocks noGrp="1"/>
          </p:cNvSpPr>
          <p:nvPr>
            <p:ph type="sldNum" sz="quarter" idx="12"/>
          </p:nvPr>
        </p:nvSpPr>
        <p:spPr/>
        <p:txBody>
          <a:bodyPr/>
          <a:lstStyle/>
          <a:p>
            <a:fld id="{63970836-AFF6-4270-B515-228F2A2EA8DC}" type="slidenum">
              <a:rPr lang="es-ES" smtClean="0"/>
              <a:t>‹nº›</a:t>
            </a:fld>
            <a:endParaRPr lang="es-ES"/>
          </a:p>
        </p:txBody>
      </p:sp>
    </p:spTree>
    <p:extLst>
      <p:ext uri="{BB962C8B-B14F-4D97-AF65-F5344CB8AC3E}">
        <p14:creationId xmlns:p14="http://schemas.microsoft.com/office/powerpoint/2010/main" val="18990842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7B4B658-3017-E75B-309B-6D5BFB6C2BB3}"/>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A4001EE6-8A99-E853-EB25-0F4F972B6FC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93233F85-56E3-1FF6-7B6A-0581DA12F0A1}"/>
              </a:ext>
            </a:extLst>
          </p:cNvPr>
          <p:cNvSpPr>
            <a:spLocks noGrp="1"/>
          </p:cNvSpPr>
          <p:nvPr>
            <p:ph type="dt" sz="half" idx="10"/>
          </p:nvPr>
        </p:nvSpPr>
        <p:spPr/>
        <p:txBody>
          <a:bodyPr/>
          <a:lstStyle/>
          <a:p>
            <a:fld id="{CC0B3F51-AA9E-4D34-8144-3A5F1E1AEB52}" type="datetimeFigureOut">
              <a:rPr lang="es-ES" smtClean="0"/>
              <a:t>11/07/2025</a:t>
            </a:fld>
            <a:endParaRPr lang="es-ES"/>
          </a:p>
        </p:txBody>
      </p:sp>
      <p:sp>
        <p:nvSpPr>
          <p:cNvPr id="5" name="Marcador de pie de página 4">
            <a:extLst>
              <a:ext uri="{FF2B5EF4-FFF2-40B4-BE49-F238E27FC236}">
                <a16:creationId xmlns:a16="http://schemas.microsoft.com/office/drawing/2014/main" id="{459DB2E5-B898-98C5-7B56-B1050038AF29}"/>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AE4DF615-238F-9AC7-9D60-279B7B6DDA69}"/>
              </a:ext>
            </a:extLst>
          </p:cNvPr>
          <p:cNvSpPr>
            <a:spLocks noGrp="1"/>
          </p:cNvSpPr>
          <p:nvPr>
            <p:ph type="sldNum" sz="quarter" idx="12"/>
          </p:nvPr>
        </p:nvSpPr>
        <p:spPr/>
        <p:txBody>
          <a:bodyPr/>
          <a:lstStyle/>
          <a:p>
            <a:fld id="{63970836-AFF6-4270-B515-228F2A2EA8DC}" type="slidenum">
              <a:rPr lang="es-ES" smtClean="0"/>
              <a:t>‹nº›</a:t>
            </a:fld>
            <a:endParaRPr lang="es-ES"/>
          </a:p>
        </p:txBody>
      </p:sp>
    </p:spTree>
    <p:extLst>
      <p:ext uri="{BB962C8B-B14F-4D97-AF65-F5344CB8AC3E}">
        <p14:creationId xmlns:p14="http://schemas.microsoft.com/office/powerpoint/2010/main" val="26826009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7B72884-11E8-0131-BFF5-34B10E06C112}"/>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B3C304CA-0A82-E53F-91F0-76D2D0AF29B7}"/>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E2808C05-9AEE-2D43-5685-7B1E3261C538}"/>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21AA6CAF-E048-7217-7FBF-EECEA180C733}"/>
              </a:ext>
            </a:extLst>
          </p:cNvPr>
          <p:cNvSpPr>
            <a:spLocks noGrp="1"/>
          </p:cNvSpPr>
          <p:nvPr>
            <p:ph type="dt" sz="half" idx="10"/>
          </p:nvPr>
        </p:nvSpPr>
        <p:spPr/>
        <p:txBody>
          <a:bodyPr/>
          <a:lstStyle/>
          <a:p>
            <a:fld id="{CC0B3F51-AA9E-4D34-8144-3A5F1E1AEB52}" type="datetimeFigureOut">
              <a:rPr lang="es-ES" smtClean="0"/>
              <a:t>11/07/2025</a:t>
            </a:fld>
            <a:endParaRPr lang="es-ES"/>
          </a:p>
        </p:txBody>
      </p:sp>
      <p:sp>
        <p:nvSpPr>
          <p:cNvPr id="6" name="Marcador de pie de página 5">
            <a:extLst>
              <a:ext uri="{FF2B5EF4-FFF2-40B4-BE49-F238E27FC236}">
                <a16:creationId xmlns:a16="http://schemas.microsoft.com/office/drawing/2014/main" id="{87DE3D02-9131-C7FE-F779-4EBE9E7E2624}"/>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197FAF90-F926-7323-B286-6A566EC788DC}"/>
              </a:ext>
            </a:extLst>
          </p:cNvPr>
          <p:cNvSpPr>
            <a:spLocks noGrp="1"/>
          </p:cNvSpPr>
          <p:nvPr>
            <p:ph type="sldNum" sz="quarter" idx="12"/>
          </p:nvPr>
        </p:nvSpPr>
        <p:spPr/>
        <p:txBody>
          <a:bodyPr/>
          <a:lstStyle/>
          <a:p>
            <a:fld id="{63970836-AFF6-4270-B515-228F2A2EA8DC}" type="slidenum">
              <a:rPr lang="es-ES" smtClean="0"/>
              <a:t>‹nº›</a:t>
            </a:fld>
            <a:endParaRPr lang="es-ES"/>
          </a:p>
        </p:txBody>
      </p:sp>
    </p:spTree>
    <p:extLst>
      <p:ext uri="{BB962C8B-B14F-4D97-AF65-F5344CB8AC3E}">
        <p14:creationId xmlns:p14="http://schemas.microsoft.com/office/powerpoint/2010/main" val="948508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2C566C8-1795-9A1F-5B24-AC8F0A4A5919}"/>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BF339249-3A0A-0A66-E494-B94628E2705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507B9772-F57D-1260-B879-6CD17157B781}"/>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B2C6B75B-F42A-1D8C-2DC1-88E812FE2BB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B3DAE0DD-DEBA-7DDB-CC33-639967131C35}"/>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B58901A6-6BEB-9582-6595-DBC49D4A44BC}"/>
              </a:ext>
            </a:extLst>
          </p:cNvPr>
          <p:cNvSpPr>
            <a:spLocks noGrp="1"/>
          </p:cNvSpPr>
          <p:nvPr>
            <p:ph type="dt" sz="half" idx="10"/>
          </p:nvPr>
        </p:nvSpPr>
        <p:spPr/>
        <p:txBody>
          <a:bodyPr/>
          <a:lstStyle/>
          <a:p>
            <a:fld id="{CC0B3F51-AA9E-4D34-8144-3A5F1E1AEB52}" type="datetimeFigureOut">
              <a:rPr lang="es-ES" smtClean="0"/>
              <a:t>11/07/2025</a:t>
            </a:fld>
            <a:endParaRPr lang="es-ES"/>
          </a:p>
        </p:txBody>
      </p:sp>
      <p:sp>
        <p:nvSpPr>
          <p:cNvPr id="8" name="Marcador de pie de página 7">
            <a:extLst>
              <a:ext uri="{FF2B5EF4-FFF2-40B4-BE49-F238E27FC236}">
                <a16:creationId xmlns:a16="http://schemas.microsoft.com/office/drawing/2014/main" id="{F64D162B-61FC-6E58-78B1-6EBF5737B932}"/>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C96B3F92-54B5-5AA6-B9BC-A07442C435B7}"/>
              </a:ext>
            </a:extLst>
          </p:cNvPr>
          <p:cNvSpPr>
            <a:spLocks noGrp="1"/>
          </p:cNvSpPr>
          <p:nvPr>
            <p:ph type="sldNum" sz="quarter" idx="12"/>
          </p:nvPr>
        </p:nvSpPr>
        <p:spPr/>
        <p:txBody>
          <a:bodyPr/>
          <a:lstStyle/>
          <a:p>
            <a:fld id="{63970836-AFF6-4270-B515-228F2A2EA8DC}" type="slidenum">
              <a:rPr lang="es-ES" smtClean="0"/>
              <a:t>‹nº›</a:t>
            </a:fld>
            <a:endParaRPr lang="es-ES"/>
          </a:p>
        </p:txBody>
      </p:sp>
    </p:spTree>
    <p:extLst>
      <p:ext uri="{BB962C8B-B14F-4D97-AF65-F5344CB8AC3E}">
        <p14:creationId xmlns:p14="http://schemas.microsoft.com/office/powerpoint/2010/main" val="2386385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DC27248-C770-6332-D9E1-06DB3AE442C6}"/>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B9A658C4-D54E-2ED0-1AD6-363B9C14A6D3}"/>
              </a:ext>
            </a:extLst>
          </p:cNvPr>
          <p:cNvSpPr>
            <a:spLocks noGrp="1"/>
          </p:cNvSpPr>
          <p:nvPr>
            <p:ph type="dt" sz="half" idx="10"/>
          </p:nvPr>
        </p:nvSpPr>
        <p:spPr/>
        <p:txBody>
          <a:bodyPr/>
          <a:lstStyle/>
          <a:p>
            <a:fld id="{CC0B3F51-AA9E-4D34-8144-3A5F1E1AEB52}" type="datetimeFigureOut">
              <a:rPr lang="es-ES" smtClean="0"/>
              <a:t>11/07/2025</a:t>
            </a:fld>
            <a:endParaRPr lang="es-ES"/>
          </a:p>
        </p:txBody>
      </p:sp>
      <p:sp>
        <p:nvSpPr>
          <p:cNvPr id="4" name="Marcador de pie de página 3">
            <a:extLst>
              <a:ext uri="{FF2B5EF4-FFF2-40B4-BE49-F238E27FC236}">
                <a16:creationId xmlns:a16="http://schemas.microsoft.com/office/drawing/2014/main" id="{2F2FF0DF-D287-F5F7-8E3F-F9298B5459F4}"/>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C804369D-471E-9828-D713-5D81F089C6E1}"/>
              </a:ext>
            </a:extLst>
          </p:cNvPr>
          <p:cNvSpPr>
            <a:spLocks noGrp="1"/>
          </p:cNvSpPr>
          <p:nvPr>
            <p:ph type="sldNum" sz="quarter" idx="12"/>
          </p:nvPr>
        </p:nvSpPr>
        <p:spPr/>
        <p:txBody>
          <a:bodyPr/>
          <a:lstStyle/>
          <a:p>
            <a:fld id="{63970836-AFF6-4270-B515-228F2A2EA8DC}" type="slidenum">
              <a:rPr lang="es-ES" smtClean="0"/>
              <a:t>‹nº›</a:t>
            </a:fld>
            <a:endParaRPr lang="es-ES"/>
          </a:p>
        </p:txBody>
      </p:sp>
    </p:spTree>
    <p:extLst>
      <p:ext uri="{BB962C8B-B14F-4D97-AF65-F5344CB8AC3E}">
        <p14:creationId xmlns:p14="http://schemas.microsoft.com/office/powerpoint/2010/main" val="778180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E4A17242-C785-15C9-1379-B9A1BAA3EF41}"/>
              </a:ext>
            </a:extLst>
          </p:cNvPr>
          <p:cNvSpPr>
            <a:spLocks noGrp="1"/>
          </p:cNvSpPr>
          <p:nvPr>
            <p:ph type="dt" sz="half" idx="10"/>
          </p:nvPr>
        </p:nvSpPr>
        <p:spPr/>
        <p:txBody>
          <a:bodyPr/>
          <a:lstStyle/>
          <a:p>
            <a:fld id="{CC0B3F51-AA9E-4D34-8144-3A5F1E1AEB52}" type="datetimeFigureOut">
              <a:rPr lang="es-ES" smtClean="0"/>
              <a:t>11/07/2025</a:t>
            </a:fld>
            <a:endParaRPr lang="es-ES"/>
          </a:p>
        </p:txBody>
      </p:sp>
      <p:sp>
        <p:nvSpPr>
          <p:cNvPr id="3" name="Marcador de pie de página 2">
            <a:extLst>
              <a:ext uri="{FF2B5EF4-FFF2-40B4-BE49-F238E27FC236}">
                <a16:creationId xmlns:a16="http://schemas.microsoft.com/office/drawing/2014/main" id="{CA257EEF-4521-6B6D-C46B-BF189A6CD2B3}"/>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43945EE9-3A90-B540-5F95-634A74CB22AA}"/>
              </a:ext>
            </a:extLst>
          </p:cNvPr>
          <p:cNvSpPr>
            <a:spLocks noGrp="1"/>
          </p:cNvSpPr>
          <p:nvPr>
            <p:ph type="sldNum" sz="quarter" idx="12"/>
          </p:nvPr>
        </p:nvSpPr>
        <p:spPr/>
        <p:txBody>
          <a:bodyPr/>
          <a:lstStyle/>
          <a:p>
            <a:fld id="{63970836-AFF6-4270-B515-228F2A2EA8DC}" type="slidenum">
              <a:rPr lang="es-ES" smtClean="0"/>
              <a:t>‹nº›</a:t>
            </a:fld>
            <a:endParaRPr lang="es-ES"/>
          </a:p>
        </p:txBody>
      </p:sp>
    </p:spTree>
    <p:extLst>
      <p:ext uri="{BB962C8B-B14F-4D97-AF65-F5344CB8AC3E}">
        <p14:creationId xmlns:p14="http://schemas.microsoft.com/office/powerpoint/2010/main" val="326129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09C0D16-1634-4B40-FF60-72962A4FFA44}"/>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5DAD870E-339D-98B4-64C4-F46E5BC020D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A8274894-088E-E1DF-3B76-F5FB7A8DD81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D601A5DE-CAC1-18A7-4621-999A73F2851F}"/>
              </a:ext>
            </a:extLst>
          </p:cNvPr>
          <p:cNvSpPr>
            <a:spLocks noGrp="1"/>
          </p:cNvSpPr>
          <p:nvPr>
            <p:ph type="dt" sz="half" idx="10"/>
          </p:nvPr>
        </p:nvSpPr>
        <p:spPr/>
        <p:txBody>
          <a:bodyPr/>
          <a:lstStyle/>
          <a:p>
            <a:fld id="{CC0B3F51-AA9E-4D34-8144-3A5F1E1AEB52}" type="datetimeFigureOut">
              <a:rPr lang="es-ES" smtClean="0"/>
              <a:t>11/07/2025</a:t>
            </a:fld>
            <a:endParaRPr lang="es-ES"/>
          </a:p>
        </p:txBody>
      </p:sp>
      <p:sp>
        <p:nvSpPr>
          <p:cNvPr id="6" name="Marcador de pie de página 5">
            <a:extLst>
              <a:ext uri="{FF2B5EF4-FFF2-40B4-BE49-F238E27FC236}">
                <a16:creationId xmlns:a16="http://schemas.microsoft.com/office/drawing/2014/main" id="{0E7B2E03-EF41-6637-B9DE-92DA0500FDBE}"/>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6219CF3F-7614-AA39-8A82-6A41B6704F00}"/>
              </a:ext>
            </a:extLst>
          </p:cNvPr>
          <p:cNvSpPr>
            <a:spLocks noGrp="1"/>
          </p:cNvSpPr>
          <p:nvPr>
            <p:ph type="sldNum" sz="quarter" idx="12"/>
          </p:nvPr>
        </p:nvSpPr>
        <p:spPr/>
        <p:txBody>
          <a:bodyPr/>
          <a:lstStyle/>
          <a:p>
            <a:fld id="{63970836-AFF6-4270-B515-228F2A2EA8DC}" type="slidenum">
              <a:rPr lang="es-ES" smtClean="0"/>
              <a:t>‹nº›</a:t>
            </a:fld>
            <a:endParaRPr lang="es-ES"/>
          </a:p>
        </p:txBody>
      </p:sp>
    </p:spTree>
    <p:extLst>
      <p:ext uri="{BB962C8B-B14F-4D97-AF65-F5344CB8AC3E}">
        <p14:creationId xmlns:p14="http://schemas.microsoft.com/office/powerpoint/2010/main" val="15891902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0BC2151-1B6B-4677-46B3-6BCF7A84EEDA}"/>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F13D3CE2-F016-8279-EAB5-B22EC7B5933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962ED04D-2FF8-C17A-240E-CE4B655E5F2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0104A8ED-5426-E73E-23BC-FEE4D9715910}"/>
              </a:ext>
            </a:extLst>
          </p:cNvPr>
          <p:cNvSpPr>
            <a:spLocks noGrp="1"/>
          </p:cNvSpPr>
          <p:nvPr>
            <p:ph type="dt" sz="half" idx="10"/>
          </p:nvPr>
        </p:nvSpPr>
        <p:spPr/>
        <p:txBody>
          <a:bodyPr/>
          <a:lstStyle/>
          <a:p>
            <a:fld id="{CC0B3F51-AA9E-4D34-8144-3A5F1E1AEB52}" type="datetimeFigureOut">
              <a:rPr lang="es-ES" smtClean="0"/>
              <a:t>11/07/2025</a:t>
            </a:fld>
            <a:endParaRPr lang="es-ES"/>
          </a:p>
        </p:txBody>
      </p:sp>
      <p:sp>
        <p:nvSpPr>
          <p:cNvPr id="6" name="Marcador de pie de página 5">
            <a:extLst>
              <a:ext uri="{FF2B5EF4-FFF2-40B4-BE49-F238E27FC236}">
                <a16:creationId xmlns:a16="http://schemas.microsoft.com/office/drawing/2014/main" id="{98678B2B-DFD3-B4FC-BD1C-F3EB3AB0A461}"/>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C3E7634A-07D9-F00C-0FF5-CBED5C447BC6}"/>
              </a:ext>
            </a:extLst>
          </p:cNvPr>
          <p:cNvSpPr>
            <a:spLocks noGrp="1"/>
          </p:cNvSpPr>
          <p:nvPr>
            <p:ph type="sldNum" sz="quarter" idx="12"/>
          </p:nvPr>
        </p:nvSpPr>
        <p:spPr/>
        <p:txBody>
          <a:bodyPr/>
          <a:lstStyle/>
          <a:p>
            <a:fld id="{63970836-AFF6-4270-B515-228F2A2EA8DC}" type="slidenum">
              <a:rPr lang="es-ES" smtClean="0"/>
              <a:t>‹nº›</a:t>
            </a:fld>
            <a:endParaRPr lang="es-ES"/>
          </a:p>
        </p:txBody>
      </p:sp>
    </p:spTree>
    <p:extLst>
      <p:ext uri="{BB962C8B-B14F-4D97-AF65-F5344CB8AC3E}">
        <p14:creationId xmlns:p14="http://schemas.microsoft.com/office/powerpoint/2010/main" val="40869789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A9F3FA4-91B3-2232-5B10-CB4EF8240E86}"/>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F5CD1151-E280-41E7-58B2-005A5AE73101}"/>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D5376219-E411-BF11-6DB6-9CED6EB08D30}"/>
              </a:ext>
            </a:extLst>
          </p:cNvPr>
          <p:cNvSpPr>
            <a:spLocks noGrp="1"/>
          </p:cNvSpPr>
          <p:nvPr>
            <p:ph type="dt" sz="half" idx="10"/>
          </p:nvPr>
        </p:nvSpPr>
        <p:spPr/>
        <p:txBody>
          <a:bodyPr/>
          <a:lstStyle/>
          <a:p>
            <a:fld id="{CC0B3F51-AA9E-4D34-8144-3A5F1E1AEB52}" type="datetimeFigureOut">
              <a:rPr lang="es-ES" smtClean="0"/>
              <a:t>11/07/2025</a:t>
            </a:fld>
            <a:endParaRPr lang="es-ES"/>
          </a:p>
        </p:txBody>
      </p:sp>
      <p:sp>
        <p:nvSpPr>
          <p:cNvPr id="5" name="Marcador de pie de página 4">
            <a:extLst>
              <a:ext uri="{FF2B5EF4-FFF2-40B4-BE49-F238E27FC236}">
                <a16:creationId xmlns:a16="http://schemas.microsoft.com/office/drawing/2014/main" id="{A5E5890B-CDD0-A1CB-FE9F-662538E790B4}"/>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729D042B-4856-FB2D-F76D-9A6D65522165}"/>
              </a:ext>
            </a:extLst>
          </p:cNvPr>
          <p:cNvSpPr>
            <a:spLocks noGrp="1"/>
          </p:cNvSpPr>
          <p:nvPr>
            <p:ph type="sldNum" sz="quarter" idx="12"/>
          </p:nvPr>
        </p:nvSpPr>
        <p:spPr/>
        <p:txBody>
          <a:bodyPr/>
          <a:lstStyle/>
          <a:p>
            <a:fld id="{63970836-AFF6-4270-B515-228F2A2EA8DC}" type="slidenum">
              <a:rPr lang="es-ES" smtClean="0"/>
              <a:t>‹nº›</a:t>
            </a:fld>
            <a:endParaRPr lang="es-ES"/>
          </a:p>
        </p:txBody>
      </p:sp>
    </p:spTree>
    <p:extLst>
      <p:ext uri="{BB962C8B-B14F-4D97-AF65-F5344CB8AC3E}">
        <p14:creationId xmlns:p14="http://schemas.microsoft.com/office/powerpoint/2010/main" val="1094614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71704705-6456-C284-FCBF-54308819DD2E}"/>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13D2852E-553E-9CFB-8F7D-0838F2764703}"/>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3B903240-C095-16BA-327D-3CAAEBEBB5D8}"/>
              </a:ext>
            </a:extLst>
          </p:cNvPr>
          <p:cNvSpPr>
            <a:spLocks noGrp="1"/>
          </p:cNvSpPr>
          <p:nvPr>
            <p:ph type="dt" sz="half" idx="10"/>
          </p:nvPr>
        </p:nvSpPr>
        <p:spPr/>
        <p:txBody>
          <a:bodyPr/>
          <a:lstStyle/>
          <a:p>
            <a:fld id="{CC0B3F51-AA9E-4D34-8144-3A5F1E1AEB52}" type="datetimeFigureOut">
              <a:rPr lang="es-ES" smtClean="0"/>
              <a:t>11/07/2025</a:t>
            </a:fld>
            <a:endParaRPr lang="es-ES"/>
          </a:p>
        </p:txBody>
      </p:sp>
      <p:sp>
        <p:nvSpPr>
          <p:cNvPr id="5" name="Marcador de pie de página 4">
            <a:extLst>
              <a:ext uri="{FF2B5EF4-FFF2-40B4-BE49-F238E27FC236}">
                <a16:creationId xmlns:a16="http://schemas.microsoft.com/office/drawing/2014/main" id="{9DCEE36A-A456-EF06-E6A8-D61D12AC601C}"/>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AB8E7F8-148F-BF52-D5B4-884F736D17AD}"/>
              </a:ext>
            </a:extLst>
          </p:cNvPr>
          <p:cNvSpPr>
            <a:spLocks noGrp="1"/>
          </p:cNvSpPr>
          <p:nvPr>
            <p:ph type="sldNum" sz="quarter" idx="12"/>
          </p:nvPr>
        </p:nvSpPr>
        <p:spPr/>
        <p:txBody>
          <a:bodyPr/>
          <a:lstStyle/>
          <a:p>
            <a:fld id="{63970836-AFF6-4270-B515-228F2A2EA8DC}" type="slidenum">
              <a:rPr lang="es-ES" smtClean="0"/>
              <a:t>‹nº›</a:t>
            </a:fld>
            <a:endParaRPr lang="es-ES"/>
          </a:p>
        </p:txBody>
      </p:sp>
    </p:spTree>
    <p:extLst>
      <p:ext uri="{BB962C8B-B14F-4D97-AF65-F5344CB8AC3E}">
        <p14:creationId xmlns:p14="http://schemas.microsoft.com/office/powerpoint/2010/main" val="18332025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8E6EC45B-0606-D7DE-573A-6536827BA46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DFA3CA5C-A4E6-503D-61CD-40C7085CDEB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DD027EE-9EA4-02C8-DEA5-09B8F9A3771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1C0A70E-3492-40B1-A42F-990C99091365}" type="datetimeFigureOut">
              <a:rPr lang="es-ES" smtClean="0"/>
              <a:t>11/07/2025</a:t>
            </a:fld>
            <a:endParaRPr lang="es-ES"/>
          </a:p>
        </p:txBody>
      </p:sp>
      <p:sp>
        <p:nvSpPr>
          <p:cNvPr id="5" name="Marcador de pie de página 4">
            <a:extLst>
              <a:ext uri="{FF2B5EF4-FFF2-40B4-BE49-F238E27FC236}">
                <a16:creationId xmlns:a16="http://schemas.microsoft.com/office/drawing/2014/main" id="{16E641C0-6A86-B522-41F7-A967D321914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D986CA0D-33D5-7063-E6EF-5F8E95F3805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03373B4-DCC3-45D8-8147-B47C9F6A87E2}" type="slidenum">
              <a:rPr lang="es-ES" smtClean="0"/>
              <a:t>‹nº›</a:t>
            </a:fld>
            <a:endParaRPr lang="es-ES"/>
          </a:p>
        </p:txBody>
      </p:sp>
    </p:spTree>
    <p:extLst>
      <p:ext uri="{BB962C8B-B14F-4D97-AF65-F5344CB8AC3E}">
        <p14:creationId xmlns:p14="http://schemas.microsoft.com/office/powerpoint/2010/main" val="138500645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A12C07F4-4E9F-F2BD-94BB-9CCA94DDC9B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7C76BF94-1D6E-5419-7FFF-5D6BF9CFA66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58B5DAAF-503D-5C63-0D57-D02267677CF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C0B3F51-AA9E-4D34-8144-3A5F1E1AEB52}" type="datetimeFigureOut">
              <a:rPr lang="es-ES" smtClean="0"/>
              <a:t>11/07/2025</a:t>
            </a:fld>
            <a:endParaRPr lang="es-ES"/>
          </a:p>
        </p:txBody>
      </p:sp>
      <p:sp>
        <p:nvSpPr>
          <p:cNvPr id="5" name="Marcador de pie de página 4">
            <a:extLst>
              <a:ext uri="{FF2B5EF4-FFF2-40B4-BE49-F238E27FC236}">
                <a16:creationId xmlns:a16="http://schemas.microsoft.com/office/drawing/2014/main" id="{65C4CB22-D2D7-60F1-A7D6-29120CD0212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B59F44E1-4CE8-5978-2F3E-CB1AC17DBBA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3970836-AFF6-4270-B515-228F2A2EA8DC}" type="slidenum">
              <a:rPr lang="es-ES" smtClean="0"/>
              <a:t>‹nº›</a:t>
            </a:fld>
            <a:endParaRPr lang="es-ES"/>
          </a:p>
        </p:txBody>
      </p:sp>
    </p:spTree>
    <p:extLst>
      <p:ext uri="{BB962C8B-B14F-4D97-AF65-F5344CB8AC3E}">
        <p14:creationId xmlns:p14="http://schemas.microsoft.com/office/powerpoint/2010/main" val="350113638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jpg"/><Relationship Id="rId7" Type="http://schemas.openxmlformats.org/officeDocument/2006/relationships/image" Target="../media/image8.png"/><Relationship Id="rId2" Type="http://schemas.openxmlformats.org/officeDocument/2006/relationships/image" Target="../media/image3.jpg"/><Relationship Id="rId1" Type="http://schemas.openxmlformats.org/officeDocument/2006/relationships/slideLayout" Target="../slideLayouts/slideLayout7.xml"/><Relationship Id="rId6" Type="http://schemas.openxmlformats.org/officeDocument/2006/relationships/image" Target="../media/image7.png"/><Relationship Id="rId11" Type="http://schemas.openxmlformats.org/officeDocument/2006/relationships/image" Target="../media/image12.jp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jpeg"/><Relationship Id="rId9"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openxmlformats.org/officeDocument/2006/relationships/image" Target="../media/image20.jpeg"/><Relationship Id="rId3" Type="http://schemas.microsoft.com/office/2007/relationships/hdphoto" Target="../media/hdphoto1.wdp"/><Relationship Id="rId7" Type="http://schemas.openxmlformats.org/officeDocument/2006/relationships/image" Target="../media/image19.jpeg"/><Relationship Id="rId2"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png"/><Relationship Id="rId1" Type="http://schemas.openxmlformats.org/officeDocument/2006/relationships/slideLayout" Target="../slideLayouts/slideLayout7.xml"/><Relationship Id="rId5" Type="http://schemas.openxmlformats.org/officeDocument/2006/relationships/image" Target="../media/image24.jpeg"/><Relationship Id="rId4" Type="http://schemas.openxmlformats.org/officeDocument/2006/relationships/image" Target="../media/image23.jpg"/></Relationships>
</file>

<file path=ppt/slides/_rels/slide7.xml.rels><?xml version="1.0" encoding="UTF-8" standalone="yes"?>
<Relationships xmlns="http://schemas.openxmlformats.org/package/2006/relationships"><Relationship Id="rId8" Type="http://schemas.microsoft.com/office/2007/relationships/diagramDrawing" Target="../diagrams/drawing1.xml"/><Relationship Id="rId13" Type="http://schemas.openxmlformats.org/officeDocument/2006/relationships/image" Target="../media/image31.jpeg"/><Relationship Id="rId3" Type="http://schemas.openxmlformats.org/officeDocument/2006/relationships/image" Target="../media/image26.jpeg"/><Relationship Id="rId7" Type="http://schemas.openxmlformats.org/officeDocument/2006/relationships/diagramColors" Target="../diagrams/colors1.xml"/><Relationship Id="rId12" Type="http://schemas.openxmlformats.org/officeDocument/2006/relationships/image" Target="../media/image30.jpeg"/><Relationship Id="rId2" Type="http://schemas.openxmlformats.org/officeDocument/2006/relationships/image" Target="../media/image25.jpeg"/><Relationship Id="rId1" Type="http://schemas.openxmlformats.org/officeDocument/2006/relationships/slideLayout" Target="../slideLayouts/slideLayout7.xml"/><Relationship Id="rId6" Type="http://schemas.openxmlformats.org/officeDocument/2006/relationships/diagramQuickStyle" Target="../diagrams/quickStyle1.xml"/><Relationship Id="rId11" Type="http://schemas.openxmlformats.org/officeDocument/2006/relationships/image" Target="../media/image29.jpeg"/><Relationship Id="rId5" Type="http://schemas.openxmlformats.org/officeDocument/2006/relationships/diagramLayout" Target="../diagrams/layout1.xml"/><Relationship Id="rId15" Type="http://schemas.openxmlformats.org/officeDocument/2006/relationships/image" Target="../media/image33.jpeg"/><Relationship Id="rId10" Type="http://schemas.openxmlformats.org/officeDocument/2006/relationships/image" Target="../media/image28.jpeg"/><Relationship Id="rId4" Type="http://schemas.openxmlformats.org/officeDocument/2006/relationships/diagramData" Target="../diagrams/data1.xml"/><Relationship Id="rId9" Type="http://schemas.openxmlformats.org/officeDocument/2006/relationships/image" Target="../media/image27.jpeg"/><Relationship Id="rId14" Type="http://schemas.openxmlformats.org/officeDocument/2006/relationships/image" Target="../media/image32.jpeg"/></Relationships>
</file>

<file path=ppt/slides/_rels/slide8.xml.rels><?xml version="1.0" encoding="UTF-8" standalone="yes"?>
<Relationships xmlns="http://schemas.openxmlformats.org/package/2006/relationships"><Relationship Id="rId3" Type="http://schemas.microsoft.com/office/2007/relationships/hdphoto" Target="../media/hdphoto2.wdp"/><Relationship Id="rId7" Type="http://schemas.microsoft.com/office/2007/relationships/hdphoto" Target="../media/hdphoto3.wdp"/><Relationship Id="rId2" Type="http://schemas.openxmlformats.org/officeDocument/2006/relationships/image" Target="../media/image34.png"/><Relationship Id="rId1" Type="http://schemas.openxmlformats.org/officeDocument/2006/relationships/slideLayout" Target="../slideLayouts/slideLayout7.xml"/><Relationship Id="rId6" Type="http://schemas.openxmlformats.org/officeDocument/2006/relationships/image" Target="../media/image37.png"/><Relationship Id="rId5" Type="http://schemas.openxmlformats.org/officeDocument/2006/relationships/image" Target="../media/image36.jpeg"/><Relationship Id="rId4" Type="http://schemas.openxmlformats.org/officeDocument/2006/relationships/image" Target="../media/image35.jpeg"/></Relationships>
</file>

<file path=ppt/slides/_rels/slide9.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38.png"/><Relationship Id="rId1" Type="http://schemas.openxmlformats.org/officeDocument/2006/relationships/slideLayout" Target="../slideLayouts/slideLayout7.xml"/><Relationship Id="rId4" Type="http://schemas.openxmlformats.org/officeDocument/2006/relationships/image" Target="../media/image39.png"/></Relationships>
</file>

<file path=ppt/slides/_rels/slide10.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image" Target="../media/image40.jpeg"/><Relationship Id="rId1" Type="http://schemas.openxmlformats.org/officeDocument/2006/relationships/slideLayout" Target="../slideLayouts/slideLayout7.xml"/><Relationship Id="rId4" Type="http://schemas.openxmlformats.org/officeDocument/2006/relationships/image" Target="../media/image42.jpg"/></Relationships>
</file>

<file path=ppt/slides/_rels/slide11.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985CFB6-1C13-B88E-1DA6-EB3DA502933C}"/>
            </a:ext>
          </a:extLst>
        </p:cNvPr>
        <p:cNvGrpSpPr/>
        <p:nvPr/>
      </p:nvGrpSpPr>
      <p:grpSpPr>
        <a:xfrm>
          <a:off x="0" y="0"/>
          <a:ext cx="0" cy="0"/>
          <a:chOff x="0" y="0"/>
          <a:chExt cx="0" cy="0"/>
        </a:xfrm>
      </p:grpSpPr>
      <p:sp>
        <p:nvSpPr>
          <p:cNvPr id="19" name="Rectangle 18">
            <a:extLst>
              <a:ext uri="{FF2B5EF4-FFF2-40B4-BE49-F238E27FC236}">
                <a16:creationId xmlns:a16="http://schemas.microsoft.com/office/drawing/2014/main" id="{2215C6C6-E45C-4179-9FC1-E8A4C1D474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1" name="Group 20">
            <a:extLst>
              <a:ext uri="{FF2B5EF4-FFF2-40B4-BE49-F238E27FC236}">
                <a16:creationId xmlns:a16="http://schemas.microsoft.com/office/drawing/2014/main" id="{5FE9FE4C-C9E0-4C54-8010-EA9D29CD4D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1564726" y="1890469"/>
            <a:ext cx="5860051" cy="2079143"/>
            <a:chOff x="6081624" y="1998368"/>
            <a:chExt cx="5613457" cy="782175"/>
          </a:xfrm>
          <a:solidFill>
            <a:schemeClr val="accent4"/>
          </a:solidFill>
        </p:grpSpPr>
        <p:sp>
          <p:nvSpPr>
            <p:cNvPr id="22" name="Rectangle 21">
              <a:extLst>
                <a:ext uri="{FF2B5EF4-FFF2-40B4-BE49-F238E27FC236}">
                  <a16:creationId xmlns:a16="http://schemas.microsoft.com/office/drawing/2014/main" id="{56FAD6EF-0374-46BD-901E-E901DCA01F5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04847ABE-275E-4DCA-B164-A672D517FBC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flipH="1" flipV="1">
              <a:off x="6081624" y="1998844"/>
              <a:ext cx="5372968" cy="7816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5" name="Rectangle 24">
            <a:extLst>
              <a:ext uri="{FF2B5EF4-FFF2-40B4-BE49-F238E27FC236}">
                <a16:creationId xmlns:a16="http://schemas.microsoft.com/office/drawing/2014/main" id="{3776B14B-F2F4-4825-8DA8-8C7A0F2B39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579528" y="761619"/>
            <a:ext cx="11111729" cy="591782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Imagen 2" descr="Imagen que contiene interior, vivo, cuarto, tabla&#10;&#10;El contenido generado por IA puede ser incorrecto.">
            <a:extLst>
              <a:ext uri="{FF2B5EF4-FFF2-40B4-BE49-F238E27FC236}">
                <a16:creationId xmlns:a16="http://schemas.microsoft.com/office/drawing/2014/main" id="{66614F14-4340-865E-9327-D1EDAA9C86AC}"/>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a:ext>
            </a:extLst>
          </a:blip>
          <a:srcRect l="1156" r="1156"/>
          <a:stretch>
            <a:fillRect/>
          </a:stretch>
        </p:blipFill>
        <p:spPr>
          <a:xfrm>
            <a:off x="838200" y="1000040"/>
            <a:ext cx="10628376" cy="5440003"/>
          </a:xfrm>
          <a:prstGeom prst="rect">
            <a:avLst/>
          </a:prstGeom>
        </p:spPr>
      </p:pic>
      <p:sp>
        <p:nvSpPr>
          <p:cNvPr id="2" name="CuadroTexto 1">
            <a:extLst>
              <a:ext uri="{FF2B5EF4-FFF2-40B4-BE49-F238E27FC236}">
                <a16:creationId xmlns:a16="http://schemas.microsoft.com/office/drawing/2014/main" id="{6AE90315-47CB-55FF-7E10-AC3E7C82FD78}"/>
              </a:ext>
            </a:extLst>
          </p:cNvPr>
          <p:cNvSpPr txBox="1"/>
          <p:nvPr/>
        </p:nvSpPr>
        <p:spPr>
          <a:xfrm>
            <a:off x="2403607" y="23225"/>
            <a:ext cx="9287650" cy="954107"/>
          </a:xfrm>
          <a:prstGeom prst="rect">
            <a:avLst/>
          </a:prstGeom>
          <a:noFill/>
        </p:spPr>
        <p:txBody>
          <a:bodyPr wrap="square" rtlCol="0">
            <a:spAutoFit/>
            <a:scene3d>
              <a:camera prst="orthographicFront"/>
              <a:lightRig rig="soft" dir="t">
                <a:rot lat="0" lon="0" rev="15600000"/>
              </a:lightRig>
            </a:scene3d>
            <a:sp3d extrusionH="57150" prstMaterial="softEdge">
              <a:bevelT w="25400" h="38100"/>
            </a:sp3d>
          </a:bodyPr>
          <a:lstStyle/>
          <a:p>
            <a:pPr algn="ctr"/>
            <a:r>
              <a:rPr lang="es-ES" sz="5400" b="1" spc="300" dirty="0">
                <a:ln/>
                <a:solidFill>
                  <a:srgbClr val="9E7428"/>
                </a:solidFill>
                <a:effectLst>
                  <a:outerShdw blurRad="38100" dist="38100" dir="2700000" algn="tl">
                    <a:srgbClr val="FFC000"/>
                  </a:outerShdw>
                  <a:reflection blurRad="76200" stA="55000" endA="300" endPos="34000" dir="5400000" sy="-100000" algn="bl" rotWithShape="0"/>
                </a:effectLst>
              </a:rPr>
              <a:t>UN COMIENZO DIFÍCIL</a:t>
            </a:r>
          </a:p>
        </p:txBody>
      </p:sp>
      <p:sp>
        <p:nvSpPr>
          <p:cNvPr id="5" name="CuadroTexto 4">
            <a:extLst>
              <a:ext uri="{FF2B5EF4-FFF2-40B4-BE49-F238E27FC236}">
                <a16:creationId xmlns:a16="http://schemas.microsoft.com/office/drawing/2014/main" id="{C5C29692-8C98-5EC2-CD54-AA6072EC1183}"/>
              </a:ext>
            </a:extLst>
          </p:cNvPr>
          <p:cNvSpPr txBox="1"/>
          <p:nvPr/>
        </p:nvSpPr>
        <p:spPr>
          <a:xfrm>
            <a:off x="8058645" y="6390468"/>
            <a:ext cx="3482172" cy="338554"/>
          </a:xfrm>
          <a:prstGeom prst="rect">
            <a:avLst/>
          </a:prstGeom>
          <a:noFill/>
        </p:spPr>
        <p:txBody>
          <a:bodyPr wrap="none" rtlCol="0">
            <a:spAutoFit/>
          </a:bodyPr>
          <a:lstStyle/>
          <a:p>
            <a:pPr algn="r"/>
            <a:r>
              <a:rPr lang="es-ES" sz="1600" b="1" dirty="0">
                <a:solidFill>
                  <a:srgbClr val="491201"/>
                </a:solidFill>
              </a:rPr>
              <a:t>Lección 3 para el 19 de julio de 2025</a:t>
            </a:r>
          </a:p>
        </p:txBody>
      </p:sp>
    </p:spTree>
    <p:extLst>
      <p:ext uri="{BB962C8B-B14F-4D97-AF65-F5344CB8AC3E}">
        <p14:creationId xmlns:p14="http://schemas.microsoft.com/office/powerpoint/2010/main" val="9010059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8B089790-F4B6-46A7-BB28-7B74A9A9EF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2" name="Imagen 1" descr="Un grupo de personas en una boda&#10;&#10;El contenido generado por IA puede ser incorrecto.">
            <a:extLst>
              <a:ext uri="{FF2B5EF4-FFF2-40B4-BE49-F238E27FC236}">
                <a16:creationId xmlns:a16="http://schemas.microsoft.com/office/drawing/2014/main" id="{A5396E47-21EA-44A9-1CEF-188075BE7AC6}"/>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146" t="7455" r="146" b="6569"/>
          <a:stretch>
            <a:fillRect/>
          </a:stretch>
        </p:blipFill>
        <p:spPr>
          <a:xfrm>
            <a:off x="-305" y="560"/>
            <a:ext cx="12192000" cy="5241101"/>
          </a:xfrm>
          <a:prstGeom prst="rect">
            <a:avLst/>
          </a:prstGeom>
        </p:spPr>
      </p:pic>
      <p:grpSp>
        <p:nvGrpSpPr>
          <p:cNvPr id="9" name="Group 8">
            <a:extLst>
              <a:ext uri="{FF2B5EF4-FFF2-40B4-BE49-F238E27FC236}">
                <a16:creationId xmlns:a16="http://schemas.microsoft.com/office/drawing/2014/main" id="{9DE3F54D-33BC-4382-A2AB-5E002F0F116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05" y="4452732"/>
            <a:ext cx="12228128" cy="1311974"/>
            <a:chOff x="-305" y="2987478"/>
            <a:chExt cx="12188952" cy="1828800"/>
          </a:xfrm>
        </p:grpSpPr>
        <p:sp>
          <p:nvSpPr>
            <p:cNvPr id="10" name="Freeform: Shape 9">
              <a:extLst>
                <a:ext uri="{FF2B5EF4-FFF2-40B4-BE49-F238E27FC236}">
                  <a16:creationId xmlns:a16="http://schemas.microsoft.com/office/drawing/2014/main" id="{6798451A-4EC8-4869-8DFB-BCE4E00BE55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305" y="2987478"/>
              <a:ext cx="12188952" cy="1099712"/>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1" name="Freeform: Shape 10">
              <a:extLst>
                <a:ext uri="{FF2B5EF4-FFF2-40B4-BE49-F238E27FC236}">
                  <a16:creationId xmlns:a16="http://schemas.microsoft.com/office/drawing/2014/main" id="{60ECD12F-47FF-48FE-A827-069775A8AD1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305" y="3199381"/>
              <a:ext cx="12188952" cy="902694"/>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2" name="Freeform: Shape 11">
              <a:extLst>
                <a:ext uri="{FF2B5EF4-FFF2-40B4-BE49-F238E27FC236}">
                  <a16:creationId xmlns:a16="http://schemas.microsoft.com/office/drawing/2014/main" id="{48928757-970C-4B99-9F9C-0C07E4A9451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305" y="3501488"/>
              <a:ext cx="12188952" cy="641669"/>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useBgFill="1">
          <p:nvSpPr>
            <p:cNvPr id="13" name="Freeform: Shape 12">
              <a:extLst>
                <a:ext uri="{FF2B5EF4-FFF2-40B4-BE49-F238E27FC236}">
                  <a16:creationId xmlns:a16="http://schemas.microsoft.com/office/drawing/2014/main" id="{1213505B-6136-49EC-951C-1FDA2A6C5BD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305" y="3614750"/>
              <a:ext cx="12188952" cy="1201528"/>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grpSp>
      <p:sp>
        <p:nvSpPr>
          <p:cNvPr id="3" name="CuadroTexto 2">
            <a:extLst>
              <a:ext uri="{FF2B5EF4-FFF2-40B4-BE49-F238E27FC236}">
                <a16:creationId xmlns:a16="http://schemas.microsoft.com/office/drawing/2014/main" id="{6A4A69CB-0B7C-40CE-254C-E081F7A389D9}"/>
              </a:ext>
            </a:extLst>
          </p:cNvPr>
          <p:cNvSpPr txBox="1"/>
          <p:nvPr/>
        </p:nvSpPr>
        <p:spPr>
          <a:xfrm>
            <a:off x="39761" y="5252339"/>
            <a:ext cx="12112171" cy="1508105"/>
          </a:xfrm>
          <a:prstGeom prst="rect">
            <a:avLst/>
          </a:prstGeom>
          <a:noFill/>
        </p:spPr>
        <p:txBody>
          <a:bodyPr wrap="square">
            <a:spAutoFit/>
            <a:scene3d>
              <a:camera prst="orthographicFront"/>
              <a:lightRig rig="threePt" dir="t"/>
            </a:scene3d>
            <a:sp3d extrusionH="57150">
              <a:bevelT w="38100" h="38100"/>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300" b="1" i="0" u="none" strike="noStrike" kern="1200" cap="none" spc="0" normalizeH="0" baseline="0" noProof="0" dirty="0">
                <a:ln w="12700" cmpd="sng">
                  <a:noFill/>
                  <a:prstDash val="solid"/>
                </a:ln>
                <a:solidFill>
                  <a:srgbClr val="3A538A"/>
                </a:solidFill>
                <a:effectLst/>
                <a:uLnTx/>
                <a:uFillTx/>
                <a:latin typeface="Comic Sans MS" panose="030F0702030302020204" pitchFamily="66" charset="0"/>
                <a:ea typeface="+mn-ea"/>
                <a:cs typeface="+mn-cs"/>
              </a:rPr>
              <a:t>“Después Moisés y Aarón se presentaron ante Faraón, y le dijeron: ‘El Señor, el Dios de Israel, dice así: ‘Deja ir a mi pueblo a celebrarme fiesta en el desierto’. Y Faraón respondió: ‘¿Quién es el Señor para que yo obedezca su voz y deje ir a Israel? Yo no conozco al Señor, ni tampoco dejaré ir a Israel’ ” </a:t>
            </a:r>
            <a:r>
              <a:rPr kumimoji="0" lang="es-ES" sz="1600" b="1" i="0" u="none" strike="noStrike" kern="1200" cap="none" spc="0" normalizeH="0" baseline="0" noProof="0" dirty="0">
                <a:ln w="12700" cmpd="sng">
                  <a:noFill/>
                  <a:prstDash val="solid"/>
                </a:ln>
                <a:solidFill>
                  <a:srgbClr val="3A538A"/>
                </a:solidFill>
                <a:effectLst/>
                <a:uLnTx/>
                <a:uFillTx/>
                <a:latin typeface="Comic Sans MS" panose="030F0702030302020204" pitchFamily="66" charset="0"/>
                <a:ea typeface="+mn-ea"/>
                <a:cs typeface="+mn-cs"/>
              </a:rPr>
              <a:t>Éxodo 5:1-2</a:t>
            </a:r>
          </a:p>
        </p:txBody>
      </p:sp>
    </p:spTree>
    <p:extLst>
      <p:ext uri="{BB962C8B-B14F-4D97-AF65-F5344CB8AC3E}">
        <p14:creationId xmlns:p14="http://schemas.microsoft.com/office/powerpoint/2010/main" val="32445017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b="-6000"/>
          </a:stretch>
        </a:blip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942920C9-8E97-1EEA-2A2D-67065471249C}"/>
              </a:ext>
            </a:extLst>
          </p:cNvPr>
          <p:cNvSpPr txBox="1"/>
          <p:nvPr/>
        </p:nvSpPr>
        <p:spPr>
          <a:xfrm>
            <a:off x="5943600" y="4200525"/>
            <a:ext cx="5695950" cy="2477601"/>
          </a:xfrm>
          <a:prstGeom prst="rect">
            <a:avLst/>
          </a:prstGeom>
          <a:noFill/>
        </p:spPr>
        <p:txBody>
          <a:bodyPr wrap="square" rtlCol="0">
            <a:spAutoFit/>
            <a:scene3d>
              <a:camera prst="orthographicFront"/>
              <a:lightRig rig="threePt" dir="t"/>
            </a:scene3d>
            <a:sp3d extrusionH="57150">
              <a:bevelT w="38100" h="38100"/>
            </a:sp3d>
          </a:bodyPr>
          <a:lstStyle/>
          <a:p>
            <a:pPr>
              <a:spcBef>
                <a:spcPts val="600"/>
              </a:spcBef>
            </a:pPr>
            <a:r>
              <a:rPr lang="es-ES" sz="2000" b="1" dirty="0">
                <a:solidFill>
                  <a:srgbClr val="7A21A4"/>
                </a:solidFill>
              </a:rPr>
              <a:t>La petición: “Deja ir a mi pueblo”.</a:t>
            </a:r>
          </a:p>
          <a:p>
            <a:pPr lvl="1">
              <a:spcBef>
                <a:spcPts val="600"/>
              </a:spcBef>
            </a:pPr>
            <a:r>
              <a:rPr lang="es-ES" sz="2000" b="1" dirty="0"/>
              <a:t>La respuesta del faraón (Éxodo 5:1-2)</a:t>
            </a:r>
          </a:p>
          <a:p>
            <a:pPr lvl="1">
              <a:spcBef>
                <a:spcPts val="600"/>
              </a:spcBef>
            </a:pPr>
            <a:r>
              <a:rPr lang="es-ES" sz="2000" b="1" dirty="0"/>
              <a:t>La respuesta del pueblo (Éxodo 5:3-21)</a:t>
            </a:r>
          </a:p>
          <a:p>
            <a:pPr lvl="1">
              <a:spcBef>
                <a:spcPts val="600"/>
              </a:spcBef>
            </a:pPr>
            <a:r>
              <a:rPr lang="es-ES" sz="2000" b="1" dirty="0"/>
              <a:t>La respuesta de Dios (Éxodo 5:22-6:8)</a:t>
            </a:r>
          </a:p>
          <a:p>
            <a:pPr lvl="1">
              <a:spcBef>
                <a:spcPts val="600"/>
              </a:spcBef>
            </a:pPr>
            <a:r>
              <a:rPr lang="es-ES" sz="2000" b="1" dirty="0"/>
              <a:t>La respuesta de Moisés (Éxodo 6:9-13)</a:t>
            </a:r>
          </a:p>
          <a:p>
            <a:pPr>
              <a:spcBef>
                <a:spcPts val="1800"/>
              </a:spcBef>
            </a:pPr>
            <a:r>
              <a:rPr lang="es-ES" sz="2000" b="1" dirty="0">
                <a:solidFill>
                  <a:srgbClr val="A01965"/>
                </a:solidFill>
              </a:rPr>
              <a:t>El papel de Moisés y de Aarón (Éxodo 6:28-7:7)</a:t>
            </a:r>
          </a:p>
        </p:txBody>
      </p:sp>
      <p:sp>
        <p:nvSpPr>
          <p:cNvPr id="3" name="CuadroTexto 2">
            <a:extLst>
              <a:ext uri="{FF2B5EF4-FFF2-40B4-BE49-F238E27FC236}">
                <a16:creationId xmlns:a16="http://schemas.microsoft.com/office/drawing/2014/main" id="{E4A576F8-2BB4-78B1-7CAB-2B799A1BA797}"/>
              </a:ext>
            </a:extLst>
          </p:cNvPr>
          <p:cNvSpPr txBox="1"/>
          <p:nvPr/>
        </p:nvSpPr>
        <p:spPr>
          <a:xfrm>
            <a:off x="101049" y="126891"/>
            <a:ext cx="6156876" cy="707886"/>
          </a:xfrm>
          <a:prstGeom prst="rect">
            <a:avLst/>
          </a:prstGeom>
          <a:noFill/>
        </p:spPr>
        <p:txBody>
          <a:bodyPr wrap="square" rtlCol="0">
            <a:spAutoFit/>
          </a:bodyPr>
          <a:lstStyle/>
          <a:p>
            <a:pPr>
              <a:spcBef>
                <a:spcPts val="600"/>
              </a:spcBef>
            </a:pPr>
            <a:r>
              <a:rPr lang="es-ES" sz="2000" b="1" dirty="0">
                <a:solidFill>
                  <a:schemeClr val="bg1"/>
                </a:solidFill>
                <a:effectLst>
                  <a:glow rad="127000">
                    <a:srgbClr val="436E6D"/>
                  </a:glow>
                  <a:outerShdw blurRad="38100" dist="38100" dir="2700000" algn="tl">
                    <a:srgbClr val="000000">
                      <a:alpha val="43137"/>
                    </a:srgbClr>
                  </a:outerShdw>
                </a:effectLst>
              </a:rPr>
              <a:t>Como Moisés intuía, no sería fácil que el faraón permitiese que Israel saliese de Egipto.</a:t>
            </a:r>
          </a:p>
        </p:txBody>
      </p:sp>
      <p:pic>
        <p:nvPicPr>
          <p:cNvPr id="7" name="Imagen 6" descr="Personas en un escenario&#10;&#10;El contenido generado por IA puede ser incorrecto.">
            <a:extLst>
              <a:ext uri="{FF2B5EF4-FFF2-40B4-BE49-F238E27FC236}">
                <a16:creationId xmlns:a16="http://schemas.microsoft.com/office/drawing/2014/main" id="{9B642608-2A8E-8DC1-BA99-9B31E086D885}"/>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323085" y="208449"/>
            <a:ext cx="2799612" cy="3566527"/>
          </a:xfrm>
          <a:prstGeom prst="snip2DiagRect">
            <a:avLst/>
          </a:prstGeom>
          <a:solidFill>
            <a:srgbClr val="FFFFFF">
              <a:shade val="85000"/>
            </a:srgbClr>
          </a:solidFill>
          <a:ln w="57150" cap="sq">
            <a:solidFill>
              <a:srgbClr val="9D2AD0"/>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9" name="Imagen 8" descr="Un dibujo de una persona&#10;&#10;El contenido generado por IA puede ser incorrecto.">
            <a:extLst>
              <a:ext uri="{FF2B5EF4-FFF2-40B4-BE49-F238E27FC236}">
                <a16:creationId xmlns:a16="http://schemas.microsoft.com/office/drawing/2014/main" id="{DE1F443F-4220-C968-5CBC-D12FE37A129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33376" y="4298706"/>
            <a:ext cx="4552949" cy="2310966"/>
          </a:xfrm>
          <a:prstGeom prst="rect">
            <a:avLst/>
          </a:prstGeom>
          <a:effectLst>
            <a:innerShdw blurRad="114300">
              <a:prstClr val="black"/>
            </a:innerShdw>
          </a:effectLst>
        </p:spPr>
      </p:pic>
      <p:pic>
        <p:nvPicPr>
          <p:cNvPr id="10" name="Imagen 9" descr="Manzana de color rojo&#10;&#10;El contenido generado por IA puede ser incorrecto.">
            <a:extLst>
              <a:ext uri="{FF2B5EF4-FFF2-40B4-BE49-F238E27FC236}">
                <a16:creationId xmlns:a16="http://schemas.microsoft.com/office/drawing/2014/main" id="{E9ED125A-4CCB-D4AD-D9DD-C7150C57C8DC}"/>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060744" y="4633354"/>
            <a:ext cx="308050" cy="301377"/>
          </a:xfrm>
          <a:prstGeom prst="rect">
            <a:avLst/>
          </a:prstGeom>
          <a:effectLst>
            <a:outerShdw blurRad="50800" dist="38100" dir="8100000" algn="tr" rotWithShape="0">
              <a:prstClr val="black">
                <a:alpha val="40000"/>
              </a:prstClr>
            </a:outerShdw>
          </a:effectLst>
        </p:spPr>
      </p:pic>
      <p:pic>
        <p:nvPicPr>
          <p:cNvPr id="13" name="Imagen 12" descr="Huevo dentro de una taza&#10;&#10;El contenido generado por IA puede ser incorrecto.">
            <a:extLst>
              <a:ext uri="{FF2B5EF4-FFF2-40B4-BE49-F238E27FC236}">
                <a16:creationId xmlns:a16="http://schemas.microsoft.com/office/drawing/2014/main" id="{42B6CFB6-F6C4-2334-5B3C-5B38ECFEA0DD}"/>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60744" y="5001198"/>
            <a:ext cx="314722" cy="310274"/>
          </a:xfrm>
          <a:prstGeom prst="rect">
            <a:avLst/>
          </a:prstGeom>
          <a:effectLst>
            <a:outerShdw blurRad="50800" dist="38100" dir="8100000" algn="tr" rotWithShape="0">
              <a:prstClr val="black">
                <a:alpha val="40000"/>
              </a:prstClr>
            </a:outerShdw>
          </a:effectLst>
        </p:spPr>
      </p:pic>
      <p:pic>
        <p:nvPicPr>
          <p:cNvPr id="14" name="Imagen 13" descr="Huevo dentro de un tazón&#10;&#10;El contenido generado por IA puede ser incorrecto.">
            <a:extLst>
              <a:ext uri="{FF2B5EF4-FFF2-40B4-BE49-F238E27FC236}">
                <a16:creationId xmlns:a16="http://schemas.microsoft.com/office/drawing/2014/main" id="{934257A4-985D-BD46-EB84-AD82AFDACB0F}"/>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060744" y="5770248"/>
            <a:ext cx="309162" cy="311386"/>
          </a:xfrm>
          <a:prstGeom prst="rect">
            <a:avLst/>
          </a:prstGeom>
          <a:effectLst>
            <a:outerShdw blurRad="50800" dist="38100" dir="8100000" algn="tr" rotWithShape="0">
              <a:prstClr val="black">
                <a:alpha val="40000"/>
              </a:prstClr>
            </a:outerShdw>
          </a:effectLst>
        </p:spPr>
      </p:pic>
      <p:pic>
        <p:nvPicPr>
          <p:cNvPr id="17" name="Imagen 16" descr="Imagen que contiene verde, alimentos, tabla, tazón&#10;&#10;El contenido generado por IA puede ser incorrecto.">
            <a:extLst>
              <a:ext uri="{FF2B5EF4-FFF2-40B4-BE49-F238E27FC236}">
                <a16:creationId xmlns:a16="http://schemas.microsoft.com/office/drawing/2014/main" id="{1E9C75F7-EF4D-8D81-9402-098D7DD3E6D7}"/>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6060744" y="5377939"/>
            <a:ext cx="314722" cy="325843"/>
          </a:xfrm>
          <a:prstGeom prst="rect">
            <a:avLst/>
          </a:prstGeom>
          <a:effectLst>
            <a:outerShdw blurRad="50800" dist="38100" dir="8100000" algn="tr" rotWithShape="0">
              <a:prstClr val="black">
                <a:alpha val="40000"/>
              </a:prstClr>
            </a:outerShdw>
          </a:effectLst>
        </p:spPr>
      </p:pic>
      <p:pic>
        <p:nvPicPr>
          <p:cNvPr id="25" name="Imagen 24" descr="Forma&#10;&#10;El contenido generado por IA puede ser incorrecto.">
            <a:extLst>
              <a:ext uri="{FF2B5EF4-FFF2-40B4-BE49-F238E27FC236}">
                <a16:creationId xmlns:a16="http://schemas.microsoft.com/office/drawing/2014/main" id="{8DE583C9-C385-128D-1A45-619EEE369F46}"/>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rot="16200000">
            <a:off x="5478532" y="4086579"/>
            <a:ext cx="287659" cy="633866"/>
          </a:xfrm>
          <a:prstGeom prst="rect">
            <a:avLst/>
          </a:prstGeom>
          <a:effectLst>
            <a:outerShdw blurRad="50800" dist="38100" dir="8100000" algn="tr" rotWithShape="0">
              <a:prstClr val="black">
                <a:alpha val="40000"/>
              </a:prstClr>
            </a:outerShdw>
          </a:effectLst>
        </p:spPr>
      </p:pic>
      <p:pic>
        <p:nvPicPr>
          <p:cNvPr id="26" name="Imagen 25" descr="Forma&#10;&#10;El contenido generado por IA puede ser incorrecto.">
            <a:extLst>
              <a:ext uri="{FF2B5EF4-FFF2-40B4-BE49-F238E27FC236}">
                <a16:creationId xmlns:a16="http://schemas.microsoft.com/office/drawing/2014/main" id="{B642248E-5F63-0168-ACB2-748CA8A59C36}"/>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rot="16200000">
            <a:off x="5478532" y="6128421"/>
            <a:ext cx="287659" cy="633867"/>
          </a:xfrm>
          <a:prstGeom prst="rect">
            <a:avLst/>
          </a:prstGeom>
          <a:effectLst>
            <a:outerShdw blurRad="50800" dist="38100" dir="8100000" algn="tr" rotWithShape="0">
              <a:prstClr val="black">
                <a:alpha val="40000"/>
              </a:prstClr>
            </a:outerShdw>
          </a:effectLst>
        </p:spPr>
      </p:pic>
      <p:sp>
        <p:nvSpPr>
          <p:cNvPr id="6" name="CuadroTexto 5">
            <a:extLst>
              <a:ext uri="{FF2B5EF4-FFF2-40B4-BE49-F238E27FC236}">
                <a16:creationId xmlns:a16="http://schemas.microsoft.com/office/drawing/2014/main" id="{52F9681B-F0AB-259B-84AB-D8ADFEFCA87C}"/>
              </a:ext>
            </a:extLst>
          </p:cNvPr>
          <p:cNvSpPr txBox="1"/>
          <p:nvPr/>
        </p:nvSpPr>
        <p:spPr>
          <a:xfrm>
            <a:off x="101049" y="2901791"/>
            <a:ext cx="6156876" cy="1015663"/>
          </a:xfrm>
          <a:prstGeom prst="rect">
            <a:avLst/>
          </a:prstGeom>
          <a:noFill/>
        </p:spPr>
        <p:txBody>
          <a:bodyPr wrap="square">
            <a:spAutoFit/>
          </a:bodyPr>
          <a:lstStyle/>
          <a:p>
            <a:pPr>
              <a:spcBef>
                <a:spcPts val="600"/>
              </a:spcBef>
            </a:pPr>
            <a:r>
              <a:rPr lang="es-ES" sz="2000" b="1" dirty="0">
                <a:solidFill>
                  <a:schemeClr val="bg1"/>
                </a:solidFill>
                <a:effectLst>
                  <a:glow rad="127000">
                    <a:srgbClr val="436E6D"/>
                  </a:glow>
                  <a:outerShdw blurRad="38100" dist="38100" dir="2700000" algn="tl">
                    <a:srgbClr val="000000">
                      <a:alpha val="43137"/>
                    </a:srgbClr>
                  </a:outerShdw>
                </a:effectLst>
              </a:rPr>
              <a:t>La petición se hizo; fue rechazada; hubo represalias; Moisés no hizo nada milagroso; … decepcionante.</a:t>
            </a:r>
          </a:p>
        </p:txBody>
      </p:sp>
      <p:sp>
        <p:nvSpPr>
          <p:cNvPr id="11" name="CuadroTexto 10">
            <a:extLst>
              <a:ext uri="{FF2B5EF4-FFF2-40B4-BE49-F238E27FC236}">
                <a16:creationId xmlns:a16="http://schemas.microsoft.com/office/drawing/2014/main" id="{B46BE25D-91E0-4803-EE8F-1B4BDEE16497}"/>
              </a:ext>
            </a:extLst>
          </p:cNvPr>
          <p:cNvSpPr txBox="1"/>
          <p:nvPr/>
        </p:nvSpPr>
        <p:spPr>
          <a:xfrm>
            <a:off x="101049" y="1874232"/>
            <a:ext cx="6156876" cy="1015663"/>
          </a:xfrm>
          <a:prstGeom prst="rect">
            <a:avLst/>
          </a:prstGeom>
          <a:noFill/>
        </p:spPr>
        <p:txBody>
          <a:bodyPr wrap="square">
            <a:spAutoFit/>
          </a:bodyPr>
          <a:lstStyle/>
          <a:p>
            <a:pPr>
              <a:spcBef>
                <a:spcPts val="600"/>
              </a:spcBef>
            </a:pPr>
            <a:r>
              <a:rPr lang="es-ES" sz="2000" b="1" dirty="0">
                <a:solidFill>
                  <a:schemeClr val="bg1"/>
                </a:solidFill>
                <a:effectLst>
                  <a:glow rad="127000">
                    <a:srgbClr val="436E6D"/>
                  </a:glow>
                  <a:outerShdw blurRad="38100" dist="38100" dir="2700000" algn="tl">
                    <a:srgbClr val="000000">
                      <a:alpha val="43137"/>
                    </a:srgbClr>
                  </a:outerShdw>
                </a:effectLst>
              </a:rPr>
              <a:t>Así que las esperanzas del pueblo estaban en los milagros que obligarían al faraón a responder afirmativamente a su petición.</a:t>
            </a:r>
          </a:p>
        </p:txBody>
      </p:sp>
      <p:sp>
        <p:nvSpPr>
          <p:cNvPr id="15" name="CuadroTexto 14">
            <a:extLst>
              <a:ext uri="{FF2B5EF4-FFF2-40B4-BE49-F238E27FC236}">
                <a16:creationId xmlns:a16="http://schemas.microsoft.com/office/drawing/2014/main" id="{647DCA53-3BC7-8C4D-04E1-00D6C259A057}"/>
              </a:ext>
            </a:extLst>
          </p:cNvPr>
          <p:cNvSpPr txBox="1"/>
          <p:nvPr/>
        </p:nvSpPr>
        <p:spPr>
          <a:xfrm>
            <a:off x="101049" y="846673"/>
            <a:ext cx="6156876" cy="1015663"/>
          </a:xfrm>
          <a:prstGeom prst="rect">
            <a:avLst/>
          </a:prstGeom>
          <a:noFill/>
        </p:spPr>
        <p:txBody>
          <a:bodyPr wrap="square">
            <a:spAutoFit/>
          </a:bodyPr>
          <a:lstStyle/>
          <a:p>
            <a:pPr>
              <a:spcBef>
                <a:spcPts val="600"/>
              </a:spcBef>
            </a:pPr>
            <a:r>
              <a:rPr lang="es-ES" sz="2000" b="1" dirty="0">
                <a:solidFill>
                  <a:schemeClr val="bg1"/>
                </a:solidFill>
                <a:effectLst>
                  <a:glow rad="127000">
                    <a:srgbClr val="436E6D"/>
                  </a:glow>
                  <a:outerShdw blurRad="38100" dist="38100" dir="2700000" algn="tl">
                    <a:srgbClr val="000000">
                      <a:alpha val="43137"/>
                    </a:srgbClr>
                  </a:outerShdw>
                </a:effectLst>
              </a:rPr>
              <a:t>Tampoco parecía lógico que dejasen ir libre sin más a tal cantidad de personas útiles, que realizaban trabajos que los egipcios no querían hacer. </a:t>
            </a:r>
          </a:p>
        </p:txBody>
      </p:sp>
      <p:pic>
        <p:nvPicPr>
          <p:cNvPr id="5" name="Imagen 4">
            <a:extLst>
              <a:ext uri="{FF2B5EF4-FFF2-40B4-BE49-F238E27FC236}">
                <a16:creationId xmlns:a16="http://schemas.microsoft.com/office/drawing/2014/main" id="{3DC73FD3-E1E8-F155-FDD5-8136B3A52550}"/>
              </a:ext>
            </a:extLst>
          </p:cNvPr>
          <p:cNvPicPr>
            <a:picLocks noChangeAspect="1"/>
          </p:cNvPicPr>
          <p:nvPr/>
        </p:nvPicPr>
        <p:blipFill rotWithShape="1">
          <a:blip r:embed="rId11">
            <a:extLst>
              <a:ext uri="{28A0092B-C50C-407E-A947-70E740481C1C}">
                <a14:useLocalDpi xmlns:a14="http://schemas.microsoft.com/office/drawing/2010/main"/>
              </a:ext>
            </a:extLst>
          </a:blip>
          <a:srcRect l="7591" r="7591"/>
          <a:stretch>
            <a:fillRect/>
          </a:stretch>
        </p:blipFill>
        <p:spPr>
          <a:xfrm>
            <a:off x="9281814" y="208449"/>
            <a:ext cx="2799612" cy="3566527"/>
          </a:xfrm>
          <a:prstGeom prst="snip2DiagRect">
            <a:avLst>
              <a:gd name="adj1" fmla="val 15650"/>
              <a:gd name="adj2" fmla="val 0"/>
            </a:avLst>
          </a:prstGeom>
          <a:solidFill>
            <a:srgbClr val="FFFFFF">
              <a:shade val="85000"/>
            </a:srgbClr>
          </a:solidFill>
          <a:ln w="57150" cap="sq">
            <a:solidFill>
              <a:srgbClr val="C00000"/>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4826540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strVal val="#ppt_w+.3"/>
                                          </p:val>
                                        </p:tav>
                                        <p:tav tm="100000">
                                          <p:val>
                                            <p:strVal val="#ppt_w"/>
                                          </p:val>
                                        </p:tav>
                                      </p:tavLst>
                                    </p:anim>
                                    <p:anim calcmode="lin" valueType="num">
                                      <p:cBhvr>
                                        <p:cTn id="8" dur="1000" fill="hold"/>
                                        <p:tgtEl>
                                          <p:spTgt spid="7"/>
                                        </p:tgtEl>
                                        <p:attrNameLst>
                                          <p:attrName>ppt_h</p:attrName>
                                        </p:attrNameLst>
                                      </p:cBhvr>
                                      <p:tavLst>
                                        <p:tav tm="0">
                                          <p:val>
                                            <p:strVal val="#ppt_h"/>
                                          </p:val>
                                        </p:tav>
                                        <p:tav tm="100000">
                                          <p:val>
                                            <p:strVal val="#ppt_h"/>
                                          </p:val>
                                        </p:tav>
                                      </p:tavLst>
                                    </p:anim>
                                    <p:animEffect transition="in" filter="fade">
                                      <p:cBhvr>
                                        <p:cTn id="9" dur="1000"/>
                                        <p:tgtEl>
                                          <p:spTgt spid="7"/>
                                        </p:tgtEl>
                                      </p:cBhvr>
                                    </p:animEffect>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left)">
                                      <p:cBhvr>
                                        <p:cTn id="13" dur="500"/>
                                        <p:tgtEl>
                                          <p:spTgt spid="3"/>
                                        </p:tgtEl>
                                      </p:cBhvr>
                                    </p:animEffect>
                                  </p:childTnLst>
                                </p:cTn>
                              </p:par>
                            </p:childTnLst>
                          </p:cTn>
                        </p:par>
                      </p:childTnLst>
                    </p:cTn>
                  </p:par>
                  <p:par>
                    <p:cTn id="14" fill="hold">
                      <p:stCondLst>
                        <p:cond delay="indefinite"/>
                      </p:stCondLst>
                      <p:childTnLst>
                        <p:par>
                          <p:cTn id="15" fill="hold">
                            <p:stCondLst>
                              <p:cond delay="0"/>
                            </p:stCondLst>
                            <p:childTnLst>
                              <p:par>
                                <p:cTn id="16" presetID="50" presetClass="entr" presetSubtype="0" decel="100000" fill="hold" nodeType="click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p:cTn id="18" dur="1000" fill="hold"/>
                                        <p:tgtEl>
                                          <p:spTgt spid="5"/>
                                        </p:tgtEl>
                                        <p:attrNameLst>
                                          <p:attrName>ppt_w</p:attrName>
                                        </p:attrNameLst>
                                      </p:cBhvr>
                                      <p:tavLst>
                                        <p:tav tm="0">
                                          <p:val>
                                            <p:strVal val="#ppt_w+.3"/>
                                          </p:val>
                                        </p:tav>
                                        <p:tav tm="100000">
                                          <p:val>
                                            <p:strVal val="#ppt_w"/>
                                          </p:val>
                                        </p:tav>
                                      </p:tavLst>
                                    </p:anim>
                                    <p:anim calcmode="lin" valueType="num">
                                      <p:cBhvr>
                                        <p:cTn id="19" dur="1000" fill="hold"/>
                                        <p:tgtEl>
                                          <p:spTgt spid="5"/>
                                        </p:tgtEl>
                                        <p:attrNameLst>
                                          <p:attrName>ppt_h</p:attrName>
                                        </p:attrNameLst>
                                      </p:cBhvr>
                                      <p:tavLst>
                                        <p:tav tm="0">
                                          <p:val>
                                            <p:strVal val="#ppt_h"/>
                                          </p:val>
                                        </p:tav>
                                        <p:tav tm="100000">
                                          <p:val>
                                            <p:strVal val="#ppt_h"/>
                                          </p:val>
                                        </p:tav>
                                      </p:tavLst>
                                    </p:anim>
                                    <p:animEffect transition="in" filter="fade">
                                      <p:cBhvr>
                                        <p:cTn id="20" dur="1000"/>
                                        <p:tgtEl>
                                          <p:spTgt spid="5"/>
                                        </p:tgtEl>
                                      </p:cBhvr>
                                    </p:animEffect>
                                  </p:childTnLst>
                                </p:cTn>
                              </p:par>
                            </p:childTnLst>
                          </p:cTn>
                        </p:par>
                        <p:par>
                          <p:cTn id="21" fill="hold">
                            <p:stCondLst>
                              <p:cond delay="1000"/>
                            </p:stCondLst>
                            <p:childTnLst>
                              <p:par>
                                <p:cTn id="22" presetID="22" presetClass="entr" presetSubtype="8" fill="hold" grpId="0" nodeType="after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wipe(left)">
                                      <p:cBhvr>
                                        <p:cTn id="24" dur="500"/>
                                        <p:tgtEl>
                                          <p:spTgt spid="15"/>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wipe(left)">
                                      <p:cBhvr>
                                        <p:cTn id="29" dur="500"/>
                                        <p:tgtEl>
                                          <p:spTgt spid="11"/>
                                        </p:tgtEl>
                                      </p:cBhvr>
                                    </p:animEffect>
                                  </p:childTnLst>
                                </p:cTn>
                              </p:par>
                            </p:childTnLst>
                          </p:cTn>
                        </p:par>
                      </p:childTnLst>
                    </p:cTn>
                  </p:par>
                  <p:par>
                    <p:cTn id="30" fill="hold">
                      <p:stCondLst>
                        <p:cond delay="indefinite"/>
                      </p:stCondLst>
                      <p:childTnLst>
                        <p:par>
                          <p:cTn id="31" fill="hold">
                            <p:stCondLst>
                              <p:cond delay="0"/>
                            </p:stCondLst>
                            <p:childTnLst>
                              <p:par>
                                <p:cTn id="32" presetID="4" presetClass="entr" presetSubtype="32" fill="hold" nodeType="click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box(out)">
                                      <p:cBhvr>
                                        <p:cTn id="34" dur="500"/>
                                        <p:tgtEl>
                                          <p:spTgt spid="9"/>
                                        </p:tgtEl>
                                      </p:cBhvr>
                                    </p:animEffect>
                                  </p:childTnLst>
                                </p:cTn>
                              </p:par>
                            </p:childTnLst>
                          </p:cTn>
                        </p:par>
                        <p:par>
                          <p:cTn id="35" fill="hold">
                            <p:stCondLst>
                              <p:cond delay="500"/>
                            </p:stCondLst>
                            <p:childTnLst>
                              <p:par>
                                <p:cTn id="36" presetID="22" presetClass="entr" presetSubtype="8" fill="hold" grpId="0" nodeType="afterEffect">
                                  <p:stCondLst>
                                    <p:cond delay="0"/>
                                  </p:stCondLst>
                                  <p:childTnLst>
                                    <p:set>
                                      <p:cBhvr>
                                        <p:cTn id="37" dur="1" fill="hold">
                                          <p:stCondLst>
                                            <p:cond delay="0"/>
                                          </p:stCondLst>
                                        </p:cTn>
                                        <p:tgtEl>
                                          <p:spTgt spid="6"/>
                                        </p:tgtEl>
                                        <p:attrNameLst>
                                          <p:attrName>style.visibility</p:attrName>
                                        </p:attrNameLst>
                                      </p:cBhvr>
                                      <p:to>
                                        <p:strVal val="visible"/>
                                      </p:to>
                                    </p:set>
                                    <p:animEffect transition="in" filter="wipe(left)">
                                      <p:cBhvr>
                                        <p:cTn id="38" dur="500"/>
                                        <p:tgtEl>
                                          <p:spTgt spid="6"/>
                                        </p:tgtEl>
                                      </p:cBhvr>
                                    </p:animEffect>
                                  </p:childTnLst>
                                </p:cTn>
                              </p:par>
                            </p:childTnLst>
                          </p:cTn>
                        </p:par>
                      </p:childTnLst>
                    </p:cTn>
                  </p:par>
                  <p:par>
                    <p:cTn id="39" fill="hold">
                      <p:stCondLst>
                        <p:cond delay="indefinite"/>
                      </p:stCondLst>
                      <p:childTnLst>
                        <p:par>
                          <p:cTn id="40" fill="hold">
                            <p:stCondLst>
                              <p:cond delay="0"/>
                            </p:stCondLst>
                            <p:childTnLst>
                              <p:par>
                                <p:cTn id="41" presetID="53" presetClass="entr" presetSubtype="16" fill="hold" nodeType="clickEffect">
                                  <p:stCondLst>
                                    <p:cond delay="0"/>
                                  </p:stCondLst>
                                  <p:childTnLst>
                                    <p:set>
                                      <p:cBhvr>
                                        <p:cTn id="42" dur="1" fill="hold">
                                          <p:stCondLst>
                                            <p:cond delay="0"/>
                                          </p:stCondLst>
                                        </p:cTn>
                                        <p:tgtEl>
                                          <p:spTgt spid="25"/>
                                        </p:tgtEl>
                                        <p:attrNameLst>
                                          <p:attrName>style.visibility</p:attrName>
                                        </p:attrNameLst>
                                      </p:cBhvr>
                                      <p:to>
                                        <p:strVal val="visible"/>
                                      </p:to>
                                    </p:set>
                                    <p:anim calcmode="lin" valueType="num">
                                      <p:cBhvr>
                                        <p:cTn id="43" dur="500" fill="hold"/>
                                        <p:tgtEl>
                                          <p:spTgt spid="25"/>
                                        </p:tgtEl>
                                        <p:attrNameLst>
                                          <p:attrName>ppt_w</p:attrName>
                                        </p:attrNameLst>
                                      </p:cBhvr>
                                      <p:tavLst>
                                        <p:tav tm="0">
                                          <p:val>
                                            <p:fltVal val="0"/>
                                          </p:val>
                                        </p:tav>
                                        <p:tav tm="100000">
                                          <p:val>
                                            <p:strVal val="#ppt_w"/>
                                          </p:val>
                                        </p:tav>
                                      </p:tavLst>
                                    </p:anim>
                                    <p:anim calcmode="lin" valueType="num">
                                      <p:cBhvr>
                                        <p:cTn id="44" dur="500" fill="hold"/>
                                        <p:tgtEl>
                                          <p:spTgt spid="25"/>
                                        </p:tgtEl>
                                        <p:attrNameLst>
                                          <p:attrName>ppt_h</p:attrName>
                                        </p:attrNameLst>
                                      </p:cBhvr>
                                      <p:tavLst>
                                        <p:tav tm="0">
                                          <p:val>
                                            <p:fltVal val="0"/>
                                          </p:val>
                                        </p:tav>
                                        <p:tav tm="100000">
                                          <p:val>
                                            <p:strVal val="#ppt_h"/>
                                          </p:val>
                                        </p:tav>
                                      </p:tavLst>
                                    </p:anim>
                                    <p:animEffect transition="in" filter="fade">
                                      <p:cBhvr>
                                        <p:cTn id="45" dur="500"/>
                                        <p:tgtEl>
                                          <p:spTgt spid="25"/>
                                        </p:tgtEl>
                                      </p:cBhvr>
                                    </p:animEffect>
                                  </p:childTnLst>
                                </p:cTn>
                              </p:par>
                            </p:childTnLst>
                          </p:cTn>
                        </p:par>
                        <p:par>
                          <p:cTn id="46" fill="hold">
                            <p:stCondLst>
                              <p:cond delay="500"/>
                            </p:stCondLst>
                            <p:childTnLst>
                              <p:par>
                                <p:cTn id="47" presetID="22" presetClass="entr" presetSubtype="8" fill="hold" grpId="0" nodeType="afterEffect">
                                  <p:stCondLst>
                                    <p:cond delay="0"/>
                                  </p:stCondLst>
                                  <p:childTnLst>
                                    <p:set>
                                      <p:cBhvr>
                                        <p:cTn id="48" dur="1" fill="hold">
                                          <p:stCondLst>
                                            <p:cond delay="0"/>
                                          </p:stCondLst>
                                        </p:cTn>
                                        <p:tgtEl>
                                          <p:spTgt spid="2">
                                            <p:txEl>
                                              <p:pRg st="0" end="0"/>
                                            </p:txEl>
                                          </p:spTgt>
                                        </p:tgtEl>
                                        <p:attrNameLst>
                                          <p:attrName>style.visibility</p:attrName>
                                        </p:attrNameLst>
                                      </p:cBhvr>
                                      <p:to>
                                        <p:strVal val="visible"/>
                                      </p:to>
                                    </p:set>
                                    <p:animEffect transition="in" filter="wipe(left)">
                                      <p:cBhvr>
                                        <p:cTn id="49" dur="500"/>
                                        <p:tgtEl>
                                          <p:spTgt spid="2">
                                            <p:txEl>
                                              <p:pRg st="0" end="0"/>
                                            </p:txEl>
                                          </p:spTgt>
                                        </p:tgtEl>
                                      </p:cBhvr>
                                    </p:animEffect>
                                  </p:childTnLst>
                                </p:cTn>
                              </p:par>
                            </p:childTnLst>
                          </p:cTn>
                        </p:par>
                        <p:par>
                          <p:cTn id="50" fill="hold">
                            <p:stCondLst>
                              <p:cond delay="1000"/>
                            </p:stCondLst>
                            <p:childTnLst>
                              <p:par>
                                <p:cTn id="51" presetID="31" presetClass="entr" presetSubtype="0" fill="hold" nodeType="afterEffect">
                                  <p:stCondLst>
                                    <p:cond delay="0"/>
                                  </p:stCondLst>
                                  <p:childTnLst>
                                    <p:set>
                                      <p:cBhvr>
                                        <p:cTn id="52" dur="1" fill="hold">
                                          <p:stCondLst>
                                            <p:cond delay="0"/>
                                          </p:stCondLst>
                                        </p:cTn>
                                        <p:tgtEl>
                                          <p:spTgt spid="10"/>
                                        </p:tgtEl>
                                        <p:attrNameLst>
                                          <p:attrName>style.visibility</p:attrName>
                                        </p:attrNameLst>
                                      </p:cBhvr>
                                      <p:to>
                                        <p:strVal val="visible"/>
                                      </p:to>
                                    </p:set>
                                    <p:anim calcmode="lin" valueType="num">
                                      <p:cBhvr>
                                        <p:cTn id="53" dur="1000" fill="hold"/>
                                        <p:tgtEl>
                                          <p:spTgt spid="10"/>
                                        </p:tgtEl>
                                        <p:attrNameLst>
                                          <p:attrName>ppt_w</p:attrName>
                                        </p:attrNameLst>
                                      </p:cBhvr>
                                      <p:tavLst>
                                        <p:tav tm="0">
                                          <p:val>
                                            <p:fltVal val="0"/>
                                          </p:val>
                                        </p:tav>
                                        <p:tav tm="100000">
                                          <p:val>
                                            <p:strVal val="#ppt_w"/>
                                          </p:val>
                                        </p:tav>
                                      </p:tavLst>
                                    </p:anim>
                                    <p:anim calcmode="lin" valueType="num">
                                      <p:cBhvr>
                                        <p:cTn id="54" dur="1000" fill="hold"/>
                                        <p:tgtEl>
                                          <p:spTgt spid="10"/>
                                        </p:tgtEl>
                                        <p:attrNameLst>
                                          <p:attrName>ppt_h</p:attrName>
                                        </p:attrNameLst>
                                      </p:cBhvr>
                                      <p:tavLst>
                                        <p:tav tm="0">
                                          <p:val>
                                            <p:fltVal val="0"/>
                                          </p:val>
                                        </p:tav>
                                        <p:tav tm="100000">
                                          <p:val>
                                            <p:strVal val="#ppt_h"/>
                                          </p:val>
                                        </p:tav>
                                      </p:tavLst>
                                    </p:anim>
                                    <p:anim calcmode="lin" valueType="num">
                                      <p:cBhvr>
                                        <p:cTn id="55" dur="1000" fill="hold"/>
                                        <p:tgtEl>
                                          <p:spTgt spid="10"/>
                                        </p:tgtEl>
                                        <p:attrNameLst>
                                          <p:attrName>style.rotation</p:attrName>
                                        </p:attrNameLst>
                                      </p:cBhvr>
                                      <p:tavLst>
                                        <p:tav tm="0">
                                          <p:val>
                                            <p:fltVal val="90"/>
                                          </p:val>
                                        </p:tav>
                                        <p:tav tm="100000">
                                          <p:val>
                                            <p:fltVal val="0"/>
                                          </p:val>
                                        </p:tav>
                                      </p:tavLst>
                                    </p:anim>
                                    <p:animEffect transition="in" filter="fade">
                                      <p:cBhvr>
                                        <p:cTn id="56" dur="1000"/>
                                        <p:tgtEl>
                                          <p:spTgt spid="10"/>
                                        </p:tgtEl>
                                      </p:cBhvr>
                                    </p:animEffect>
                                  </p:childTnLst>
                                </p:cTn>
                              </p:par>
                            </p:childTnLst>
                          </p:cTn>
                        </p:par>
                        <p:par>
                          <p:cTn id="57" fill="hold">
                            <p:stCondLst>
                              <p:cond delay="2000"/>
                            </p:stCondLst>
                            <p:childTnLst>
                              <p:par>
                                <p:cTn id="58" presetID="22" presetClass="entr" presetSubtype="8" fill="hold" grpId="0" nodeType="afterEffect">
                                  <p:stCondLst>
                                    <p:cond delay="0"/>
                                  </p:stCondLst>
                                  <p:childTnLst>
                                    <p:set>
                                      <p:cBhvr>
                                        <p:cTn id="59" dur="1" fill="hold">
                                          <p:stCondLst>
                                            <p:cond delay="0"/>
                                          </p:stCondLst>
                                        </p:cTn>
                                        <p:tgtEl>
                                          <p:spTgt spid="2">
                                            <p:txEl>
                                              <p:pRg st="1" end="1"/>
                                            </p:txEl>
                                          </p:spTgt>
                                        </p:tgtEl>
                                        <p:attrNameLst>
                                          <p:attrName>style.visibility</p:attrName>
                                        </p:attrNameLst>
                                      </p:cBhvr>
                                      <p:to>
                                        <p:strVal val="visible"/>
                                      </p:to>
                                    </p:set>
                                    <p:animEffect transition="in" filter="wipe(left)">
                                      <p:cBhvr>
                                        <p:cTn id="60" dur="500"/>
                                        <p:tgtEl>
                                          <p:spTgt spid="2">
                                            <p:txEl>
                                              <p:pRg st="1" end="1"/>
                                            </p:txEl>
                                          </p:spTgt>
                                        </p:tgtEl>
                                      </p:cBhvr>
                                    </p:animEffect>
                                  </p:childTnLst>
                                </p:cTn>
                              </p:par>
                            </p:childTnLst>
                          </p:cTn>
                        </p:par>
                        <p:par>
                          <p:cTn id="61" fill="hold">
                            <p:stCondLst>
                              <p:cond delay="2500"/>
                            </p:stCondLst>
                            <p:childTnLst>
                              <p:par>
                                <p:cTn id="62" presetID="31" presetClass="entr" presetSubtype="0" fill="hold" nodeType="afterEffect">
                                  <p:stCondLst>
                                    <p:cond delay="0"/>
                                  </p:stCondLst>
                                  <p:childTnLst>
                                    <p:set>
                                      <p:cBhvr>
                                        <p:cTn id="63" dur="1" fill="hold">
                                          <p:stCondLst>
                                            <p:cond delay="0"/>
                                          </p:stCondLst>
                                        </p:cTn>
                                        <p:tgtEl>
                                          <p:spTgt spid="13"/>
                                        </p:tgtEl>
                                        <p:attrNameLst>
                                          <p:attrName>style.visibility</p:attrName>
                                        </p:attrNameLst>
                                      </p:cBhvr>
                                      <p:to>
                                        <p:strVal val="visible"/>
                                      </p:to>
                                    </p:set>
                                    <p:anim calcmode="lin" valueType="num">
                                      <p:cBhvr>
                                        <p:cTn id="64" dur="1000" fill="hold"/>
                                        <p:tgtEl>
                                          <p:spTgt spid="13"/>
                                        </p:tgtEl>
                                        <p:attrNameLst>
                                          <p:attrName>ppt_w</p:attrName>
                                        </p:attrNameLst>
                                      </p:cBhvr>
                                      <p:tavLst>
                                        <p:tav tm="0">
                                          <p:val>
                                            <p:fltVal val="0"/>
                                          </p:val>
                                        </p:tav>
                                        <p:tav tm="100000">
                                          <p:val>
                                            <p:strVal val="#ppt_w"/>
                                          </p:val>
                                        </p:tav>
                                      </p:tavLst>
                                    </p:anim>
                                    <p:anim calcmode="lin" valueType="num">
                                      <p:cBhvr>
                                        <p:cTn id="65" dur="1000" fill="hold"/>
                                        <p:tgtEl>
                                          <p:spTgt spid="13"/>
                                        </p:tgtEl>
                                        <p:attrNameLst>
                                          <p:attrName>ppt_h</p:attrName>
                                        </p:attrNameLst>
                                      </p:cBhvr>
                                      <p:tavLst>
                                        <p:tav tm="0">
                                          <p:val>
                                            <p:fltVal val="0"/>
                                          </p:val>
                                        </p:tav>
                                        <p:tav tm="100000">
                                          <p:val>
                                            <p:strVal val="#ppt_h"/>
                                          </p:val>
                                        </p:tav>
                                      </p:tavLst>
                                    </p:anim>
                                    <p:anim calcmode="lin" valueType="num">
                                      <p:cBhvr>
                                        <p:cTn id="66" dur="1000" fill="hold"/>
                                        <p:tgtEl>
                                          <p:spTgt spid="13"/>
                                        </p:tgtEl>
                                        <p:attrNameLst>
                                          <p:attrName>style.rotation</p:attrName>
                                        </p:attrNameLst>
                                      </p:cBhvr>
                                      <p:tavLst>
                                        <p:tav tm="0">
                                          <p:val>
                                            <p:fltVal val="90"/>
                                          </p:val>
                                        </p:tav>
                                        <p:tav tm="100000">
                                          <p:val>
                                            <p:fltVal val="0"/>
                                          </p:val>
                                        </p:tav>
                                      </p:tavLst>
                                    </p:anim>
                                    <p:animEffect transition="in" filter="fade">
                                      <p:cBhvr>
                                        <p:cTn id="67" dur="1000"/>
                                        <p:tgtEl>
                                          <p:spTgt spid="13"/>
                                        </p:tgtEl>
                                      </p:cBhvr>
                                    </p:animEffect>
                                  </p:childTnLst>
                                </p:cTn>
                              </p:par>
                            </p:childTnLst>
                          </p:cTn>
                        </p:par>
                        <p:par>
                          <p:cTn id="68" fill="hold">
                            <p:stCondLst>
                              <p:cond delay="3500"/>
                            </p:stCondLst>
                            <p:childTnLst>
                              <p:par>
                                <p:cTn id="69" presetID="22" presetClass="entr" presetSubtype="8" fill="hold" grpId="0" nodeType="afterEffect">
                                  <p:stCondLst>
                                    <p:cond delay="0"/>
                                  </p:stCondLst>
                                  <p:childTnLst>
                                    <p:set>
                                      <p:cBhvr>
                                        <p:cTn id="70" dur="1" fill="hold">
                                          <p:stCondLst>
                                            <p:cond delay="0"/>
                                          </p:stCondLst>
                                        </p:cTn>
                                        <p:tgtEl>
                                          <p:spTgt spid="2">
                                            <p:txEl>
                                              <p:pRg st="2" end="2"/>
                                            </p:txEl>
                                          </p:spTgt>
                                        </p:tgtEl>
                                        <p:attrNameLst>
                                          <p:attrName>style.visibility</p:attrName>
                                        </p:attrNameLst>
                                      </p:cBhvr>
                                      <p:to>
                                        <p:strVal val="visible"/>
                                      </p:to>
                                    </p:set>
                                    <p:animEffect transition="in" filter="wipe(left)">
                                      <p:cBhvr>
                                        <p:cTn id="71" dur="500"/>
                                        <p:tgtEl>
                                          <p:spTgt spid="2">
                                            <p:txEl>
                                              <p:pRg st="2" end="2"/>
                                            </p:txEl>
                                          </p:spTgt>
                                        </p:tgtEl>
                                      </p:cBhvr>
                                    </p:animEffect>
                                  </p:childTnLst>
                                </p:cTn>
                              </p:par>
                            </p:childTnLst>
                          </p:cTn>
                        </p:par>
                        <p:par>
                          <p:cTn id="72" fill="hold">
                            <p:stCondLst>
                              <p:cond delay="4000"/>
                            </p:stCondLst>
                            <p:childTnLst>
                              <p:par>
                                <p:cTn id="73" presetID="31" presetClass="entr" presetSubtype="0" fill="hold" nodeType="afterEffect">
                                  <p:stCondLst>
                                    <p:cond delay="0"/>
                                  </p:stCondLst>
                                  <p:childTnLst>
                                    <p:set>
                                      <p:cBhvr>
                                        <p:cTn id="74" dur="1" fill="hold">
                                          <p:stCondLst>
                                            <p:cond delay="0"/>
                                          </p:stCondLst>
                                        </p:cTn>
                                        <p:tgtEl>
                                          <p:spTgt spid="17"/>
                                        </p:tgtEl>
                                        <p:attrNameLst>
                                          <p:attrName>style.visibility</p:attrName>
                                        </p:attrNameLst>
                                      </p:cBhvr>
                                      <p:to>
                                        <p:strVal val="visible"/>
                                      </p:to>
                                    </p:set>
                                    <p:anim calcmode="lin" valueType="num">
                                      <p:cBhvr>
                                        <p:cTn id="75" dur="1000" fill="hold"/>
                                        <p:tgtEl>
                                          <p:spTgt spid="17"/>
                                        </p:tgtEl>
                                        <p:attrNameLst>
                                          <p:attrName>ppt_w</p:attrName>
                                        </p:attrNameLst>
                                      </p:cBhvr>
                                      <p:tavLst>
                                        <p:tav tm="0">
                                          <p:val>
                                            <p:fltVal val="0"/>
                                          </p:val>
                                        </p:tav>
                                        <p:tav tm="100000">
                                          <p:val>
                                            <p:strVal val="#ppt_w"/>
                                          </p:val>
                                        </p:tav>
                                      </p:tavLst>
                                    </p:anim>
                                    <p:anim calcmode="lin" valueType="num">
                                      <p:cBhvr>
                                        <p:cTn id="76" dur="1000" fill="hold"/>
                                        <p:tgtEl>
                                          <p:spTgt spid="17"/>
                                        </p:tgtEl>
                                        <p:attrNameLst>
                                          <p:attrName>ppt_h</p:attrName>
                                        </p:attrNameLst>
                                      </p:cBhvr>
                                      <p:tavLst>
                                        <p:tav tm="0">
                                          <p:val>
                                            <p:fltVal val="0"/>
                                          </p:val>
                                        </p:tav>
                                        <p:tav tm="100000">
                                          <p:val>
                                            <p:strVal val="#ppt_h"/>
                                          </p:val>
                                        </p:tav>
                                      </p:tavLst>
                                    </p:anim>
                                    <p:anim calcmode="lin" valueType="num">
                                      <p:cBhvr>
                                        <p:cTn id="77" dur="1000" fill="hold"/>
                                        <p:tgtEl>
                                          <p:spTgt spid="17"/>
                                        </p:tgtEl>
                                        <p:attrNameLst>
                                          <p:attrName>style.rotation</p:attrName>
                                        </p:attrNameLst>
                                      </p:cBhvr>
                                      <p:tavLst>
                                        <p:tav tm="0">
                                          <p:val>
                                            <p:fltVal val="90"/>
                                          </p:val>
                                        </p:tav>
                                        <p:tav tm="100000">
                                          <p:val>
                                            <p:fltVal val="0"/>
                                          </p:val>
                                        </p:tav>
                                      </p:tavLst>
                                    </p:anim>
                                    <p:animEffect transition="in" filter="fade">
                                      <p:cBhvr>
                                        <p:cTn id="78" dur="1000"/>
                                        <p:tgtEl>
                                          <p:spTgt spid="17"/>
                                        </p:tgtEl>
                                      </p:cBhvr>
                                    </p:animEffect>
                                  </p:childTnLst>
                                </p:cTn>
                              </p:par>
                            </p:childTnLst>
                          </p:cTn>
                        </p:par>
                        <p:par>
                          <p:cTn id="79" fill="hold">
                            <p:stCondLst>
                              <p:cond delay="5000"/>
                            </p:stCondLst>
                            <p:childTnLst>
                              <p:par>
                                <p:cTn id="80" presetID="22" presetClass="entr" presetSubtype="8" fill="hold" grpId="0" nodeType="afterEffect">
                                  <p:stCondLst>
                                    <p:cond delay="0"/>
                                  </p:stCondLst>
                                  <p:childTnLst>
                                    <p:set>
                                      <p:cBhvr>
                                        <p:cTn id="81" dur="1" fill="hold">
                                          <p:stCondLst>
                                            <p:cond delay="0"/>
                                          </p:stCondLst>
                                        </p:cTn>
                                        <p:tgtEl>
                                          <p:spTgt spid="2">
                                            <p:txEl>
                                              <p:pRg st="3" end="3"/>
                                            </p:txEl>
                                          </p:spTgt>
                                        </p:tgtEl>
                                        <p:attrNameLst>
                                          <p:attrName>style.visibility</p:attrName>
                                        </p:attrNameLst>
                                      </p:cBhvr>
                                      <p:to>
                                        <p:strVal val="visible"/>
                                      </p:to>
                                    </p:set>
                                    <p:animEffect transition="in" filter="wipe(left)">
                                      <p:cBhvr>
                                        <p:cTn id="82" dur="500"/>
                                        <p:tgtEl>
                                          <p:spTgt spid="2">
                                            <p:txEl>
                                              <p:pRg st="3" end="3"/>
                                            </p:txEl>
                                          </p:spTgt>
                                        </p:tgtEl>
                                      </p:cBhvr>
                                    </p:animEffect>
                                  </p:childTnLst>
                                </p:cTn>
                              </p:par>
                            </p:childTnLst>
                          </p:cTn>
                        </p:par>
                        <p:par>
                          <p:cTn id="83" fill="hold">
                            <p:stCondLst>
                              <p:cond delay="5500"/>
                            </p:stCondLst>
                            <p:childTnLst>
                              <p:par>
                                <p:cTn id="84" presetID="31" presetClass="entr" presetSubtype="0" fill="hold" nodeType="afterEffect">
                                  <p:stCondLst>
                                    <p:cond delay="0"/>
                                  </p:stCondLst>
                                  <p:childTnLst>
                                    <p:set>
                                      <p:cBhvr>
                                        <p:cTn id="85" dur="1" fill="hold">
                                          <p:stCondLst>
                                            <p:cond delay="0"/>
                                          </p:stCondLst>
                                        </p:cTn>
                                        <p:tgtEl>
                                          <p:spTgt spid="14"/>
                                        </p:tgtEl>
                                        <p:attrNameLst>
                                          <p:attrName>style.visibility</p:attrName>
                                        </p:attrNameLst>
                                      </p:cBhvr>
                                      <p:to>
                                        <p:strVal val="visible"/>
                                      </p:to>
                                    </p:set>
                                    <p:anim calcmode="lin" valueType="num">
                                      <p:cBhvr>
                                        <p:cTn id="86" dur="1000" fill="hold"/>
                                        <p:tgtEl>
                                          <p:spTgt spid="14"/>
                                        </p:tgtEl>
                                        <p:attrNameLst>
                                          <p:attrName>ppt_w</p:attrName>
                                        </p:attrNameLst>
                                      </p:cBhvr>
                                      <p:tavLst>
                                        <p:tav tm="0">
                                          <p:val>
                                            <p:fltVal val="0"/>
                                          </p:val>
                                        </p:tav>
                                        <p:tav tm="100000">
                                          <p:val>
                                            <p:strVal val="#ppt_w"/>
                                          </p:val>
                                        </p:tav>
                                      </p:tavLst>
                                    </p:anim>
                                    <p:anim calcmode="lin" valueType="num">
                                      <p:cBhvr>
                                        <p:cTn id="87" dur="1000" fill="hold"/>
                                        <p:tgtEl>
                                          <p:spTgt spid="14"/>
                                        </p:tgtEl>
                                        <p:attrNameLst>
                                          <p:attrName>ppt_h</p:attrName>
                                        </p:attrNameLst>
                                      </p:cBhvr>
                                      <p:tavLst>
                                        <p:tav tm="0">
                                          <p:val>
                                            <p:fltVal val="0"/>
                                          </p:val>
                                        </p:tav>
                                        <p:tav tm="100000">
                                          <p:val>
                                            <p:strVal val="#ppt_h"/>
                                          </p:val>
                                        </p:tav>
                                      </p:tavLst>
                                    </p:anim>
                                    <p:anim calcmode="lin" valueType="num">
                                      <p:cBhvr>
                                        <p:cTn id="88" dur="1000" fill="hold"/>
                                        <p:tgtEl>
                                          <p:spTgt spid="14"/>
                                        </p:tgtEl>
                                        <p:attrNameLst>
                                          <p:attrName>style.rotation</p:attrName>
                                        </p:attrNameLst>
                                      </p:cBhvr>
                                      <p:tavLst>
                                        <p:tav tm="0">
                                          <p:val>
                                            <p:fltVal val="90"/>
                                          </p:val>
                                        </p:tav>
                                        <p:tav tm="100000">
                                          <p:val>
                                            <p:fltVal val="0"/>
                                          </p:val>
                                        </p:tav>
                                      </p:tavLst>
                                    </p:anim>
                                    <p:animEffect transition="in" filter="fade">
                                      <p:cBhvr>
                                        <p:cTn id="89" dur="1000"/>
                                        <p:tgtEl>
                                          <p:spTgt spid="14"/>
                                        </p:tgtEl>
                                      </p:cBhvr>
                                    </p:animEffect>
                                  </p:childTnLst>
                                </p:cTn>
                              </p:par>
                            </p:childTnLst>
                          </p:cTn>
                        </p:par>
                        <p:par>
                          <p:cTn id="90" fill="hold">
                            <p:stCondLst>
                              <p:cond delay="6500"/>
                            </p:stCondLst>
                            <p:childTnLst>
                              <p:par>
                                <p:cTn id="91" presetID="22" presetClass="entr" presetSubtype="8" fill="hold" grpId="0" nodeType="afterEffect">
                                  <p:stCondLst>
                                    <p:cond delay="0"/>
                                  </p:stCondLst>
                                  <p:childTnLst>
                                    <p:set>
                                      <p:cBhvr>
                                        <p:cTn id="92" dur="1" fill="hold">
                                          <p:stCondLst>
                                            <p:cond delay="0"/>
                                          </p:stCondLst>
                                        </p:cTn>
                                        <p:tgtEl>
                                          <p:spTgt spid="2">
                                            <p:txEl>
                                              <p:pRg st="4" end="4"/>
                                            </p:txEl>
                                          </p:spTgt>
                                        </p:tgtEl>
                                        <p:attrNameLst>
                                          <p:attrName>style.visibility</p:attrName>
                                        </p:attrNameLst>
                                      </p:cBhvr>
                                      <p:to>
                                        <p:strVal val="visible"/>
                                      </p:to>
                                    </p:set>
                                    <p:animEffect transition="in" filter="wipe(left)">
                                      <p:cBhvr>
                                        <p:cTn id="93" dur="500"/>
                                        <p:tgtEl>
                                          <p:spTgt spid="2">
                                            <p:txEl>
                                              <p:pRg st="4" end="4"/>
                                            </p:txEl>
                                          </p:spTgt>
                                        </p:tgtEl>
                                      </p:cBhvr>
                                    </p:animEffect>
                                  </p:childTnLst>
                                </p:cTn>
                              </p:par>
                            </p:childTnLst>
                          </p:cTn>
                        </p:par>
                      </p:childTnLst>
                    </p:cTn>
                  </p:par>
                  <p:par>
                    <p:cTn id="94" fill="hold">
                      <p:stCondLst>
                        <p:cond delay="indefinite"/>
                      </p:stCondLst>
                      <p:childTnLst>
                        <p:par>
                          <p:cTn id="95" fill="hold">
                            <p:stCondLst>
                              <p:cond delay="0"/>
                            </p:stCondLst>
                            <p:childTnLst>
                              <p:par>
                                <p:cTn id="96" presetID="53" presetClass="entr" presetSubtype="16" fill="hold" nodeType="clickEffect">
                                  <p:stCondLst>
                                    <p:cond delay="0"/>
                                  </p:stCondLst>
                                  <p:childTnLst>
                                    <p:set>
                                      <p:cBhvr>
                                        <p:cTn id="97" dur="1" fill="hold">
                                          <p:stCondLst>
                                            <p:cond delay="0"/>
                                          </p:stCondLst>
                                        </p:cTn>
                                        <p:tgtEl>
                                          <p:spTgt spid="26"/>
                                        </p:tgtEl>
                                        <p:attrNameLst>
                                          <p:attrName>style.visibility</p:attrName>
                                        </p:attrNameLst>
                                      </p:cBhvr>
                                      <p:to>
                                        <p:strVal val="visible"/>
                                      </p:to>
                                    </p:set>
                                    <p:anim calcmode="lin" valueType="num">
                                      <p:cBhvr>
                                        <p:cTn id="98" dur="500" fill="hold"/>
                                        <p:tgtEl>
                                          <p:spTgt spid="26"/>
                                        </p:tgtEl>
                                        <p:attrNameLst>
                                          <p:attrName>ppt_w</p:attrName>
                                        </p:attrNameLst>
                                      </p:cBhvr>
                                      <p:tavLst>
                                        <p:tav tm="0">
                                          <p:val>
                                            <p:fltVal val="0"/>
                                          </p:val>
                                        </p:tav>
                                        <p:tav tm="100000">
                                          <p:val>
                                            <p:strVal val="#ppt_w"/>
                                          </p:val>
                                        </p:tav>
                                      </p:tavLst>
                                    </p:anim>
                                    <p:anim calcmode="lin" valueType="num">
                                      <p:cBhvr>
                                        <p:cTn id="99" dur="500" fill="hold"/>
                                        <p:tgtEl>
                                          <p:spTgt spid="26"/>
                                        </p:tgtEl>
                                        <p:attrNameLst>
                                          <p:attrName>ppt_h</p:attrName>
                                        </p:attrNameLst>
                                      </p:cBhvr>
                                      <p:tavLst>
                                        <p:tav tm="0">
                                          <p:val>
                                            <p:fltVal val="0"/>
                                          </p:val>
                                        </p:tav>
                                        <p:tav tm="100000">
                                          <p:val>
                                            <p:strVal val="#ppt_h"/>
                                          </p:val>
                                        </p:tav>
                                      </p:tavLst>
                                    </p:anim>
                                    <p:animEffect transition="in" filter="fade">
                                      <p:cBhvr>
                                        <p:cTn id="100" dur="500"/>
                                        <p:tgtEl>
                                          <p:spTgt spid="26"/>
                                        </p:tgtEl>
                                      </p:cBhvr>
                                    </p:animEffect>
                                  </p:childTnLst>
                                </p:cTn>
                              </p:par>
                            </p:childTnLst>
                          </p:cTn>
                        </p:par>
                        <p:par>
                          <p:cTn id="101" fill="hold">
                            <p:stCondLst>
                              <p:cond delay="500"/>
                            </p:stCondLst>
                            <p:childTnLst>
                              <p:par>
                                <p:cTn id="102" presetID="22" presetClass="entr" presetSubtype="8" fill="hold" grpId="0" nodeType="afterEffect">
                                  <p:stCondLst>
                                    <p:cond delay="0"/>
                                  </p:stCondLst>
                                  <p:childTnLst>
                                    <p:set>
                                      <p:cBhvr>
                                        <p:cTn id="103" dur="1" fill="hold">
                                          <p:stCondLst>
                                            <p:cond delay="0"/>
                                          </p:stCondLst>
                                        </p:cTn>
                                        <p:tgtEl>
                                          <p:spTgt spid="2">
                                            <p:txEl>
                                              <p:pRg st="5" end="5"/>
                                            </p:txEl>
                                          </p:spTgt>
                                        </p:tgtEl>
                                        <p:attrNameLst>
                                          <p:attrName>style.visibility</p:attrName>
                                        </p:attrNameLst>
                                      </p:cBhvr>
                                      <p:to>
                                        <p:strVal val="visible"/>
                                      </p:to>
                                    </p:set>
                                    <p:animEffect transition="in" filter="wipe(left)">
                                      <p:cBhvr>
                                        <p:cTn id="104" dur="5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3" grpId="0"/>
      <p:bldP spid="6" grpId="0"/>
      <p:bldP spid="11" grpId="0"/>
      <p:bldP spid="15"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D497BD3-BF87-4C4A-F3EC-D9C7EADF2C79}"/>
            </a:ext>
          </a:extLst>
        </p:cNvPr>
        <p:cNvGrpSpPr/>
        <p:nvPr/>
      </p:nvGrpSpPr>
      <p:grpSpPr>
        <a:xfrm>
          <a:off x="0" y="0"/>
          <a:ext cx="0" cy="0"/>
          <a:chOff x="0" y="0"/>
          <a:chExt cx="0" cy="0"/>
        </a:xfrm>
      </p:grpSpPr>
      <p:grpSp>
        <p:nvGrpSpPr>
          <p:cNvPr id="7" name="Grupo 6">
            <a:extLst>
              <a:ext uri="{FF2B5EF4-FFF2-40B4-BE49-F238E27FC236}">
                <a16:creationId xmlns:a16="http://schemas.microsoft.com/office/drawing/2014/main" id="{7B5EF73D-6028-4A34-F9F2-514CE6BF8199}"/>
              </a:ext>
            </a:extLst>
          </p:cNvPr>
          <p:cNvGrpSpPr>
            <a:grpSpLocks noGrp="1" noUngrp="1" noRot="1" noMove="1" noResize="1"/>
          </p:cNvGrpSpPr>
          <p:nvPr/>
        </p:nvGrpSpPr>
        <p:grpSpPr>
          <a:xfrm>
            <a:off x="0" y="1943100"/>
            <a:ext cx="5314950" cy="4914899"/>
            <a:chOff x="0" y="1943100"/>
            <a:chExt cx="5314950" cy="4914899"/>
          </a:xfrm>
        </p:grpSpPr>
        <p:pic>
          <p:nvPicPr>
            <p:cNvPr id="4" name="Imagen 3" descr="Un grupo de personas en un escenario&#10;&#10;El contenido generado por IA puede ser incorrecto.">
              <a:extLst>
                <a:ext uri="{FF2B5EF4-FFF2-40B4-BE49-F238E27FC236}">
                  <a16:creationId xmlns:a16="http://schemas.microsoft.com/office/drawing/2014/main" id="{220C6728-6485-9873-4470-BFF2031F5B8C}"/>
                </a:ext>
              </a:extLst>
            </p:cNvPr>
            <p:cNvPicPr>
              <a:picLocks noGrp="1" noRot="1" noChangeAspect="1" noMove="1" noResize="1" noEditPoints="1" noAdjustHandles="1" noChangeArrowheads="1" noChangeShapeType="1" noCrop="1"/>
            </p:cNvPicPr>
            <p:nvPr/>
          </p:nvPicPr>
          <p:blipFill rotWithShape="1">
            <a:blip r:embed="rId3">
              <a:extLst>
                <a:ext uri="{28A0092B-C50C-407E-A947-70E740481C1C}">
                  <a14:useLocalDpi xmlns:a14="http://schemas.microsoft.com/office/drawing/2010/main"/>
                </a:ext>
              </a:extLst>
            </a:blip>
            <a:srcRect t="3943" b="3943"/>
            <a:stretch>
              <a:fillRect/>
            </a:stretch>
          </p:blipFill>
          <p:spPr>
            <a:xfrm>
              <a:off x="0" y="1962150"/>
              <a:ext cx="5314950" cy="4895849"/>
            </a:xfrm>
            <a:prstGeom prst="rect">
              <a:avLst/>
            </a:prstGeom>
          </p:spPr>
        </p:pic>
        <p:cxnSp>
          <p:nvCxnSpPr>
            <p:cNvPr id="5" name="Conector recto 4">
              <a:extLst>
                <a:ext uri="{FF2B5EF4-FFF2-40B4-BE49-F238E27FC236}">
                  <a16:creationId xmlns:a16="http://schemas.microsoft.com/office/drawing/2014/main" id="{B15C8E82-B23E-540A-28D8-6CB8EBC570B1}"/>
                </a:ext>
              </a:extLst>
            </p:cNvPr>
            <p:cNvCxnSpPr>
              <a:cxnSpLocks noGrp="1" noRot="1" noMove="1" noResize="1" noEditPoints="1" noAdjustHandles="1" noChangeArrowheads="1" noChangeShapeType="1"/>
            </p:cNvCxnSpPr>
            <p:nvPr/>
          </p:nvCxnSpPr>
          <p:spPr>
            <a:xfrm>
              <a:off x="5305425" y="1943100"/>
              <a:ext cx="0" cy="4914899"/>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3" name="CuadroTexto 2">
            <a:extLst>
              <a:ext uri="{FF2B5EF4-FFF2-40B4-BE49-F238E27FC236}">
                <a16:creationId xmlns:a16="http://schemas.microsoft.com/office/drawing/2014/main" id="{279D5E0E-2F28-B80C-1458-E6F7C7D04DF1}"/>
              </a:ext>
            </a:extLst>
          </p:cNvPr>
          <p:cNvSpPr txBox="1"/>
          <p:nvPr/>
        </p:nvSpPr>
        <p:spPr>
          <a:xfrm>
            <a:off x="5688453" y="2116782"/>
            <a:ext cx="6343648" cy="3524042"/>
          </a:xfrm>
          <a:prstGeom prst="rect">
            <a:avLst/>
          </a:prstGeom>
          <a:noFill/>
        </p:spPr>
        <p:txBody>
          <a:bodyPr wrap="square">
            <a:spAutoFit/>
            <a:scene3d>
              <a:camera prst="orthographicFront"/>
              <a:lightRig rig="threePt" dir="t"/>
            </a:scene3d>
            <a:sp3d extrusionH="57150" contourW="31750">
              <a:bevelT w="38100" h="38100"/>
              <a:contourClr>
                <a:schemeClr val="accent3">
                  <a:lumMod val="50000"/>
                </a:schemeClr>
              </a:contourClr>
            </a:sp3d>
          </a:bodyPr>
          <a:lstStyle/>
          <a:p>
            <a:pPr algn="ctr"/>
            <a:r>
              <a:rPr lang="es-ES" sz="6600" b="1" spc="300" dirty="0">
                <a:ln w="0"/>
                <a:gradFill>
                  <a:gsLst>
                    <a:gs pos="0">
                      <a:schemeClr val="accent3">
                        <a:lumMod val="50000"/>
                      </a:schemeClr>
                    </a:gs>
                    <a:gs pos="50000">
                      <a:schemeClr val="accent3"/>
                    </a:gs>
                    <a:gs pos="100000">
                      <a:srgbClr val="FF4343"/>
                    </a:gs>
                  </a:gsLst>
                  <a:lin ang="5400000"/>
                </a:gradFill>
                <a:effectLst>
                  <a:reflection blurRad="6350" stA="53000" endA="300" endPos="35500" dir="5400000" sy="-90000" algn="bl" rotWithShape="0"/>
                </a:effectLst>
              </a:rPr>
              <a:t>LA PETICIÓN:</a:t>
            </a:r>
          </a:p>
          <a:p>
            <a:pPr algn="ctr">
              <a:spcBef>
                <a:spcPts val="3000"/>
              </a:spcBef>
            </a:pPr>
            <a:r>
              <a:rPr lang="es-ES" sz="6600" b="1" spc="300" dirty="0">
                <a:ln w="0"/>
                <a:gradFill>
                  <a:gsLst>
                    <a:gs pos="0">
                      <a:schemeClr val="accent3">
                        <a:lumMod val="50000"/>
                      </a:schemeClr>
                    </a:gs>
                    <a:gs pos="50000">
                      <a:schemeClr val="accent3"/>
                    </a:gs>
                    <a:gs pos="100000">
                      <a:srgbClr val="FF4343"/>
                    </a:gs>
                  </a:gsLst>
                  <a:lin ang="5400000"/>
                </a:gradFill>
                <a:effectLst>
                  <a:reflection blurRad="6350" stA="53000" endA="300" endPos="35500" dir="5400000" sy="-90000" algn="bl" rotWithShape="0"/>
                </a:effectLst>
              </a:rPr>
              <a:t>“DEJA IR A MI PUEBLO”</a:t>
            </a:r>
          </a:p>
        </p:txBody>
      </p:sp>
    </p:spTree>
    <p:extLst>
      <p:ext uri="{BB962C8B-B14F-4D97-AF65-F5344CB8AC3E}">
        <p14:creationId xmlns:p14="http://schemas.microsoft.com/office/powerpoint/2010/main" val="4223075761"/>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extLst>
              <a:ext uri="{BEBA8EAE-BF5A-486C-A8C5-ECC9F3942E4B}">
                <a14:imgProps xmlns:a14="http://schemas.microsoft.com/office/drawing/2010/main">
                  <a14:imgLayer r:embed="rId3">
                    <a14:imgEffect>
                      <a14:brightnessContrast contrast="20000"/>
                    </a14:imgEffect>
                  </a14:imgLayer>
                </a14:imgProps>
              </a:ex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0" name="Rectángulo 19">
            <a:extLst>
              <a:ext uri="{FF2B5EF4-FFF2-40B4-BE49-F238E27FC236}">
                <a16:creationId xmlns:a16="http://schemas.microsoft.com/office/drawing/2014/main" id="{267A5EA9-FDF8-C46B-2BEA-B1513F6B8EAD}"/>
              </a:ext>
            </a:extLst>
          </p:cNvPr>
          <p:cNvSpPr>
            <a:spLocks noGrp="1" noRot="1" noMove="1" noResize="1" noEditPoints="1" noAdjustHandles="1" noChangeArrowheads="1" noChangeShapeType="1"/>
          </p:cNvSpPr>
          <p:nvPr/>
        </p:nvSpPr>
        <p:spPr>
          <a:xfrm>
            <a:off x="0" y="0"/>
            <a:ext cx="12192000" cy="1295353"/>
          </a:xfrm>
          <a:prstGeom prst="rect">
            <a:avLst/>
          </a:prstGeom>
          <a:blipFill dpi="0" rotWithShape="1">
            <a:blip r:embed="rId4" cstate="screen">
              <a:extLst>
                <a:ext uri="{28A0092B-C50C-407E-A947-70E740481C1C}">
                  <a14:useLocalDpi xmlns:a14="http://schemas.microsoft.com/office/drawing/2010/main"/>
                </a:ext>
              </a:extLst>
            </a:blip>
            <a:srcRect/>
            <a:stretch>
              <a:fillRect r="-76000"/>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CuadroTexto 2">
            <a:extLst>
              <a:ext uri="{FF2B5EF4-FFF2-40B4-BE49-F238E27FC236}">
                <a16:creationId xmlns:a16="http://schemas.microsoft.com/office/drawing/2014/main" id="{86D76134-881B-966D-C83F-357885F3F6BE}"/>
              </a:ext>
            </a:extLst>
          </p:cNvPr>
          <p:cNvSpPr txBox="1"/>
          <p:nvPr/>
        </p:nvSpPr>
        <p:spPr>
          <a:xfrm>
            <a:off x="0" y="0"/>
            <a:ext cx="12192000" cy="769441"/>
          </a:xfrm>
          <a:prstGeom prst="rect">
            <a:avLst/>
          </a:prstGeom>
          <a:noFill/>
        </p:spPr>
        <p:txBody>
          <a:bodyPr wrap="square">
            <a:spAutoFit/>
          </a:bodyPr>
          <a:lstStyle/>
          <a:p>
            <a:pPr algn="ctr"/>
            <a:r>
              <a:rPr lang="es-ES" sz="4400" b="1" spc="300" dirty="0">
                <a:ln w="12700" cmpd="sng">
                  <a:solidFill>
                    <a:srgbClr val="FFFF00"/>
                  </a:solidFill>
                  <a:prstDash val="solid"/>
                </a:ln>
                <a:gradFill>
                  <a:gsLst>
                    <a:gs pos="0">
                      <a:srgbClr val="FFFF00"/>
                    </a:gs>
                    <a:gs pos="4000">
                      <a:srgbClr val="FFFF66"/>
                    </a:gs>
                    <a:gs pos="87000">
                      <a:srgbClr val="FFFFCC"/>
                    </a:gs>
                  </a:gsLst>
                  <a:lin ang="5400000"/>
                </a:gradFill>
                <a:effectLst>
                  <a:outerShdw blurRad="38100" dist="38100" dir="2700000" algn="tl">
                    <a:srgbClr val="000000">
                      <a:alpha val="43137"/>
                    </a:srgbClr>
                  </a:outerShdw>
                </a:effectLst>
              </a:rPr>
              <a:t>LA RESPUESTA DEL FARAÓN </a:t>
            </a:r>
          </a:p>
        </p:txBody>
      </p:sp>
      <p:sp>
        <p:nvSpPr>
          <p:cNvPr id="5" name="CuadroTexto 4">
            <a:extLst>
              <a:ext uri="{FF2B5EF4-FFF2-40B4-BE49-F238E27FC236}">
                <a16:creationId xmlns:a16="http://schemas.microsoft.com/office/drawing/2014/main" id="{4EF5978C-C796-A3B3-A7EF-B8B1FAD40C11}"/>
              </a:ext>
            </a:extLst>
          </p:cNvPr>
          <p:cNvSpPr txBox="1"/>
          <p:nvPr/>
        </p:nvSpPr>
        <p:spPr>
          <a:xfrm>
            <a:off x="1195387" y="607516"/>
            <a:ext cx="9801225" cy="646331"/>
          </a:xfrm>
          <a:prstGeom prst="rect">
            <a:avLst/>
          </a:prstGeom>
          <a:noFill/>
        </p:spPr>
        <p:txBody>
          <a:bodyPr wrap="square">
            <a:spAutoFit/>
          </a:bodyPr>
          <a:lstStyle/>
          <a:p>
            <a:pPr algn="ctr"/>
            <a:r>
              <a:rPr lang="es-ES" b="1" dirty="0">
                <a:solidFill>
                  <a:srgbClr val="EEC7EC"/>
                </a:solidFill>
                <a:effectLst>
                  <a:glow rad="127000">
                    <a:srgbClr val="2D0149"/>
                  </a:glow>
                  <a:outerShdw blurRad="38100" dist="38100" dir="2700000" algn="tl">
                    <a:srgbClr val="000000">
                      <a:alpha val="43137"/>
                    </a:srgbClr>
                  </a:outerShdw>
                </a:effectLst>
                <a:latin typeface="Comic Sans MS" panose="030F0702030302020204" pitchFamily="66" charset="0"/>
              </a:rPr>
              <a:t>“Y Faraón respondió: ¿Quién es Jehová, para que yo oiga su voz y deje ir a Israel? Yo no conozco a Jehová, ni tampoco dejaré ir a Israel” </a:t>
            </a:r>
            <a:r>
              <a:rPr lang="es-ES" sz="1400" b="1" dirty="0">
                <a:solidFill>
                  <a:srgbClr val="EEC7EC"/>
                </a:solidFill>
                <a:effectLst>
                  <a:glow rad="127000">
                    <a:srgbClr val="2D0149"/>
                  </a:glow>
                  <a:outerShdw blurRad="38100" dist="38100" dir="2700000" algn="tl">
                    <a:srgbClr val="000000">
                      <a:alpha val="43137"/>
                    </a:srgbClr>
                  </a:outerShdw>
                </a:effectLst>
                <a:latin typeface="Comic Sans MS" panose="030F0702030302020204" pitchFamily="66" charset="0"/>
              </a:rPr>
              <a:t>(Éxodo 5:2)</a:t>
            </a:r>
          </a:p>
        </p:txBody>
      </p:sp>
      <p:sp>
        <p:nvSpPr>
          <p:cNvPr id="6" name="CuadroTexto 5">
            <a:extLst>
              <a:ext uri="{FF2B5EF4-FFF2-40B4-BE49-F238E27FC236}">
                <a16:creationId xmlns:a16="http://schemas.microsoft.com/office/drawing/2014/main" id="{E4348288-D948-E068-378F-D33A25B3E43D}"/>
              </a:ext>
            </a:extLst>
          </p:cNvPr>
          <p:cNvSpPr txBox="1"/>
          <p:nvPr/>
        </p:nvSpPr>
        <p:spPr>
          <a:xfrm>
            <a:off x="3293342" y="1295353"/>
            <a:ext cx="6356804" cy="1323439"/>
          </a:xfrm>
          <a:prstGeom prst="rect">
            <a:avLst/>
          </a:prstGeom>
          <a:noFill/>
        </p:spPr>
        <p:txBody>
          <a:bodyPr wrap="square" rtlCol="0">
            <a:spAutoFit/>
          </a:bodyPr>
          <a:lstStyle/>
          <a:p>
            <a:pPr>
              <a:spcBef>
                <a:spcPts val="600"/>
              </a:spcBef>
            </a:pPr>
            <a:r>
              <a:rPr lang="es-ES" sz="2000" b="1" dirty="0"/>
              <a:t>Tutmosis III era un niño cuando fue puesto en el trono, bajo la regencia de </a:t>
            </a:r>
            <a:r>
              <a:rPr lang="es-ES" sz="2000" b="1" dirty="0" err="1"/>
              <a:t>Hatshepsut</a:t>
            </a:r>
            <a:r>
              <a:rPr lang="es-ES" sz="2000" b="1" dirty="0"/>
              <a:t>, para evitar que Moisés fuese proclamado faraón. Moisés huyó de Egipto siendo Tutmosis apenas un adolescente.</a:t>
            </a:r>
          </a:p>
        </p:txBody>
      </p:sp>
      <p:pic>
        <p:nvPicPr>
          <p:cNvPr id="4" name="Imagen 3" descr="Imagen que contiene persona, parado, mujer, hombre&#10;&#10;El contenido generado por IA puede ser incorrecto.">
            <a:extLst>
              <a:ext uri="{FF2B5EF4-FFF2-40B4-BE49-F238E27FC236}">
                <a16:creationId xmlns:a16="http://schemas.microsoft.com/office/drawing/2014/main" id="{311D097E-7D14-7544-7DE5-08DDAC419BC9}"/>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78381" y="1512391"/>
            <a:ext cx="3057526" cy="2293145"/>
          </a:xfrm>
          <a:prstGeom prst="rect">
            <a:avLst/>
          </a:prstGeom>
          <a:solidFill>
            <a:srgbClr val="FFFFFF">
              <a:shade val="85000"/>
            </a:srgbClr>
          </a:solidFill>
          <a:ln w="88900" cap="sq">
            <a:solidFill>
              <a:srgbClr val="00B0F0"/>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Imagen 7" descr="Diagrama&#10;&#10;El contenido generado por IA puede ser incorrecto.">
            <a:extLst>
              <a:ext uri="{FF2B5EF4-FFF2-40B4-BE49-F238E27FC236}">
                <a16:creationId xmlns:a16="http://schemas.microsoft.com/office/drawing/2014/main" id="{A0FFFAC5-C60F-E9B2-57F1-2A8C554327F7}"/>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flipH="1">
            <a:off x="102628" y="4356405"/>
            <a:ext cx="3057525" cy="2293144"/>
          </a:xfrm>
          <a:prstGeom prst="rect">
            <a:avLst/>
          </a:prstGeom>
          <a:solidFill>
            <a:srgbClr val="FFFFFF">
              <a:shade val="85000"/>
            </a:srgbClr>
          </a:solidFill>
          <a:ln w="88900" cap="sq">
            <a:solidFill>
              <a:schemeClr val="accent3">
                <a:lumMod val="7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Imagen 11" descr="Grupo de personas con instrumentos musicales&#10;&#10;El contenido generado por IA puede ser incorrecto.">
            <a:extLst>
              <a:ext uri="{FF2B5EF4-FFF2-40B4-BE49-F238E27FC236}">
                <a16:creationId xmlns:a16="http://schemas.microsoft.com/office/drawing/2014/main" id="{CB493894-F19E-9B63-3CFA-60200AA7E079}"/>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9727763" y="3584124"/>
            <a:ext cx="2361609" cy="3149797"/>
          </a:xfrm>
          <a:prstGeom prst="rect">
            <a:avLst/>
          </a:prstGeom>
          <a:ln w="38100" cap="sq">
            <a:gradFill>
              <a:gsLst>
                <a:gs pos="0">
                  <a:srgbClr val="46308A"/>
                </a:gs>
                <a:gs pos="32000">
                  <a:srgbClr val="46308A"/>
                </a:gs>
                <a:gs pos="36000">
                  <a:srgbClr val="FDFDFE"/>
                </a:gs>
                <a:gs pos="69000">
                  <a:schemeClr val="bg1"/>
                </a:gs>
                <a:gs pos="73000">
                  <a:srgbClr val="FF0000"/>
                </a:gs>
                <a:gs pos="100000">
                  <a:srgbClr val="FF0000"/>
                </a:gs>
              </a:gsLst>
              <a:lin ang="5400000" scaled="1"/>
            </a:gradFill>
            <a:prstDash val="solid"/>
            <a:miter lim="800000"/>
          </a:ln>
          <a:effectLst>
            <a:outerShdw blurRad="50800" dist="38100" dir="2700000" algn="tl" rotWithShape="0">
              <a:srgbClr val="000000">
                <a:alpha val="43000"/>
              </a:srgbClr>
            </a:outerShdw>
          </a:effectLst>
        </p:spPr>
      </p:pic>
      <p:pic>
        <p:nvPicPr>
          <p:cNvPr id="19" name="Imagen 18">
            <a:extLst>
              <a:ext uri="{FF2B5EF4-FFF2-40B4-BE49-F238E27FC236}">
                <a16:creationId xmlns:a16="http://schemas.microsoft.com/office/drawing/2014/main" id="{AB568844-9866-E032-DDAE-582998A4B257}"/>
              </a:ext>
            </a:extLst>
          </p:cNvPr>
          <p:cNvPicPr>
            <a:picLocks noChangeAspect="1"/>
          </p:cNvPicPr>
          <p:nvPr/>
        </p:nvPicPr>
        <p:blipFill>
          <a:blip r:embed="rId8" cstate="screen">
            <a:extLst>
              <a:ext uri="{28A0092B-C50C-407E-A947-70E740481C1C}">
                <a14:useLocalDpi xmlns:a14="http://schemas.microsoft.com/office/drawing/2010/main"/>
              </a:ext>
            </a:extLst>
          </a:blip>
          <a:srcRect l="27354"/>
          <a:stretch>
            <a:fillRect/>
          </a:stretch>
        </p:blipFill>
        <p:spPr>
          <a:xfrm>
            <a:off x="9652009" y="1291947"/>
            <a:ext cx="2437363" cy="1769671"/>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7" name="CuadroTexto 6">
            <a:extLst>
              <a:ext uri="{FF2B5EF4-FFF2-40B4-BE49-F238E27FC236}">
                <a16:creationId xmlns:a16="http://schemas.microsoft.com/office/drawing/2014/main" id="{4266E1B5-0D5B-895D-EE24-A3DEF233BF17}"/>
              </a:ext>
            </a:extLst>
          </p:cNvPr>
          <p:cNvSpPr txBox="1"/>
          <p:nvPr/>
        </p:nvSpPr>
        <p:spPr>
          <a:xfrm>
            <a:off x="3293342" y="5234893"/>
            <a:ext cx="6356804" cy="1631216"/>
          </a:xfrm>
          <a:prstGeom prst="rect">
            <a:avLst/>
          </a:prstGeom>
          <a:noFill/>
        </p:spPr>
        <p:txBody>
          <a:bodyPr wrap="square">
            <a:spAutoFit/>
          </a:bodyPr>
          <a:lstStyle/>
          <a:p>
            <a:pPr>
              <a:spcBef>
                <a:spcPts val="600"/>
              </a:spcBef>
            </a:pPr>
            <a:r>
              <a:rPr lang="es-ES" sz="2000" b="1" dirty="0"/>
              <a:t>Su actitud es usada en Apocalipsis como un símbolo para representar a la nación francesa durante la revolución del siglo XVIII (Ap. 11:8). Al igual que faraón, la República Francesa declaró abolida la religión, y se manifestó como una nación atea.</a:t>
            </a:r>
          </a:p>
        </p:txBody>
      </p:sp>
      <p:sp>
        <p:nvSpPr>
          <p:cNvPr id="10" name="CuadroTexto 9">
            <a:extLst>
              <a:ext uri="{FF2B5EF4-FFF2-40B4-BE49-F238E27FC236}">
                <a16:creationId xmlns:a16="http://schemas.microsoft.com/office/drawing/2014/main" id="{F03F1F48-6291-CF97-BE10-CB68491281C9}"/>
              </a:ext>
            </a:extLst>
          </p:cNvPr>
          <p:cNvSpPr txBox="1"/>
          <p:nvPr/>
        </p:nvSpPr>
        <p:spPr>
          <a:xfrm>
            <a:off x="3293342" y="3921713"/>
            <a:ext cx="6356804" cy="1323439"/>
          </a:xfrm>
          <a:prstGeom prst="rect">
            <a:avLst/>
          </a:prstGeom>
          <a:noFill/>
        </p:spPr>
        <p:txBody>
          <a:bodyPr wrap="square">
            <a:spAutoFit/>
          </a:bodyPr>
          <a:lstStyle/>
          <a:p>
            <a:pPr>
              <a:spcBef>
                <a:spcPts val="600"/>
              </a:spcBef>
            </a:pPr>
            <a:r>
              <a:rPr lang="es-ES" sz="2000" b="1" dirty="0"/>
              <a:t>La respuesta de Tutmosis es todo un desafío, no contra Moisés, sino contra Dios mismo. En pocas palabras, desafiaba la existencia misma de Dios</a:t>
            </a:r>
            <a:br>
              <a:rPr lang="es-ES" sz="2000" b="1" dirty="0"/>
            </a:br>
            <a:r>
              <a:rPr lang="es-ES" sz="2000" b="1" dirty="0"/>
              <a:t>(</a:t>
            </a:r>
            <a:r>
              <a:rPr lang="es-ES" sz="2000" b="1" dirty="0" err="1"/>
              <a:t>Éx</a:t>
            </a:r>
            <a:r>
              <a:rPr lang="es-ES" sz="2000" b="1" dirty="0"/>
              <a:t>. 5:2).</a:t>
            </a:r>
          </a:p>
        </p:txBody>
      </p:sp>
      <p:sp>
        <p:nvSpPr>
          <p:cNvPr id="13" name="CuadroTexto 12">
            <a:extLst>
              <a:ext uri="{FF2B5EF4-FFF2-40B4-BE49-F238E27FC236}">
                <a16:creationId xmlns:a16="http://schemas.microsoft.com/office/drawing/2014/main" id="{731ADAF6-8D8F-5BC8-6ED4-D90DC790E263}"/>
              </a:ext>
            </a:extLst>
          </p:cNvPr>
          <p:cNvSpPr txBox="1"/>
          <p:nvPr/>
        </p:nvSpPr>
        <p:spPr>
          <a:xfrm>
            <a:off x="3293342" y="2608533"/>
            <a:ext cx="6358667" cy="1323439"/>
          </a:xfrm>
          <a:prstGeom prst="rect">
            <a:avLst/>
          </a:prstGeom>
          <a:noFill/>
        </p:spPr>
        <p:txBody>
          <a:bodyPr wrap="square">
            <a:spAutoFit/>
          </a:bodyPr>
          <a:lstStyle/>
          <a:p>
            <a:pPr>
              <a:spcBef>
                <a:spcPts val="600"/>
              </a:spcBef>
            </a:pPr>
            <a:r>
              <a:rPr lang="es-ES" sz="2000" b="1" dirty="0"/>
              <a:t>40 años después, Moisés se encontraba de nuevo en la corte. ¿Habría venido a reclamar su derecho al trono? En absoluto. La petición era sencilla: “Deja ir a mi pueblo” (</a:t>
            </a:r>
            <a:r>
              <a:rPr lang="es-ES" sz="2000" b="1" dirty="0" err="1"/>
              <a:t>Éx</a:t>
            </a:r>
            <a:r>
              <a:rPr lang="es-ES" sz="2000" b="1" dirty="0"/>
              <a:t>. 5:1).</a:t>
            </a:r>
          </a:p>
        </p:txBody>
      </p:sp>
    </p:spTree>
    <p:extLst>
      <p:ext uri="{BB962C8B-B14F-4D97-AF65-F5344CB8AC3E}">
        <p14:creationId xmlns:p14="http://schemas.microsoft.com/office/powerpoint/2010/main" val="39995039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arn(outVertic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30" presetClass="entr" presetSubtype="0" fill="hold" nodeType="clickEffect">
                                  <p:stCondLst>
                                    <p:cond delay="0"/>
                                  </p:stCondLst>
                                  <p:childTnLst>
                                    <p:set>
                                      <p:cBhvr>
                                        <p:cTn id="20" dur="1" fill="hold">
                                          <p:stCondLst>
                                            <p:cond delay="0"/>
                                          </p:stCondLst>
                                        </p:cTn>
                                        <p:tgtEl>
                                          <p:spTgt spid="19"/>
                                        </p:tgtEl>
                                        <p:attrNameLst>
                                          <p:attrName>style.visibility</p:attrName>
                                        </p:attrNameLst>
                                      </p:cBhvr>
                                      <p:to>
                                        <p:strVal val="visible"/>
                                      </p:to>
                                    </p:set>
                                    <p:animEffect transition="in" filter="fade">
                                      <p:cBhvr>
                                        <p:cTn id="21" dur="800" decel="100000"/>
                                        <p:tgtEl>
                                          <p:spTgt spid="19"/>
                                        </p:tgtEl>
                                      </p:cBhvr>
                                    </p:animEffect>
                                    <p:anim calcmode="lin" valueType="num">
                                      <p:cBhvr>
                                        <p:cTn id="22" dur="800" decel="100000" fill="hold"/>
                                        <p:tgtEl>
                                          <p:spTgt spid="19"/>
                                        </p:tgtEl>
                                        <p:attrNameLst>
                                          <p:attrName>style.rotation</p:attrName>
                                        </p:attrNameLst>
                                      </p:cBhvr>
                                      <p:tavLst>
                                        <p:tav tm="0">
                                          <p:val>
                                            <p:fltVal val="-90"/>
                                          </p:val>
                                        </p:tav>
                                        <p:tav tm="100000">
                                          <p:val>
                                            <p:fltVal val="0"/>
                                          </p:val>
                                        </p:tav>
                                      </p:tavLst>
                                    </p:anim>
                                    <p:anim calcmode="lin" valueType="num">
                                      <p:cBhvr>
                                        <p:cTn id="23" dur="800" decel="100000" fill="hold"/>
                                        <p:tgtEl>
                                          <p:spTgt spid="19"/>
                                        </p:tgtEl>
                                        <p:attrNameLst>
                                          <p:attrName>ppt_x</p:attrName>
                                        </p:attrNameLst>
                                      </p:cBhvr>
                                      <p:tavLst>
                                        <p:tav tm="0">
                                          <p:val>
                                            <p:strVal val="#ppt_x+0.4"/>
                                          </p:val>
                                        </p:tav>
                                        <p:tav tm="100000">
                                          <p:val>
                                            <p:strVal val="#ppt_x-0.05"/>
                                          </p:val>
                                        </p:tav>
                                      </p:tavLst>
                                    </p:anim>
                                    <p:anim calcmode="lin" valueType="num">
                                      <p:cBhvr>
                                        <p:cTn id="24" dur="800" decel="100000" fill="hold"/>
                                        <p:tgtEl>
                                          <p:spTgt spid="19"/>
                                        </p:tgtEl>
                                        <p:attrNameLst>
                                          <p:attrName>ppt_y</p:attrName>
                                        </p:attrNameLst>
                                      </p:cBhvr>
                                      <p:tavLst>
                                        <p:tav tm="0">
                                          <p:val>
                                            <p:strVal val="#ppt_y-0.4"/>
                                          </p:val>
                                        </p:tav>
                                        <p:tav tm="100000">
                                          <p:val>
                                            <p:strVal val="#ppt_y+0.1"/>
                                          </p:val>
                                        </p:tav>
                                      </p:tavLst>
                                    </p:anim>
                                    <p:anim calcmode="lin" valueType="num">
                                      <p:cBhvr>
                                        <p:cTn id="25" dur="200" accel="100000" fill="hold">
                                          <p:stCondLst>
                                            <p:cond delay="800"/>
                                          </p:stCondLst>
                                        </p:cTn>
                                        <p:tgtEl>
                                          <p:spTgt spid="19"/>
                                        </p:tgtEl>
                                        <p:attrNameLst>
                                          <p:attrName>ppt_x</p:attrName>
                                        </p:attrNameLst>
                                      </p:cBhvr>
                                      <p:tavLst>
                                        <p:tav tm="0">
                                          <p:val>
                                            <p:strVal val="#ppt_x-0.05"/>
                                          </p:val>
                                        </p:tav>
                                        <p:tav tm="100000">
                                          <p:val>
                                            <p:strVal val="#ppt_x"/>
                                          </p:val>
                                        </p:tav>
                                      </p:tavLst>
                                    </p:anim>
                                    <p:anim calcmode="lin" valueType="num">
                                      <p:cBhvr>
                                        <p:cTn id="26" dur="200" accel="100000" fill="hold">
                                          <p:stCondLst>
                                            <p:cond delay="800"/>
                                          </p:stCondLst>
                                        </p:cTn>
                                        <p:tgtEl>
                                          <p:spTgt spid="19"/>
                                        </p:tgtEl>
                                        <p:attrNameLst>
                                          <p:attrName>ppt_y</p:attrName>
                                        </p:attrNameLst>
                                      </p:cBhvr>
                                      <p:tavLst>
                                        <p:tav tm="0">
                                          <p:val>
                                            <p:strVal val="#ppt_y+0.1"/>
                                          </p:val>
                                        </p:tav>
                                        <p:tav tm="100000">
                                          <p:val>
                                            <p:strVal val="#ppt_y"/>
                                          </p:val>
                                        </p:tav>
                                      </p:tavLst>
                                    </p:anim>
                                  </p:childTnLst>
                                </p:cTn>
                              </p:par>
                            </p:childTnLst>
                          </p:cTn>
                        </p:par>
                        <p:par>
                          <p:cTn id="27" fill="hold">
                            <p:stCondLst>
                              <p:cond delay="1000"/>
                            </p:stCondLst>
                            <p:childTnLst>
                              <p:par>
                                <p:cTn id="28" presetID="22" presetClass="entr" presetSubtype="8" fill="hold" grpId="0" nodeType="after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wipe(left)">
                                      <p:cBhvr>
                                        <p:cTn id="30" dur="500"/>
                                        <p:tgtEl>
                                          <p:spTgt spid="6"/>
                                        </p:tgtEl>
                                      </p:cBhvr>
                                    </p:animEffect>
                                  </p:childTnLst>
                                </p:cTn>
                              </p:par>
                            </p:childTnLst>
                          </p:cTn>
                        </p:par>
                      </p:childTnLst>
                    </p:cTn>
                  </p:par>
                  <p:par>
                    <p:cTn id="31" fill="hold">
                      <p:stCondLst>
                        <p:cond delay="indefinite"/>
                      </p:stCondLst>
                      <p:childTnLst>
                        <p:par>
                          <p:cTn id="32" fill="hold">
                            <p:stCondLst>
                              <p:cond delay="0"/>
                            </p:stCondLst>
                            <p:childTnLst>
                              <p:par>
                                <p:cTn id="33" presetID="31" presetClass="entr" presetSubtype="0" fill="hold" nodeType="clickEffect">
                                  <p:stCondLst>
                                    <p:cond delay="0"/>
                                  </p:stCondLst>
                                  <p:childTnLst>
                                    <p:set>
                                      <p:cBhvr>
                                        <p:cTn id="34" dur="1" fill="hold">
                                          <p:stCondLst>
                                            <p:cond delay="0"/>
                                          </p:stCondLst>
                                        </p:cTn>
                                        <p:tgtEl>
                                          <p:spTgt spid="4"/>
                                        </p:tgtEl>
                                        <p:attrNameLst>
                                          <p:attrName>style.visibility</p:attrName>
                                        </p:attrNameLst>
                                      </p:cBhvr>
                                      <p:to>
                                        <p:strVal val="visible"/>
                                      </p:to>
                                    </p:set>
                                    <p:anim calcmode="lin" valueType="num">
                                      <p:cBhvr>
                                        <p:cTn id="35" dur="1000" fill="hold"/>
                                        <p:tgtEl>
                                          <p:spTgt spid="4"/>
                                        </p:tgtEl>
                                        <p:attrNameLst>
                                          <p:attrName>ppt_w</p:attrName>
                                        </p:attrNameLst>
                                      </p:cBhvr>
                                      <p:tavLst>
                                        <p:tav tm="0">
                                          <p:val>
                                            <p:fltVal val="0"/>
                                          </p:val>
                                        </p:tav>
                                        <p:tav tm="100000">
                                          <p:val>
                                            <p:strVal val="#ppt_w"/>
                                          </p:val>
                                        </p:tav>
                                      </p:tavLst>
                                    </p:anim>
                                    <p:anim calcmode="lin" valueType="num">
                                      <p:cBhvr>
                                        <p:cTn id="36" dur="1000" fill="hold"/>
                                        <p:tgtEl>
                                          <p:spTgt spid="4"/>
                                        </p:tgtEl>
                                        <p:attrNameLst>
                                          <p:attrName>ppt_h</p:attrName>
                                        </p:attrNameLst>
                                      </p:cBhvr>
                                      <p:tavLst>
                                        <p:tav tm="0">
                                          <p:val>
                                            <p:fltVal val="0"/>
                                          </p:val>
                                        </p:tav>
                                        <p:tav tm="100000">
                                          <p:val>
                                            <p:strVal val="#ppt_h"/>
                                          </p:val>
                                        </p:tav>
                                      </p:tavLst>
                                    </p:anim>
                                    <p:anim calcmode="lin" valueType="num">
                                      <p:cBhvr>
                                        <p:cTn id="37" dur="1000" fill="hold"/>
                                        <p:tgtEl>
                                          <p:spTgt spid="4"/>
                                        </p:tgtEl>
                                        <p:attrNameLst>
                                          <p:attrName>style.rotation</p:attrName>
                                        </p:attrNameLst>
                                      </p:cBhvr>
                                      <p:tavLst>
                                        <p:tav tm="0">
                                          <p:val>
                                            <p:fltVal val="90"/>
                                          </p:val>
                                        </p:tav>
                                        <p:tav tm="100000">
                                          <p:val>
                                            <p:fltVal val="0"/>
                                          </p:val>
                                        </p:tav>
                                      </p:tavLst>
                                    </p:anim>
                                    <p:animEffect transition="in" filter="fade">
                                      <p:cBhvr>
                                        <p:cTn id="38" dur="1000"/>
                                        <p:tgtEl>
                                          <p:spTgt spid="4"/>
                                        </p:tgtEl>
                                      </p:cBhvr>
                                    </p:animEffect>
                                  </p:childTnLst>
                                </p:cTn>
                              </p:par>
                            </p:childTnLst>
                          </p:cTn>
                        </p:par>
                        <p:par>
                          <p:cTn id="39" fill="hold">
                            <p:stCondLst>
                              <p:cond delay="1000"/>
                            </p:stCondLst>
                            <p:childTnLst>
                              <p:par>
                                <p:cTn id="40" presetID="22" presetClass="entr" presetSubtype="8" fill="hold" grpId="0" nodeType="after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wipe(left)">
                                      <p:cBhvr>
                                        <p:cTn id="42" dur="500"/>
                                        <p:tgtEl>
                                          <p:spTgt spid="13"/>
                                        </p:tgtEl>
                                      </p:cBhvr>
                                    </p:animEffect>
                                  </p:childTnLst>
                                </p:cTn>
                              </p:par>
                            </p:childTnLst>
                          </p:cTn>
                        </p:par>
                      </p:childTnLst>
                    </p:cTn>
                  </p:par>
                  <p:par>
                    <p:cTn id="43" fill="hold">
                      <p:stCondLst>
                        <p:cond delay="indefinite"/>
                      </p:stCondLst>
                      <p:childTnLst>
                        <p:par>
                          <p:cTn id="44" fill="hold">
                            <p:stCondLst>
                              <p:cond delay="0"/>
                            </p:stCondLst>
                            <p:childTnLst>
                              <p:par>
                                <p:cTn id="45" presetID="30" presetClass="entr" presetSubtype="0" fill="hold" nodeType="clickEffect">
                                  <p:stCondLst>
                                    <p:cond delay="0"/>
                                  </p:stCondLst>
                                  <p:childTnLst>
                                    <p:set>
                                      <p:cBhvr>
                                        <p:cTn id="46" dur="1" fill="hold">
                                          <p:stCondLst>
                                            <p:cond delay="0"/>
                                          </p:stCondLst>
                                        </p:cTn>
                                        <p:tgtEl>
                                          <p:spTgt spid="8"/>
                                        </p:tgtEl>
                                        <p:attrNameLst>
                                          <p:attrName>style.visibility</p:attrName>
                                        </p:attrNameLst>
                                      </p:cBhvr>
                                      <p:to>
                                        <p:strVal val="visible"/>
                                      </p:to>
                                    </p:set>
                                    <p:animEffect transition="in" filter="fade">
                                      <p:cBhvr>
                                        <p:cTn id="47" dur="800" decel="100000"/>
                                        <p:tgtEl>
                                          <p:spTgt spid="8"/>
                                        </p:tgtEl>
                                      </p:cBhvr>
                                    </p:animEffect>
                                    <p:anim calcmode="lin" valueType="num">
                                      <p:cBhvr>
                                        <p:cTn id="48" dur="800" decel="100000" fill="hold"/>
                                        <p:tgtEl>
                                          <p:spTgt spid="8"/>
                                        </p:tgtEl>
                                        <p:attrNameLst>
                                          <p:attrName>style.rotation</p:attrName>
                                        </p:attrNameLst>
                                      </p:cBhvr>
                                      <p:tavLst>
                                        <p:tav tm="0">
                                          <p:val>
                                            <p:fltVal val="-90"/>
                                          </p:val>
                                        </p:tav>
                                        <p:tav tm="100000">
                                          <p:val>
                                            <p:fltVal val="0"/>
                                          </p:val>
                                        </p:tav>
                                      </p:tavLst>
                                    </p:anim>
                                    <p:anim calcmode="lin" valueType="num">
                                      <p:cBhvr>
                                        <p:cTn id="49" dur="800" decel="100000" fill="hold"/>
                                        <p:tgtEl>
                                          <p:spTgt spid="8"/>
                                        </p:tgtEl>
                                        <p:attrNameLst>
                                          <p:attrName>ppt_x</p:attrName>
                                        </p:attrNameLst>
                                      </p:cBhvr>
                                      <p:tavLst>
                                        <p:tav tm="0">
                                          <p:val>
                                            <p:strVal val="#ppt_x+0.4"/>
                                          </p:val>
                                        </p:tav>
                                        <p:tav tm="100000">
                                          <p:val>
                                            <p:strVal val="#ppt_x-0.05"/>
                                          </p:val>
                                        </p:tav>
                                      </p:tavLst>
                                    </p:anim>
                                    <p:anim calcmode="lin" valueType="num">
                                      <p:cBhvr>
                                        <p:cTn id="50" dur="800" decel="100000" fill="hold"/>
                                        <p:tgtEl>
                                          <p:spTgt spid="8"/>
                                        </p:tgtEl>
                                        <p:attrNameLst>
                                          <p:attrName>ppt_y</p:attrName>
                                        </p:attrNameLst>
                                      </p:cBhvr>
                                      <p:tavLst>
                                        <p:tav tm="0">
                                          <p:val>
                                            <p:strVal val="#ppt_y-0.4"/>
                                          </p:val>
                                        </p:tav>
                                        <p:tav tm="100000">
                                          <p:val>
                                            <p:strVal val="#ppt_y+0.1"/>
                                          </p:val>
                                        </p:tav>
                                      </p:tavLst>
                                    </p:anim>
                                    <p:anim calcmode="lin" valueType="num">
                                      <p:cBhvr>
                                        <p:cTn id="51" dur="200" accel="100000" fill="hold">
                                          <p:stCondLst>
                                            <p:cond delay="800"/>
                                          </p:stCondLst>
                                        </p:cTn>
                                        <p:tgtEl>
                                          <p:spTgt spid="8"/>
                                        </p:tgtEl>
                                        <p:attrNameLst>
                                          <p:attrName>ppt_x</p:attrName>
                                        </p:attrNameLst>
                                      </p:cBhvr>
                                      <p:tavLst>
                                        <p:tav tm="0">
                                          <p:val>
                                            <p:strVal val="#ppt_x-0.05"/>
                                          </p:val>
                                        </p:tav>
                                        <p:tav tm="100000">
                                          <p:val>
                                            <p:strVal val="#ppt_x"/>
                                          </p:val>
                                        </p:tav>
                                      </p:tavLst>
                                    </p:anim>
                                    <p:anim calcmode="lin" valueType="num">
                                      <p:cBhvr>
                                        <p:cTn id="52" dur="200" accel="100000" fill="hold">
                                          <p:stCondLst>
                                            <p:cond delay="800"/>
                                          </p:stCondLst>
                                        </p:cTn>
                                        <p:tgtEl>
                                          <p:spTgt spid="8"/>
                                        </p:tgtEl>
                                        <p:attrNameLst>
                                          <p:attrName>ppt_y</p:attrName>
                                        </p:attrNameLst>
                                      </p:cBhvr>
                                      <p:tavLst>
                                        <p:tav tm="0">
                                          <p:val>
                                            <p:strVal val="#ppt_y+0.1"/>
                                          </p:val>
                                        </p:tav>
                                        <p:tav tm="100000">
                                          <p:val>
                                            <p:strVal val="#ppt_y"/>
                                          </p:val>
                                        </p:tav>
                                      </p:tavLst>
                                    </p:anim>
                                  </p:childTnLst>
                                </p:cTn>
                              </p:par>
                            </p:childTnLst>
                          </p:cTn>
                        </p:par>
                        <p:par>
                          <p:cTn id="53" fill="hold">
                            <p:stCondLst>
                              <p:cond delay="1000"/>
                            </p:stCondLst>
                            <p:childTnLst>
                              <p:par>
                                <p:cTn id="54" presetID="22" presetClass="entr" presetSubtype="8" fill="hold" grpId="0" nodeType="afterEffect">
                                  <p:stCondLst>
                                    <p:cond delay="0"/>
                                  </p:stCondLst>
                                  <p:childTnLst>
                                    <p:set>
                                      <p:cBhvr>
                                        <p:cTn id="55" dur="1" fill="hold">
                                          <p:stCondLst>
                                            <p:cond delay="0"/>
                                          </p:stCondLst>
                                        </p:cTn>
                                        <p:tgtEl>
                                          <p:spTgt spid="10">
                                            <p:txEl>
                                              <p:pRg st="0" end="0"/>
                                            </p:txEl>
                                          </p:spTgt>
                                        </p:tgtEl>
                                        <p:attrNameLst>
                                          <p:attrName>style.visibility</p:attrName>
                                        </p:attrNameLst>
                                      </p:cBhvr>
                                      <p:to>
                                        <p:strVal val="visible"/>
                                      </p:to>
                                    </p:set>
                                    <p:animEffect transition="in" filter="wipe(left)">
                                      <p:cBhvr>
                                        <p:cTn id="56" dur="500"/>
                                        <p:tgtEl>
                                          <p:spTgt spid="10">
                                            <p:txEl>
                                              <p:pRg st="0" end="0"/>
                                            </p:txEl>
                                          </p:spTgt>
                                        </p:tgtEl>
                                      </p:cBhvr>
                                    </p:animEffect>
                                  </p:childTnLst>
                                </p:cTn>
                              </p:par>
                            </p:childTnLst>
                          </p:cTn>
                        </p:par>
                      </p:childTnLst>
                    </p:cTn>
                  </p:par>
                  <p:par>
                    <p:cTn id="57" fill="hold">
                      <p:stCondLst>
                        <p:cond delay="indefinite"/>
                      </p:stCondLst>
                      <p:childTnLst>
                        <p:par>
                          <p:cTn id="58" fill="hold">
                            <p:stCondLst>
                              <p:cond delay="0"/>
                            </p:stCondLst>
                            <p:childTnLst>
                              <p:par>
                                <p:cTn id="59" presetID="16" presetClass="entr" presetSubtype="42" fill="hold" nodeType="clickEffect">
                                  <p:stCondLst>
                                    <p:cond delay="0"/>
                                  </p:stCondLst>
                                  <p:childTnLst>
                                    <p:set>
                                      <p:cBhvr>
                                        <p:cTn id="60" dur="1" fill="hold">
                                          <p:stCondLst>
                                            <p:cond delay="0"/>
                                          </p:stCondLst>
                                        </p:cTn>
                                        <p:tgtEl>
                                          <p:spTgt spid="12"/>
                                        </p:tgtEl>
                                        <p:attrNameLst>
                                          <p:attrName>style.visibility</p:attrName>
                                        </p:attrNameLst>
                                      </p:cBhvr>
                                      <p:to>
                                        <p:strVal val="visible"/>
                                      </p:to>
                                    </p:set>
                                    <p:animEffect transition="in" filter="barn(outHorizontal)">
                                      <p:cBhvr>
                                        <p:cTn id="61" dur="500"/>
                                        <p:tgtEl>
                                          <p:spTgt spid="12"/>
                                        </p:tgtEl>
                                      </p:cBhvr>
                                    </p:animEffect>
                                  </p:childTnLst>
                                </p:cTn>
                              </p:par>
                            </p:childTnLst>
                          </p:cTn>
                        </p:par>
                        <p:par>
                          <p:cTn id="62" fill="hold">
                            <p:stCondLst>
                              <p:cond delay="500"/>
                            </p:stCondLst>
                            <p:childTnLst>
                              <p:par>
                                <p:cTn id="63" presetID="22" presetClass="entr" presetSubtype="8" fill="hold" grpId="0" nodeType="afterEffect">
                                  <p:stCondLst>
                                    <p:cond delay="0"/>
                                  </p:stCondLst>
                                  <p:childTnLst>
                                    <p:set>
                                      <p:cBhvr>
                                        <p:cTn id="64" dur="1" fill="hold">
                                          <p:stCondLst>
                                            <p:cond delay="0"/>
                                          </p:stCondLst>
                                        </p:cTn>
                                        <p:tgtEl>
                                          <p:spTgt spid="7"/>
                                        </p:tgtEl>
                                        <p:attrNameLst>
                                          <p:attrName>style.visibility</p:attrName>
                                        </p:attrNameLst>
                                      </p:cBhvr>
                                      <p:to>
                                        <p:strVal val="visible"/>
                                      </p:to>
                                    </p:set>
                                    <p:animEffect transition="in" filter="wipe(left)">
                                      <p:cBhvr>
                                        <p:cTn id="6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7" grpId="0"/>
      <p:bldP spid="10" grpId="0" build="p"/>
      <p:bldP spid="13"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l="-22000" t="-62000"/>
          </a:stretch>
        </a:blipFill>
        <a:effectLst/>
      </p:bgPr>
    </p:bg>
    <p:spTree>
      <p:nvGrpSpPr>
        <p:cNvPr id="1" name=""/>
        <p:cNvGrpSpPr/>
        <p:nvPr/>
      </p:nvGrpSpPr>
      <p:grpSpPr>
        <a:xfrm>
          <a:off x="0" y="0"/>
          <a:ext cx="0" cy="0"/>
          <a:chOff x="0" y="0"/>
          <a:chExt cx="0" cy="0"/>
        </a:xfrm>
      </p:grpSpPr>
      <p:sp>
        <p:nvSpPr>
          <p:cNvPr id="14" name="Rectángulo 13">
            <a:extLst>
              <a:ext uri="{FF2B5EF4-FFF2-40B4-BE49-F238E27FC236}">
                <a16:creationId xmlns:a16="http://schemas.microsoft.com/office/drawing/2014/main" id="{18D7DAE7-E6BD-1955-4861-FFE9F527E2CC}"/>
              </a:ext>
            </a:extLst>
          </p:cNvPr>
          <p:cNvSpPr/>
          <p:nvPr/>
        </p:nvSpPr>
        <p:spPr>
          <a:xfrm>
            <a:off x="3884251" y="9939"/>
            <a:ext cx="8032765" cy="1573446"/>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CuadroTexto 2">
            <a:extLst>
              <a:ext uri="{FF2B5EF4-FFF2-40B4-BE49-F238E27FC236}">
                <a16:creationId xmlns:a16="http://schemas.microsoft.com/office/drawing/2014/main" id="{980FC145-9A65-684D-1080-A7712D2C4424}"/>
              </a:ext>
            </a:extLst>
          </p:cNvPr>
          <p:cNvSpPr txBox="1"/>
          <p:nvPr/>
        </p:nvSpPr>
        <p:spPr>
          <a:xfrm>
            <a:off x="3884251" y="0"/>
            <a:ext cx="8032765" cy="769441"/>
          </a:xfrm>
          <a:prstGeom prst="rect">
            <a:avLst/>
          </a:prstGeom>
          <a:noFill/>
        </p:spPr>
        <p:txBody>
          <a:bodyPr wrap="square">
            <a:spAutoFit/>
            <a:scene3d>
              <a:camera prst="orthographicFront"/>
              <a:lightRig rig="threePt" dir="t"/>
            </a:scene3d>
            <a:sp3d extrusionH="57150">
              <a:bevelT w="69850" h="38100" prst="cross"/>
            </a:sp3d>
          </a:bodyPr>
          <a:lstStyle/>
          <a:p>
            <a:pPr algn="ctr"/>
            <a:r>
              <a:rPr lang="es-ES" sz="4400" b="1" dirty="0">
                <a:ln w="22225">
                  <a:solidFill>
                    <a:srgbClr val="FF381D"/>
                  </a:solidFill>
                  <a:prstDash val="solid"/>
                </a:ln>
                <a:solidFill>
                  <a:srgbClr val="FFBCB3"/>
                </a:solidFill>
                <a:effectLst>
                  <a:outerShdw blurRad="38100" dist="38100" dir="2700000" algn="tl">
                    <a:srgbClr val="000000">
                      <a:alpha val="43137"/>
                    </a:srgbClr>
                  </a:outerShdw>
                </a:effectLst>
              </a:rPr>
              <a:t>LA RESPUESTA DEL PUEBLO </a:t>
            </a:r>
          </a:p>
        </p:txBody>
      </p:sp>
      <p:sp>
        <p:nvSpPr>
          <p:cNvPr id="5" name="CuadroTexto 4">
            <a:extLst>
              <a:ext uri="{FF2B5EF4-FFF2-40B4-BE49-F238E27FC236}">
                <a16:creationId xmlns:a16="http://schemas.microsoft.com/office/drawing/2014/main" id="{936812A5-EE95-4111-0605-BCBA7CD3314C}"/>
              </a:ext>
            </a:extLst>
          </p:cNvPr>
          <p:cNvSpPr txBox="1"/>
          <p:nvPr/>
        </p:nvSpPr>
        <p:spPr>
          <a:xfrm>
            <a:off x="3884251" y="633323"/>
            <a:ext cx="8032765" cy="923330"/>
          </a:xfrm>
          <a:prstGeom prst="rect">
            <a:avLst/>
          </a:prstGeom>
          <a:noFill/>
        </p:spPr>
        <p:txBody>
          <a:bodyPr wrap="square">
            <a:spAutoFit/>
          </a:bodyPr>
          <a:lstStyle/>
          <a:p>
            <a:pPr algn="ctr"/>
            <a:r>
              <a:rPr lang="es-ES" b="1" dirty="0">
                <a:solidFill>
                  <a:srgbClr val="FFFF00"/>
                </a:solidFill>
                <a:effectLst>
                  <a:outerShdw blurRad="38100" dist="38100" dir="2700000" algn="tl">
                    <a:srgbClr val="000000">
                      <a:alpha val="43137"/>
                    </a:srgbClr>
                  </a:outerShdw>
                </a:effectLst>
                <a:latin typeface="Comic Sans MS" panose="030F0702030302020204" pitchFamily="66" charset="0"/>
              </a:rPr>
              <a:t>“les dijeron: Mire Jehová sobre vosotros, y juzgue; pues nos habéis hecho abominables delante de Faraón y de sus siervos, poniéndoles la espada en la mano para que nos maten” </a:t>
            </a:r>
            <a:r>
              <a:rPr lang="es-ES" sz="1400" b="1" dirty="0">
                <a:solidFill>
                  <a:srgbClr val="FFFF00"/>
                </a:solidFill>
                <a:effectLst>
                  <a:outerShdw blurRad="38100" dist="38100" dir="2700000" algn="tl">
                    <a:srgbClr val="000000">
                      <a:alpha val="43137"/>
                    </a:srgbClr>
                  </a:outerShdw>
                </a:effectLst>
                <a:latin typeface="Comic Sans MS" panose="030F0702030302020204" pitchFamily="66" charset="0"/>
              </a:rPr>
              <a:t>(Éxodo 5:21)</a:t>
            </a:r>
          </a:p>
        </p:txBody>
      </p:sp>
      <p:sp>
        <p:nvSpPr>
          <p:cNvPr id="6" name="CuadroTexto 5">
            <a:extLst>
              <a:ext uri="{FF2B5EF4-FFF2-40B4-BE49-F238E27FC236}">
                <a16:creationId xmlns:a16="http://schemas.microsoft.com/office/drawing/2014/main" id="{70F6E8B3-5E99-D016-4F4F-B7FE0C774732}"/>
              </a:ext>
            </a:extLst>
          </p:cNvPr>
          <p:cNvSpPr txBox="1"/>
          <p:nvPr/>
        </p:nvSpPr>
        <p:spPr>
          <a:xfrm>
            <a:off x="3687417" y="1573446"/>
            <a:ext cx="8511224" cy="1015663"/>
          </a:xfrm>
          <a:prstGeom prst="rect">
            <a:avLst/>
          </a:prstGeom>
          <a:noFill/>
        </p:spPr>
        <p:txBody>
          <a:bodyPr wrap="square" rtlCol="0">
            <a:spAutoFit/>
          </a:bodyPr>
          <a:lstStyle/>
          <a:p>
            <a:pPr>
              <a:spcBef>
                <a:spcPts val="600"/>
              </a:spcBef>
            </a:pPr>
            <a:r>
              <a:rPr lang="es-ES" sz="2000" b="1" dirty="0"/>
              <a:t>Cuando Moisés realizó ante el pueblo las señales que Dios le había dado, creyeron y adoraron (</a:t>
            </a:r>
            <a:r>
              <a:rPr lang="es-ES" sz="2000" b="1" dirty="0" err="1"/>
              <a:t>Éx</a:t>
            </a:r>
            <a:r>
              <a:rPr lang="es-ES" sz="2000" b="1" dirty="0"/>
              <a:t>. 4:29-31). Podemos imaginar como esperaron expectantes la respuesta de faraón a su petición.</a:t>
            </a:r>
          </a:p>
        </p:txBody>
      </p:sp>
      <p:pic>
        <p:nvPicPr>
          <p:cNvPr id="4" name="Imagen 3" descr="Una caricatura de una persona&#10;&#10;El contenido generado por IA puede ser incorrecto.">
            <a:extLst>
              <a:ext uri="{FF2B5EF4-FFF2-40B4-BE49-F238E27FC236}">
                <a16:creationId xmlns:a16="http://schemas.microsoft.com/office/drawing/2014/main" id="{E886AF16-379A-0E0E-EAB2-6EB34F8BC040}"/>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96835" y="216759"/>
            <a:ext cx="3412433" cy="2340328"/>
          </a:xfrm>
          <a:prstGeom prst="rect">
            <a:avLst/>
          </a:prstGeom>
          <a:effectLst>
            <a:innerShdw blurRad="114300">
              <a:prstClr val="black"/>
            </a:innerShdw>
          </a:effectLst>
        </p:spPr>
      </p:pic>
      <p:pic>
        <p:nvPicPr>
          <p:cNvPr id="11" name="Imagen 10">
            <a:extLst>
              <a:ext uri="{FF2B5EF4-FFF2-40B4-BE49-F238E27FC236}">
                <a16:creationId xmlns:a16="http://schemas.microsoft.com/office/drawing/2014/main" id="{89694C55-EEE9-7C0D-245D-98C1D817EAB8}"/>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l="-520" t="16466" r="520" b="456"/>
          <a:stretch>
            <a:fillRect/>
          </a:stretch>
        </p:blipFill>
        <p:spPr>
          <a:xfrm>
            <a:off x="7139012" y="2610683"/>
            <a:ext cx="4945023" cy="4108169"/>
          </a:xfrm>
          <a:prstGeom prst="rect">
            <a:avLst/>
          </a:prstGeom>
          <a:solidFill>
            <a:srgbClr val="FFFFFF">
              <a:shade val="85000"/>
            </a:srgbClr>
          </a:solidFill>
          <a:ln w="88900" cap="sq">
            <a:solidFill>
              <a:srgbClr val="0070C0"/>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3" name="CuadroTexto 12">
            <a:extLst>
              <a:ext uri="{FF2B5EF4-FFF2-40B4-BE49-F238E27FC236}">
                <a16:creationId xmlns:a16="http://schemas.microsoft.com/office/drawing/2014/main" id="{29975556-BC43-C005-4561-C7D55B5FB2B9}"/>
              </a:ext>
            </a:extLst>
          </p:cNvPr>
          <p:cNvSpPr txBox="1"/>
          <p:nvPr/>
        </p:nvSpPr>
        <p:spPr>
          <a:xfrm>
            <a:off x="82229" y="2610683"/>
            <a:ext cx="6948818" cy="1631216"/>
          </a:xfrm>
          <a:prstGeom prst="rect">
            <a:avLst/>
          </a:prstGeom>
          <a:noFill/>
        </p:spPr>
        <p:txBody>
          <a:bodyPr wrap="square">
            <a:spAutoFit/>
          </a:bodyPr>
          <a:lstStyle/>
          <a:p>
            <a:pPr>
              <a:spcBef>
                <a:spcPts val="600"/>
              </a:spcBef>
            </a:pPr>
            <a:r>
              <a:rPr lang="es-ES" sz="2000" b="1" dirty="0"/>
              <a:t>La respuesta fue realmente inesperada. Faraón no solo se negó, sino que les obligó a realizar su trabajo sin darles los materiales necesarios, pero exigiéndoles los mismos resultados (</a:t>
            </a:r>
            <a:r>
              <a:rPr lang="es-ES" sz="2000" b="1" dirty="0" err="1"/>
              <a:t>Éx</a:t>
            </a:r>
            <a:r>
              <a:rPr lang="es-ES" sz="2000" b="1" dirty="0"/>
              <a:t>. 5:6-8). ¿Cuál fue la excusa para imponer una orden tan irracional?</a:t>
            </a:r>
          </a:p>
        </p:txBody>
      </p:sp>
      <p:sp>
        <p:nvSpPr>
          <p:cNvPr id="7" name="CuadroTexto 6">
            <a:extLst>
              <a:ext uri="{FF2B5EF4-FFF2-40B4-BE49-F238E27FC236}">
                <a16:creationId xmlns:a16="http://schemas.microsoft.com/office/drawing/2014/main" id="{F3812028-E8F8-991E-C050-5C627D833489}"/>
              </a:ext>
            </a:extLst>
          </p:cNvPr>
          <p:cNvSpPr txBox="1"/>
          <p:nvPr/>
        </p:nvSpPr>
        <p:spPr>
          <a:xfrm>
            <a:off x="82229" y="5549949"/>
            <a:ext cx="6948818" cy="1323439"/>
          </a:xfrm>
          <a:prstGeom prst="rect">
            <a:avLst/>
          </a:prstGeom>
          <a:noFill/>
        </p:spPr>
        <p:txBody>
          <a:bodyPr wrap="square">
            <a:spAutoFit/>
          </a:bodyPr>
          <a:lstStyle/>
          <a:p>
            <a:pPr>
              <a:spcBef>
                <a:spcPts val="600"/>
              </a:spcBef>
            </a:pPr>
            <a:r>
              <a:rPr lang="es-ES" sz="2000" b="1" dirty="0"/>
              <a:t>Al ser maltratados, los capataces se quejaron al faraón, pero no fueron escuchados. Entonces, se volvieron contra Moisés y Aarón acusándoles de ser los culpables de empeorar su situación (</a:t>
            </a:r>
            <a:r>
              <a:rPr lang="es-ES" sz="2000" b="1" dirty="0" err="1"/>
              <a:t>Éx</a:t>
            </a:r>
            <a:r>
              <a:rPr lang="es-ES" sz="2000" b="1" dirty="0"/>
              <a:t>. 5:20-21).</a:t>
            </a:r>
          </a:p>
        </p:txBody>
      </p:sp>
      <p:sp>
        <p:nvSpPr>
          <p:cNvPr id="9" name="CuadroTexto 8">
            <a:extLst>
              <a:ext uri="{FF2B5EF4-FFF2-40B4-BE49-F238E27FC236}">
                <a16:creationId xmlns:a16="http://schemas.microsoft.com/office/drawing/2014/main" id="{FD764C5C-C502-E95E-68D3-00572CA3BEC8}"/>
              </a:ext>
            </a:extLst>
          </p:cNvPr>
          <p:cNvSpPr txBox="1"/>
          <p:nvPr/>
        </p:nvSpPr>
        <p:spPr>
          <a:xfrm>
            <a:off x="82229" y="4241899"/>
            <a:ext cx="6948818" cy="1323439"/>
          </a:xfrm>
          <a:prstGeom prst="rect">
            <a:avLst/>
          </a:prstGeom>
          <a:noFill/>
        </p:spPr>
        <p:txBody>
          <a:bodyPr wrap="square">
            <a:spAutoFit/>
          </a:bodyPr>
          <a:lstStyle/>
          <a:p>
            <a:pPr>
              <a:spcBef>
                <a:spcPts val="600"/>
              </a:spcBef>
            </a:pPr>
            <a:r>
              <a:rPr lang="es-ES" sz="2000" b="1" dirty="0"/>
              <a:t>Moisés y Aarón –según Tutmosis– les hacían “cesar [</a:t>
            </a:r>
            <a:r>
              <a:rPr lang="es-ES" sz="2000" b="1" dirty="0" err="1"/>
              <a:t>shabbat</a:t>
            </a:r>
            <a:r>
              <a:rPr lang="es-ES" sz="2000" b="1" dirty="0"/>
              <a:t>] de sus tareas” (</a:t>
            </a:r>
            <a:r>
              <a:rPr lang="es-ES" sz="2000" b="1" dirty="0" err="1"/>
              <a:t>Éx</a:t>
            </a:r>
            <a:r>
              <a:rPr lang="es-ES" sz="2000" b="1" dirty="0"/>
              <a:t>. 5:5). Si tenían tiempo para hablar de religión y de libertad, también tendrían tiempo para buscar paja (</a:t>
            </a:r>
            <a:r>
              <a:rPr lang="es-ES" sz="2000" b="1" dirty="0" err="1"/>
              <a:t>Éx</a:t>
            </a:r>
            <a:r>
              <a:rPr lang="es-ES" sz="2000" b="1" dirty="0"/>
              <a:t>. 5:9, 17).</a:t>
            </a:r>
          </a:p>
        </p:txBody>
      </p:sp>
    </p:spTree>
    <p:extLst>
      <p:ext uri="{BB962C8B-B14F-4D97-AF65-F5344CB8AC3E}">
        <p14:creationId xmlns:p14="http://schemas.microsoft.com/office/powerpoint/2010/main" val="21485316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randombar(horizont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12"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additive="base">
                                        <p:cTn id="21" dur="500" fill="hold"/>
                                        <p:tgtEl>
                                          <p:spTgt spid="4"/>
                                        </p:tgtEl>
                                        <p:attrNameLst>
                                          <p:attrName>ppt_x</p:attrName>
                                        </p:attrNameLst>
                                      </p:cBhvr>
                                      <p:tavLst>
                                        <p:tav tm="0">
                                          <p:val>
                                            <p:strVal val="0-#ppt_w/2"/>
                                          </p:val>
                                        </p:tav>
                                        <p:tav tm="100000">
                                          <p:val>
                                            <p:strVal val="#ppt_x"/>
                                          </p:val>
                                        </p:tav>
                                      </p:tavLst>
                                    </p:anim>
                                    <p:anim calcmode="lin" valueType="num">
                                      <p:cBhvr additive="base">
                                        <p:cTn id="22" dur="500" fill="hold"/>
                                        <p:tgtEl>
                                          <p:spTgt spid="4"/>
                                        </p:tgtEl>
                                        <p:attrNameLst>
                                          <p:attrName>ppt_y</p:attrName>
                                        </p:attrNameLst>
                                      </p:cBhvr>
                                      <p:tavLst>
                                        <p:tav tm="0">
                                          <p:val>
                                            <p:strVal val="1+#ppt_h/2"/>
                                          </p:val>
                                        </p:tav>
                                        <p:tav tm="100000">
                                          <p:val>
                                            <p:strVal val="#ppt_y"/>
                                          </p:val>
                                        </p:tav>
                                      </p:tavLst>
                                    </p:anim>
                                  </p:childTnLst>
                                </p:cTn>
                              </p:par>
                              <p:par>
                                <p:cTn id="23" presetID="2" presetClass="entr" presetSubtype="12"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0-#ppt_w/2"/>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wipe(left)">
                                      <p:cBhvr>
                                        <p:cTn id="31" dur="500"/>
                                        <p:tgtEl>
                                          <p:spTgt spid="13"/>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grpId="0" nodeType="click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wipe(left)">
                                      <p:cBhvr>
                                        <p:cTn id="36" dur="500"/>
                                        <p:tgtEl>
                                          <p:spTgt spid="9"/>
                                        </p:tgtEl>
                                      </p:cBhvr>
                                    </p:animEffect>
                                  </p:childTnLst>
                                </p:cTn>
                              </p:par>
                            </p:childTnLst>
                          </p:cTn>
                        </p:par>
                      </p:childTnLst>
                    </p:cTn>
                  </p:par>
                  <p:par>
                    <p:cTn id="37" fill="hold">
                      <p:stCondLst>
                        <p:cond delay="indefinite"/>
                      </p:stCondLst>
                      <p:childTnLst>
                        <p:par>
                          <p:cTn id="38" fill="hold">
                            <p:stCondLst>
                              <p:cond delay="0"/>
                            </p:stCondLst>
                            <p:childTnLst>
                              <p:par>
                                <p:cTn id="39" presetID="49" presetClass="entr" presetSubtype="0" decel="100000" fill="hold" nodeType="clickEffect">
                                  <p:stCondLst>
                                    <p:cond delay="0"/>
                                  </p:stCondLst>
                                  <p:childTnLst>
                                    <p:set>
                                      <p:cBhvr>
                                        <p:cTn id="40" dur="1" fill="hold">
                                          <p:stCondLst>
                                            <p:cond delay="0"/>
                                          </p:stCondLst>
                                        </p:cTn>
                                        <p:tgtEl>
                                          <p:spTgt spid="11"/>
                                        </p:tgtEl>
                                        <p:attrNameLst>
                                          <p:attrName>style.visibility</p:attrName>
                                        </p:attrNameLst>
                                      </p:cBhvr>
                                      <p:to>
                                        <p:strVal val="visible"/>
                                      </p:to>
                                    </p:set>
                                    <p:anim calcmode="lin" valueType="num">
                                      <p:cBhvr>
                                        <p:cTn id="41" dur="500" fill="hold"/>
                                        <p:tgtEl>
                                          <p:spTgt spid="11"/>
                                        </p:tgtEl>
                                        <p:attrNameLst>
                                          <p:attrName>ppt_w</p:attrName>
                                        </p:attrNameLst>
                                      </p:cBhvr>
                                      <p:tavLst>
                                        <p:tav tm="0">
                                          <p:val>
                                            <p:fltVal val="0"/>
                                          </p:val>
                                        </p:tav>
                                        <p:tav tm="100000">
                                          <p:val>
                                            <p:strVal val="#ppt_w"/>
                                          </p:val>
                                        </p:tav>
                                      </p:tavLst>
                                    </p:anim>
                                    <p:anim calcmode="lin" valueType="num">
                                      <p:cBhvr>
                                        <p:cTn id="42" dur="500" fill="hold"/>
                                        <p:tgtEl>
                                          <p:spTgt spid="11"/>
                                        </p:tgtEl>
                                        <p:attrNameLst>
                                          <p:attrName>ppt_h</p:attrName>
                                        </p:attrNameLst>
                                      </p:cBhvr>
                                      <p:tavLst>
                                        <p:tav tm="0">
                                          <p:val>
                                            <p:fltVal val="0"/>
                                          </p:val>
                                        </p:tav>
                                        <p:tav tm="100000">
                                          <p:val>
                                            <p:strVal val="#ppt_h"/>
                                          </p:val>
                                        </p:tav>
                                      </p:tavLst>
                                    </p:anim>
                                    <p:anim calcmode="lin" valueType="num">
                                      <p:cBhvr>
                                        <p:cTn id="43" dur="500" fill="hold"/>
                                        <p:tgtEl>
                                          <p:spTgt spid="11"/>
                                        </p:tgtEl>
                                        <p:attrNameLst>
                                          <p:attrName>style.rotation</p:attrName>
                                        </p:attrNameLst>
                                      </p:cBhvr>
                                      <p:tavLst>
                                        <p:tav tm="0">
                                          <p:val>
                                            <p:fltVal val="360"/>
                                          </p:val>
                                        </p:tav>
                                        <p:tav tm="100000">
                                          <p:val>
                                            <p:fltVal val="0"/>
                                          </p:val>
                                        </p:tav>
                                      </p:tavLst>
                                    </p:anim>
                                    <p:animEffect transition="in" filter="fade">
                                      <p:cBhvr>
                                        <p:cTn id="44" dur="500"/>
                                        <p:tgtEl>
                                          <p:spTgt spid="11"/>
                                        </p:tgtEl>
                                      </p:cBhvr>
                                    </p:animEffect>
                                  </p:childTnLst>
                                </p:cTn>
                              </p:par>
                            </p:childTnLst>
                          </p:cTn>
                        </p:par>
                        <p:par>
                          <p:cTn id="45" fill="hold">
                            <p:stCondLst>
                              <p:cond delay="500"/>
                            </p:stCondLst>
                            <p:childTnLst>
                              <p:par>
                                <p:cTn id="46" presetID="22" presetClass="entr" presetSubtype="8" fill="hold" grpId="0" nodeType="afterEffect">
                                  <p:stCondLst>
                                    <p:cond delay="0"/>
                                  </p:stCondLst>
                                  <p:childTnLst>
                                    <p:set>
                                      <p:cBhvr>
                                        <p:cTn id="47" dur="1" fill="hold">
                                          <p:stCondLst>
                                            <p:cond delay="0"/>
                                          </p:stCondLst>
                                        </p:cTn>
                                        <p:tgtEl>
                                          <p:spTgt spid="7"/>
                                        </p:tgtEl>
                                        <p:attrNameLst>
                                          <p:attrName>style.visibility</p:attrName>
                                        </p:attrNameLst>
                                      </p:cBhvr>
                                      <p:to>
                                        <p:strVal val="visible"/>
                                      </p:to>
                                    </p:set>
                                    <p:animEffect transition="in" filter="wipe(left)">
                                      <p:cBhvr>
                                        <p:cTn id="4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13" grpId="0"/>
      <p:bldP spid="7" grpId="0"/>
      <p:bldP spid="9"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2" name="Rectángulo 21">
            <a:extLst>
              <a:ext uri="{FF2B5EF4-FFF2-40B4-BE49-F238E27FC236}">
                <a16:creationId xmlns:a16="http://schemas.microsoft.com/office/drawing/2014/main" id="{44109440-B62B-87C7-4FBB-F59BCFE8D99C}"/>
              </a:ext>
            </a:extLst>
          </p:cNvPr>
          <p:cNvSpPr>
            <a:spLocks noGrp="1" noRot="1" noMove="1" noResize="1" noEditPoints="1" noAdjustHandles="1" noChangeArrowheads="1" noChangeShapeType="1"/>
          </p:cNvSpPr>
          <p:nvPr/>
        </p:nvSpPr>
        <p:spPr>
          <a:xfrm>
            <a:off x="0" y="0"/>
            <a:ext cx="12192000" cy="1304888"/>
          </a:xfrm>
          <a:prstGeom prst="rect">
            <a:avLst/>
          </a:prstGeom>
          <a:blipFill dpi="0" rotWithShape="1">
            <a:blip r:embed="rId3" cstate="screen">
              <a:extLst>
                <a:ext uri="{28A0092B-C50C-407E-A947-70E740481C1C}">
                  <a14:useLocalDpi xmlns:a14="http://schemas.microsoft.com/office/drawing/2010/main"/>
                </a:ext>
              </a:extLst>
            </a:blip>
            <a:srcRect/>
            <a:stretch>
              <a:fillRect l="-35000" r="-21000"/>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CuadroTexto 2">
            <a:extLst>
              <a:ext uri="{FF2B5EF4-FFF2-40B4-BE49-F238E27FC236}">
                <a16:creationId xmlns:a16="http://schemas.microsoft.com/office/drawing/2014/main" id="{85CB3A76-85F9-5BA8-2556-45329AD36680}"/>
              </a:ext>
            </a:extLst>
          </p:cNvPr>
          <p:cNvSpPr txBox="1"/>
          <p:nvPr/>
        </p:nvSpPr>
        <p:spPr>
          <a:xfrm>
            <a:off x="0" y="0"/>
            <a:ext cx="12192000" cy="830997"/>
          </a:xfrm>
          <a:prstGeom prst="rect">
            <a:avLst/>
          </a:prstGeom>
          <a:noFill/>
        </p:spPr>
        <p:txBody>
          <a:bodyPr wrap="square">
            <a:spAutoFit/>
            <a:scene3d>
              <a:camera prst="orthographicFront"/>
              <a:lightRig rig="chilly" dir="t"/>
            </a:scene3d>
            <a:sp3d extrusionH="57150" contourW="19050" prstMaterial="matte">
              <a:bevelT w="63500" h="12700" prst="angle"/>
              <a:contourClr>
                <a:schemeClr val="tx1"/>
              </a:contourClr>
            </a:sp3d>
          </a:bodyPr>
          <a:lstStyle/>
          <a:p>
            <a:pPr algn="ctr"/>
            <a:r>
              <a:rPr lang="es-ES" sz="4800" b="1" spc="300" dirty="0">
                <a:ln/>
                <a:gradFill>
                  <a:gsLst>
                    <a:gs pos="0">
                      <a:schemeClr val="accent5">
                        <a:hueOff val="0"/>
                        <a:satOff val="0"/>
                        <a:lumOff val="0"/>
                        <a:alphaOff val="0"/>
                        <a:satMod val="103000"/>
                        <a:lumMod val="102000"/>
                        <a:tint val="94000"/>
                      </a:schemeClr>
                    </a:gs>
                    <a:gs pos="45000">
                      <a:schemeClr val="accent5">
                        <a:hueOff val="0"/>
                        <a:satOff val="0"/>
                        <a:lumOff val="0"/>
                        <a:alphaOff val="0"/>
                        <a:satMod val="110000"/>
                        <a:lumMod val="100000"/>
                        <a:shade val="100000"/>
                      </a:schemeClr>
                    </a:gs>
                    <a:gs pos="53000">
                      <a:schemeClr val="accent6"/>
                    </a:gs>
                    <a:gs pos="100000">
                      <a:schemeClr val="accent6"/>
                    </a:gs>
                  </a:gsLst>
                  <a:lin ang="5400000" scaled="0"/>
                </a:gradFill>
              </a:rPr>
              <a:t>LA RESPUESTA DE DIOS </a:t>
            </a:r>
          </a:p>
        </p:txBody>
      </p:sp>
      <p:sp>
        <p:nvSpPr>
          <p:cNvPr id="5" name="CuadroTexto 4">
            <a:extLst>
              <a:ext uri="{FF2B5EF4-FFF2-40B4-BE49-F238E27FC236}">
                <a16:creationId xmlns:a16="http://schemas.microsoft.com/office/drawing/2014/main" id="{4358A65F-D461-76AC-ECE3-43E9063D0CB1}"/>
              </a:ext>
            </a:extLst>
          </p:cNvPr>
          <p:cNvSpPr txBox="1"/>
          <p:nvPr/>
        </p:nvSpPr>
        <p:spPr>
          <a:xfrm>
            <a:off x="95250" y="674191"/>
            <a:ext cx="12001500" cy="646331"/>
          </a:xfrm>
          <a:prstGeom prst="rect">
            <a:avLst/>
          </a:prstGeom>
          <a:noFill/>
        </p:spPr>
        <p:txBody>
          <a:bodyPr wrap="square">
            <a:spAutoFit/>
            <a:scene3d>
              <a:camera prst="orthographicFront"/>
              <a:lightRig rig="threePt" dir="t"/>
            </a:scene3d>
            <a:sp3d extrusionH="57150">
              <a:bevelT w="38100" h="38100"/>
            </a:sp3d>
          </a:bodyPr>
          <a:lstStyle/>
          <a:p>
            <a:pPr algn="ctr"/>
            <a:r>
              <a:rPr lang="es-ES" b="1" dirty="0">
                <a:solidFill>
                  <a:schemeClr val="accent1">
                    <a:lumMod val="75000"/>
                  </a:schemeClr>
                </a:solidFill>
                <a:latin typeface="Comic Sans MS" panose="030F0702030302020204" pitchFamily="66" charset="0"/>
              </a:rPr>
              <a:t>“Jehová respondió a Moisés: Ahora verás lo que yo haré a Faraón; porque con mano fuerte los dejará ir, y con mano fuerte los echará de su tierra” </a:t>
            </a:r>
            <a:r>
              <a:rPr lang="es-ES" sz="1400" b="1" dirty="0">
                <a:solidFill>
                  <a:schemeClr val="accent1">
                    <a:lumMod val="75000"/>
                  </a:schemeClr>
                </a:solidFill>
                <a:latin typeface="Comic Sans MS" panose="030F0702030302020204" pitchFamily="66" charset="0"/>
              </a:rPr>
              <a:t>(Éxodo 6:1)</a:t>
            </a:r>
          </a:p>
        </p:txBody>
      </p:sp>
      <p:sp>
        <p:nvSpPr>
          <p:cNvPr id="6" name="CuadroTexto 5">
            <a:extLst>
              <a:ext uri="{FF2B5EF4-FFF2-40B4-BE49-F238E27FC236}">
                <a16:creationId xmlns:a16="http://schemas.microsoft.com/office/drawing/2014/main" id="{0194771E-6904-26A4-2607-19A6BF477908}"/>
              </a:ext>
            </a:extLst>
          </p:cNvPr>
          <p:cNvSpPr txBox="1"/>
          <p:nvPr/>
        </p:nvSpPr>
        <p:spPr>
          <a:xfrm>
            <a:off x="217386" y="1369815"/>
            <a:ext cx="9065072" cy="1015663"/>
          </a:xfrm>
          <a:prstGeom prst="rect">
            <a:avLst/>
          </a:prstGeom>
          <a:noFill/>
        </p:spPr>
        <p:txBody>
          <a:bodyPr wrap="square" rtlCol="0">
            <a:spAutoFit/>
          </a:bodyPr>
          <a:lstStyle/>
          <a:p>
            <a:pPr>
              <a:spcBef>
                <a:spcPts val="600"/>
              </a:spcBef>
            </a:pPr>
            <a:r>
              <a:rPr lang="es-ES" sz="2000" b="1" dirty="0"/>
              <a:t>Faraón se enoja con Moisés. El pueblo se enoja con Moisés. Moisés… no se enoja, pero queda consternado, y acude a Dios con sus dudas: “¿por qué afliges a este pueblo? ¿Para qué me enviaste?” (</a:t>
            </a:r>
            <a:r>
              <a:rPr lang="es-ES" sz="2000" b="1" dirty="0" err="1"/>
              <a:t>Éx</a:t>
            </a:r>
            <a:r>
              <a:rPr lang="es-ES" sz="2000" b="1" dirty="0"/>
              <a:t>. 5:22).</a:t>
            </a:r>
          </a:p>
        </p:txBody>
      </p:sp>
      <p:graphicFrame>
        <p:nvGraphicFramePr>
          <p:cNvPr id="8" name="Diagrama 7">
            <a:extLst>
              <a:ext uri="{FF2B5EF4-FFF2-40B4-BE49-F238E27FC236}">
                <a16:creationId xmlns:a16="http://schemas.microsoft.com/office/drawing/2014/main" id="{FB1B92C7-3481-CE1C-FE13-7111AE7CE1E2}"/>
              </a:ext>
            </a:extLst>
          </p:cNvPr>
          <p:cNvGraphicFramePr/>
          <p:nvPr>
            <p:extLst>
              <p:ext uri="{D42A27DB-BD31-4B8C-83A1-F6EECF244321}">
                <p14:modId xmlns:p14="http://schemas.microsoft.com/office/powerpoint/2010/main" val="1422423537"/>
              </p:ext>
            </p:extLst>
          </p:nvPr>
        </p:nvGraphicFramePr>
        <p:xfrm>
          <a:off x="5137606" y="2850759"/>
          <a:ext cx="9100259" cy="389670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4" name="Imagen 3" descr="Una persona acostado en una cama&#10;&#10;El contenido generado por IA puede ser incorrecto.">
            <a:extLst>
              <a:ext uri="{FF2B5EF4-FFF2-40B4-BE49-F238E27FC236}">
                <a16:creationId xmlns:a16="http://schemas.microsoft.com/office/drawing/2014/main" id="{6D9384D8-0BCE-DCE2-C393-B1CDA5DE48D7}"/>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9533086" y="1137527"/>
            <a:ext cx="2432304" cy="1618488"/>
          </a:xfrm>
          <a:prstGeom prst="rect">
            <a:avLst/>
          </a:prstGeom>
          <a:ln w="38100" cap="sq">
            <a:solidFill>
              <a:schemeClr val="accent1"/>
            </a:solidFill>
            <a:prstDash val="solid"/>
            <a:miter lim="800000"/>
          </a:ln>
          <a:effectLst>
            <a:outerShdw blurRad="50800" dist="38100" dir="2700000" algn="tl" rotWithShape="0">
              <a:srgbClr val="000000">
                <a:alpha val="43000"/>
              </a:srgbClr>
            </a:outerShdw>
          </a:effectLst>
        </p:spPr>
      </p:pic>
      <p:pic>
        <p:nvPicPr>
          <p:cNvPr id="11" name="Imagen 10" descr="Un dibujo de una persona con un florero con flores&#10;&#10;El contenido generado por IA puede ser incorrecto.">
            <a:extLst>
              <a:ext uri="{FF2B5EF4-FFF2-40B4-BE49-F238E27FC236}">
                <a16:creationId xmlns:a16="http://schemas.microsoft.com/office/drawing/2014/main" id="{11573F18-810E-AA77-CDF1-8AA9D067B663}"/>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l="7761" r="7761"/>
          <a:stretch>
            <a:fillRect/>
          </a:stretch>
        </p:blipFill>
        <p:spPr>
          <a:xfrm>
            <a:off x="3336683" y="2770198"/>
            <a:ext cx="1444151" cy="1926390"/>
          </a:xfrm>
          <a:prstGeom prst="snip2DiagRect">
            <a:avLst/>
          </a:prstGeom>
          <a:solidFill>
            <a:srgbClr val="FFFFFF">
              <a:shade val="85000"/>
            </a:srgbClr>
          </a:solidFill>
          <a:ln w="38100" cap="sq">
            <a:solidFill>
              <a:schemeClr val="accent6">
                <a:lumMod val="60000"/>
                <a:lumOff val="40000"/>
              </a:schemeClr>
            </a:solidFill>
            <a:miter lim="800000"/>
          </a:ln>
          <a:effectLst/>
          <a:scene3d>
            <a:camera prst="orthographicFront"/>
            <a:lightRig rig="twoPt" dir="t">
              <a:rot lat="0" lon="0" rev="7200000"/>
            </a:lightRig>
          </a:scene3d>
          <a:sp3d>
            <a:bevelT w="25400" h="19050"/>
            <a:contourClr>
              <a:srgbClr val="FFFFFF"/>
            </a:contourClr>
          </a:sp3d>
        </p:spPr>
      </p:pic>
      <p:pic>
        <p:nvPicPr>
          <p:cNvPr id="13" name="Imagen 12" descr="Un grupo de personas junto a un caballo&#10;&#10;El contenido generado por IA puede ser incorrecto.">
            <a:extLst>
              <a:ext uri="{FF2B5EF4-FFF2-40B4-BE49-F238E27FC236}">
                <a16:creationId xmlns:a16="http://schemas.microsoft.com/office/drawing/2014/main" id="{E7800163-E3F9-9303-2168-82AD1CD4A906}"/>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231243" y="4802223"/>
            <a:ext cx="1444792" cy="1926390"/>
          </a:xfrm>
          <a:prstGeom prst="snip2DiagRect">
            <a:avLst/>
          </a:prstGeom>
          <a:solidFill>
            <a:srgbClr val="FFFFFF">
              <a:shade val="85000"/>
            </a:srgbClr>
          </a:solidFill>
          <a:ln w="38100" cap="sq">
            <a:solidFill>
              <a:schemeClr val="accent6">
                <a:lumMod val="75000"/>
              </a:schemeClr>
            </a:solidFill>
            <a:miter lim="800000"/>
          </a:ln>
          <a:effectLst/>
          <a:scene3d>
            <a:camera prst="orthographicFront"/>
            <a:lightRig rig="twoPt" dir="t">
              <a:rot lat="0" lon="0" rev="7200000"/>
            </a:lightRig>
          </a:scene3d>
          <a:sp3d>
            <a:bevelT w="25400" h="19050"/>
            <a:contourClr>
              <a:srgbClr val="FFFFFF"/>
            </a:contourClr>
          </a:sp3d>
        </p:spPr>
      </p:pic>
      <p:pic>
        <p:nvPicPr>
          <p:cNvPr id="15" name="Imagen 14" descr="Un dibujo de un grupo de personas en una montaña&#10;&#10;El contenido generado por IA puede ser incorrecto.">
            <a:extLst>
              <a:ext uri="{FF2B5EF4-FFF2-40B4-BE49-F238E27FC236}">
                <a16:creationId xmlns:a16="http://schemas.microsoft.com/office/drawing/2014/main" id="{EA9928FD-4137-0D11-38C1-3509FD7C31E3}"/>
              </a:ext>
            </a:extLst>
          </p:cNvPr>
          <p:cNvPicPr>
            <a:picLocks noChangeAspect="1"/>
          </p:cNvPicPr>
          <p:nvPr/>
        </p:nvPicPr>
        <p:blipFill rotWithShape="1">
          <a:blip r:embed="rId12" cstate="screen">
            <a:extLst>
              <a:ext uri="{28A0092B-C50C-407E-A947-70E740481C1C}">
                <a14:useLocalDpi xmlns:a14="http://schemas.microsoft.com/office/drawing/2010/main"/>
              </a:ext>
            </a:extLst>
          </a:blip>
          <a:srcRect/>
          <a:stretch>
            <a:fillRect/>
          </a:stretch>
        </p:blipFill>
        <p:spPr>
          <a:xfrm>
            <a:off x="1785835" y="4802223"/>
            <a:ext cx="1444151" cy="1926390"/>
          </a:xfrm>
          <a:prstGeom prst="snip2DiagRect">
            <a:avLst/>
          </a:prstGeom>
          <a:solidFill>
            <a:srgbClr val="FFFFFF">
              <a:shade val="85000"/>
            </a:srgbClr>
          </a:solidFill>
          <a:ln w="38100" cap="sq">
            <a:solidFill>
              <a:schemeClr val="accent6">
                <a:lumMod val="75000"/>
              </a:schemeClr>
            </a:solidFill>
            <a:miter lim="800000"/>
          </a:ln>
          <a:effectLst/>
          <a:scene3d>
            <a:camera prst="orthographicFront"/>
            <a:lightRig rig="twoPt" dir="t">
              <a:rot lat="0" lon="0" rev="7200000"/>
            </a:lightRig>
          </a:scene3d>
          <a:sp3d>
            <a:bevelT w="25400" h="19050"/>
            <a:contourClr>
              <a:srgbClr val="FFFFFF"/>
            </a:contourClr>
          </a:sp3d>
        </p:spPr>
      </p:pic>
      <p:pic>
        <p:nvPicPr>
          <p:cNvPr id="17" name="Imagen 16" descr="Imagen que contiene pasto, pastel, tabla, comida&#10;&#10;El contenido generado por IA puede ser incorrecto.">
            <a:extLst>
              <a:ext uri="{FF2B5EF4-FFF2-40B4-BE49-F238E27FC236}">
                <a16:creationId xmlns:a16="http://schemas.microsoft.com/office/drawing/2014/main" id="{D351F22C-DDF4-71E4-9484-04375E895A62}"/>
              </a:ext>
            </a:extLst>
          </p:cNvPr>
          <p:cNvPicPr>
            <a:picLocks noChangeAspect="1"/>
          </p:cNvPicPr>
          <p:nvPr/>
        </p:nvPicPr>
        <p:blipFill rotWithShape="1">
          <a:blip r:embed="rId13" cstate="screen">
            <a:extLst>
              <a:ext uri="{28A0092B-C50C-407E-A947-70E740481C1C}">
                <a14:useLocalDpi xmlns:a14="http://schemas.microsoft.com/office/drawing/2010/main"/>
              </a:ext>
            </a:extLst>
          </a:blip>
          <a:srcRect l="3068" r="3068"/>
          <a:stretch>
            <a:fillRect/>
          </a:stretch>
        </p:blipFill>
        <p:spPr>
          <a:xfrm>
            <a:off x="3336683" y="4802223"/>
            <a:ext cx="1444151" cy="1926390"/>
          </a:xfrm>
          <a:prstGeom prst="snip2DiagRect">
            <a:avLst/>
          </a:prstGeom>
          <a:solidFill>
            <a:srgbClr val="FFFFFF">
              <a:shade val="85000"/>
            </a:srgbClr>
          </a:solidFill>
          <a:ln w="38100" cap="sq">
            <a:solidFill>
              <a:schemeClr val="accent6">
                <a:lumMod val="75000"/>
              </a:schemeClr>
            </a:solidFill>
            <a:miter lim="800000"/>
          </a:ln>
          <a:effectLst/>
          <a:scene3d>
            <a:camera prst="orthographicFront"/>
            <a:lightRig rig="twoPt" dir="t">
              <a:rot lat="0" lon="0" rev="7200000"/>
            </a:lightRig>
          </a:scene3d>
          <a:sp3d>
            <a:bevelT w="25400" h="19050"/>
            <a:contourClr>
              <a:srgbClr val="FFFFFF"/>
            </a:contourClr>
          </a:sp3d>
        </p:spPr>
      </p:pic>
      <p:pic>
        <p:nvPicPr>
          <p:cNvPr id="19" name="Imagen 18" descr="Imagen que contiene persona, tabla, comida, hombre&#10;&#10;El contenido generado por IA puede ser incorrecto.">
            <a:extLst>
              <a:ext uri="{FF2B5EF4-FFF2-40B4-BE49-F238E27FC236}">
                <a16:creationId xmlns:a16="http://schemas.microsoft.com/office/drawing/2014/main" id="{5943077D-249A-D156-276E-CE24AC01BB15}"/>
              </a:ext>
            </a:extLst>
          </p:cNvPr>
          <p:cNvPicPr>
            <a:picLocks noChangeAspect="1"/>
          </p:cNvPicPr>
          <p:nvPr/>
        </p:nvPicPr>
        <p:blipFill rotWithShape="1">
          <a:blip r:embed="rId14" cstate="screen">
            <a:extLst>
              <a:ext uri="{28A0092B-C50C-407E-A947-70E740481C1C}">
                <a14:useLocalDpi xmlns:a14="http://schemas.microsoft.com/office/drawing/2010/main"/>
              </a:ext>
            </a:extLst>
          </a:blip>
          <a:srcRect l="1783" r="1783"/>
          <a:stretch>
            <a:fillRect/>
          </a:stretch>
        </p:blipFill>
        <p:spPr>
          <a:xfrm>
            <a:off x="1787171" y="2770198"/>
            <a:ext cx="1442815" cy="1926390"/>
          </a:xfrm>
          <a:prstGeom prst="snip2DiagRect">
            <a:avLst/>
          </a:prstGeom>
          <a:solidFill>
            <a:srgbClr val="FFFFFF">
              <a:shade val="85000"/>
            </a:srgbClr>
          </a:solidFill>
          <a:ln w="38100" cap="sq">
            <a:solidFill>
              <a:schemeClr val="accent5">
                <a:lumMod val="75000"/>
              </a:schemeClr>
            </a:solidFill>
            <a:miter lim="800000"/>
          </a:ln>
          <a:effectLst/>
          <a:scene3d>
            <a:camera prst="orthographicFront"/>
            <a:lightRig rig="twoPt" dir="t">
              <a:rot lat="0" lon="0" rev="7200000"/>
            </a:lightRig>
          </a:scene3d>
          <a:sp3d>
            <a:bevelT w="25400" h="19050"/>
            <a:contourClr>
              <a:srgbClr val="FFFFFF"/>
            </a:contourClr>
          </a:sp3d>
        </p:spPr>
      </p:pic>
      <p:pic>
        <p:nvPicPr>
          <p:cNvPr id="21" name="Imagen 20" descr="Imagen que contiene agua, exterior, hombre, parado&#10;&#10;El contenido generado por IA puede ser incorrecto.">
            <a:extLst>
              <a:ext uri="{FF2B5EF4-FFF2-40B4-BE49-F238E27FC236}">
                <a16:creationId xmlns:a16="http://schemas.microsoft.com/office/drawing/2014/main" id="{F17F8D69-5488-7D6D-F46D-EA4DE748BE90}"/>
              </a:ext>
            </a:extLst>
          </p:cNvPr>
          <p:cNvPicPr>
            <a:picLocks noChangeAspect="1"/>
          </p:cNvPicPr>
          <p:nvPr/>
        </p:nvPicPr>
        <p:blipFill rotWithShape="1">
          <a:blip r:embed="rId15" cstate="screen">
            <a:extLst>
              <a:ext uri="{28A0092B-C50C-407E-A947-70E740481C1C}">
                <a14:useLocalDpi xmlns:a14="http://schemas.microsoft.com/office/drawing/2010/main"/>
              </a:ext>
            </a:extLst>
          </a:blip>
          <a:srcRect t="406" b="406"/>
          <a:stretch>
            <a:fillRect/>
          </a:stretch>
        </p:blipFill>
        <p:spPr>
          <a:xfrm>
            <a:off x="243264" y="2785832"/>
            <a:ext cx="1444792" cy="1910756"/>
          </a:xfrm>
          <a:prstGeom prst="snip2DiagRect">
            <a:avLst/>
          </a:prstGeom>
          <a:solidFill>
            <a:srgbClr val="FFFFFF">
              <a:shade val="85000"/>
            </a:srgbClr>
          </a:solidFill>
          <a:ln w="38100" cap="sq">
            <a:solidFill>
              <a:srgbClr val="AC00AC"/>
            </a:solidFill>
            <a:miter lim="800000"/>
          </a:ln>
          <a:effectLst/>
          <a:scene3d>
            <a:camera prst="orthographicFront"/>
            <a:lightRig rig="twoPt" dir="t">
              <a:rot lat="0" lon="0" rev="7200000"/>
            </a:lightRig>
          </a:scene3d>
          <a:sp3d>
            <a:bevelT w="25400" h="19050"/>
            <a:contourClr>
              <a:srgbClr val="FFFFFF"/>
            </a:contourClr>
          </a:sp3d>
        </p:spPr>
      </p:pic>
      <p:sp>
        <p:nvSpPr>
          <p:cNvPr id="7" name="CuadroTexto 6">
            <a:extLst>
              <a:ext uri="{FF2B5EF4-FFF2-40B4-BE49-F238E27FC236}">
                <a16:creationId xmlns:a16="http://schemas.microsoft.com/office/drawing/2014/main" id="{88C398A5-2245-05A1-E035-78A947D88594}"/>
              </a:ext>
            </a:extLst>
          </p:cNvPr>
          <p:cNvSpPr txBox="1"/>
          <p:nvPr/>
        </p:nvSpPr>
        <p:spPr>
          <a:xfrm>
            <a:off x="217386" y="2385478"/>
            <a:ext cx="7267072" cy="400110"/>
          </a:xfrm>
          <a:prstGeom prst="rect">
            <a:avLst/>
          </a:prstGeom>
          <a:noFill/>
        </p:spPr>
        <p:txBody>
          <a:bodyPr wrap="square">
            <a:spAutoFit/>
          </a:bodyPr>
          <a:lstStyle/>
          <a:p>
            <a:pPr>
              <a:spcBef>
                <a:spcPts val="600"/>
              </a:spcBef>
            </a:pPr>
            <a:r>
              <a:rPr lang="es-ES" sz="2000" b="1" dirty="0"/>
              <a:t>Examinemos la respuesta de Dios (</a:t>
            </a:r>
            <a:r>
              <a:rPr lang="es-ES" sz="2000" b="1" dirty="0" err="1"/>
              <a:t>Éx</a:t>
            </a:r>
            <a:r>
              <a:rPr lang="es-ES" sz="2000" b="1" dirty="0"/>
              <a:t>. 6:1-8):</a:t>
            </a:r>
          </a:p>
        </p:txBody>
      </p:sp>
    </p:spTree>
    <p:extLst>
      <p:ext uri="{BB962C8B-B14F-4D97-AF65-F5344CB8AC3E}">
        <p14:creationId xmlns:p14="http://schemas.microsoft.com/office/powerpoint/2010/main" val="26865020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31" presetClass="entr" presetSubtype="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1000" fill="hold"/>
                                        <p:tgtEl>
                                          <p:spTgt spid="5"/>
                                        </p:tgtEl>
                                        <p:attrNameLst>
                                          <p:attrName>ppt_w</p:attrName>
                                        </p:attrNameLst>
                                      </p:cBhvr>
                                      <p:tavLst>
                                        <p:tav tm="0">
                                          <p:val>
                                            <p:fltVal val="0"/>
                                          </p:val>
                                        </p:tav>
                                        <p:tav tm="100000">
                                          <p:val>
                                            <p:strVal val="#ppt_w"/>
                                          </p:val>
                                        </p:tav>
                                      </p:tavLst>
                                    </p:anim>
                                    <p:anim calcmode="lin" valueType="num">
                                      <p:cBhvr>
                                        <p:cTn id="17" dur="1000" fill="hold"/>
                                        <p:tgtEl>
                                          <p:spTgt spid="5"/>
                                        </p:tgtEl>
                                        <p:attrNameLst>
                                          <p:attrName>ppt_h</p:attrName>
                                        </p:attrNameLst>
                                      </p:cBhvr>
                                      <p:tavLst>
                                        <p:tav tm="0">
                                          <p:val>
                                            <p:fltVal val="0"/>
                                          </p:val>
                                        </p:tav>
                                        <p:tav tm="100000">
                                          <p:val>
                                            <p:strVal val="#ppt_h"/>
                                          </p:val>
                                        </p:tav>
                                      </p:tavLst>
                                    </p:anim>
                                    <p:anim calcmode="lin" valueType="num">
                                      <p:cBhvr>
                                        <p:cTn id="18" dur="1000" fill="hold"/>
                                        <p:tgtEl>
                                          <p:spTgt spid="5"/>
                                        </p:tgtEl>
                                        <p:attrNameLst>
                                          <p:attrName>style.rotation</p:attrName>
                                        </p:attrNameLst>
                                      </p:cBhvr>
                                      <p:tavLst>
                                        <p:tav tm="0">
                                          <p:val>
                                            <p:fltVal val="90"/>
                                          </p:val>
                                        </p:tav>
                                        <p:tav tm="100000">
                                          <p:val>
                                            <p:fltVal val="0"/>
                                          </p:val>
                                        </p:tav>
                                      </p:tavLst>
                                    </p:anim>
                                    <p:animEffect transition="in" filter="fade">
                                      <p:cBhvr>
                                        <p:cTn id="19" dur="1000"/>
                                        <p:tgtEl>
                                          <p:spTgt spid="5"/>
                                        </p:tgtEl>
                                      </p:cBhvr>
                                    </p:animEffect>
                                  </p:childTnLst>
                                </p:cTn>
                              </p:par>
                            </p:childTnLst>
                          </p:cTn>
                        </p:par>
                      </p:childTnLst>
                    </p:cTn>
                  </p:par>
                  <p:par>
                    <p:cTn id="20" fill="hold">
                      <p:stCondLst>
                        <p:cond delay="indefinite"/>
                      </p:stCondLst>
                      <p:childTnLst>
                        <p:par>
                          <p:cTn id="21" fill="hold">
                            <p:stCondLst>
                              <p:cond delay="0"/>
                            </p:stCondLst>
                            <p:childTnLst>
                              <p:par>
                                <p:cTn id="22" presetID="25" presetClass="entr" presetSubtype="0" fill="hold" nodeType="clickEffect">
                                  <p:stCondLst>
                                    <p:cond delay="0"/>
                                  </p:stCondLst>
                                  <p:childTnLst>
                                    <p:set>
                                      <p:cBhvr>
                                        <p:cTn id="23" dur="1" fill="hold">
                                          <p:stCondLst>
                                            <p:cond delay="0"/>
                                          </p:stCondLst>
                                        </p:cTn>
                                        <p:tgtEl>
                                          <p:spTgt spid="4"/>
                                        </p:tgtEl>
                                        <p:attrNameLst>
                                          <p:attrName>style.visibility</p:attrName>
                                        </p:attrNameLst>
                                      </p:cBhvr>
                                      <p:to>
                                        <p:strVal val="visible"/>
                                      </p:to>
                                    </p:set>
                                    <p:anim calcmode="lin" valueType="num">
                                      <p:cBhvr>
                                        <p:cTn id="24" dur="500" decel="50000" fill="hold">
                                          <p:stCondLst>
                                            <p:cond delay="0"/>
                                          </p:stCondLst>
                                        </p:cTn>
                                        <p:tgtEl>
                                          <p:spTgt spid="4"/>
                                        </p:tgtEl>
                                        <p:attrNameLst>
                                          <p:attrName>style.rotation</p:attrName>
                                        </p:attrNameLst>
                                      </p:cBhvr>
                                      <p:tavLst>
                                        <p:tav tm="0">
                                          <p:val>
                                            <p:fltVal val="-90"/>
                                          </p:val>
                                        </p:tav>
                                        <p:tav tm="100000">
                                          <p:val>
                                            <p:fltVal val="0"/>
                                          </p:val>
                                        </p:tav>
                                      </p:tavLst>
                                    </p:anim>
                                    <p:anim calcmode="lin" valueType="num">
                                      <p:cBhvr>
                                        <p:cTn id="25" dur="500" decel="50000" fill="hold">
                                          <p:stCondLst>
                                            <p:cond delay="0"/>
                                          </p:stCondLst>
                                        </p:cTn>
                                        <p:tgtEl>
                                          <p:spTgt spid="4"/>
                                        </p:tgtEl>
                                        <p:attrNameLst>
                                          <p:attrName>ppt_w</p:attrName>
                                        </p:attrNameLst>
                                      </p:cBhvr>
                                      <p:tavLst>
                                        <p:tav tm="0">
                                          <p:val>
                                            <p:strVal val="#ppt_w"/>
                                          </p:val>
                                        </p:tav>
                                        <p:tav tm="100000">
                                          <p:val>
                                            <p:strVal val="#ppt_w*.05"/>
                                          </p:val>
                                        </p:tav>
                                      </p:tavLst>
                                    </p:anim>
                                    <p:anim calcmode="lin" valueType="num">
                                      <p:cBhvr>
                                        <p:cTn id="26" dur="500" accel="50000" fill="hold">
                                          <p:stCondLst>
                                            <p:cond delay="500"/>
                                          </p:stCondLst>
                                        </p:cTn>
                                        <p:tgtEl>
                                          <p:spTgt spid="4"/>
                                        </p:tgtEl>
                                        <p:attrNameLst>
                                          <p:attrName>ppt_w</p:attrName>
                                        </p:attrNameLst>
                                      </p:cBhvr>
                                      <p:tavLst>
                                        <p:tav tm="0">
                                          <p:val>
                                            <p:strVal val="#ppt_w*.05"/>
                                          </p:val>
                                        </p:tav>
                                        <p:tav tm="100000">
                                          <p:val>
                                            <p:strVal val="#ppt_w"/>
                                          </p:val>
                                        </p:tav>
                                      </p:tavLst>
                                    </p:anim>
                                    <p:anim calcmode="lin" valueType="num">
                                      <p:cBhvr>
                                        <p:cTn id="27" dur="1000" fill="hold"/>
                                        <p:tgtEl>
                                          <p:spTgt spid="4"/>
                                        </p:tgtEl>
                                        <p:attrNameLst>
                                          <p:attrName>ppt_h</p:attrName>
                                        </p:attrNameLst>
                                      </p:cBhvr>
                                      <p:tavLst>
                                        <p:tav tm="0">
                                          <p:val>
                                            <p:strVal val="#ppt_h"/>
                                          </p:val>
                                        </p:tav>
                                        <p:tav tm="100000">
                                          <p:val>
                                            <p:strVal val="#ppt_h"/>
                                          </p:val>
                                        </p:tav>
                                      </p:tavLst>
                                    </p:anim>
                                    <p:anim calcmode="lin" valueType="num">
                                      <p:cBhvr>
                                        <p:cTn id="28" dur="500" decel="50000" fill="hold">
                                          <p:stCondLst>
                                            <p:cond delay="0"/>
                                          </p:stCondLst>
                                        </p:cTn>
                                        <p:tgtEl>
                                          <p:spTgt spid="4"/>
                                        </p:tgtEl>
                                        <p:attrNameLst>
                                          <p:attrName>ppt_x</p:attrName>
                                        </p:attrNameLst>
                                      </p:cBhvr>
                                      <p:tavLst>
                                        <p:tav tm="0">
                                          <p:val>
                                            <p:strVal val="#ppt_x+.4"/>
                                          </p:val>
                                        </p:tav>
                                        <p:tav tm="100000">
                                          <p:val>
                                            <p:strVal val="#ppt_x"/>
                                          </p:val>
                                        </p:tav>
                                      </p:tavLst>
                                    </p:anim>
                                    <p:anim calcmode="lin" valueType="num">
                                      <p:cBhvr>
                                        <p:cTn id="29" dur="500" decel="50000" fill="hold">
                                          <p:stCondLst>
                                            <p:cond delay="0"/>
                                          </p:stCondLst>
                                        </p:cTn>
                                        <p:tgtEl>
                                          <p:spTgt spid="4"/>
                                        </p:tgtEl>
                                        <p:attrNameLst>
                                          <p:attrName>ppt_y</p:attrName>
                                        </p:attrNameLst>
                                      </p:cBhvr>
                                      <p:tavLst>
                                        <p:tav tm="0">
                                          <p:val>
                                            <p:strVal val="#ppt_y-.2"/>
                                          </p:val>
                                        </p:tav>
                                        <p:tav tm="100000">
                                          <p:val>
                                            <p:strVal val="#ppt_y+.1"/>
                                          </p:val>
                                        </p:tav>
                                      </p:tavLst>
                                    </p:anim>
                                    <p:anim calcmode="lin" valueType="num">
                                      <p:cBhvr>
                                        <p:cTn id="30" dur="500" accel="50000" fill="hold">
                                          <p:stCondLst>
                                            <p:cond delay="500"/>
                                          </p:stCondLst>
                                        </p:cTn>
                                        <p:tgtEl>
                                          <p:spTgt spid="4"/>
                                        </p:tgtEl>
                                        <p:attrNameLst>
                                          <p:attrName>ppt_y</p:attrName>
                                        </p:attrNameLst>
                                      </p:cBhvr>
                                      <p:tavLst>
                                        <p:tav tm="0">
                                          <p:val>
                                            <p:strVal val="#ppt_y+.1"/>
                                          </p:val>
                                        </p:tav>
                                        <p:tav tm="100000">
                                          <p:val>
                                            <p:strVal val="#ppt_y"/>
                                          </p:val>
                                        </p:tav>
                                      </p:tavLst>
                                    </p:anim>
                                    <p:animEffect transition="in" filter="fade">
                                      <p:cBhvr>
                                        <p:cTn id="31" dur="1000" decel="50000">
                                          <p:stCondLst>
                                            <p:cond delay="0"/>
                                          </p:stCondLst>
                                        </p:cTn>
                                        <p:tgtEl>
                                          <p:spTgt spid="4"/>
                                        </p:tgtEl>
                                      </p:cBhvr>
                                    </p:animEffect>
                                  </p:childTnLst>
                                </p:cTn>
                              </p:par>
                            </p:childTnLst>
                          </p:cTn>
                        </p:par>
                        <p:par>
                          <p:cTn id="32" fill="hold">
                            <p:stCondLst>
                              <p:cond delay="1000"/>
                            </p:stCondLst>
                            <p:childTnLst>
                              <p:par>
                                <p:cTn id="33" presetID="22" presetClass="entr" presetSubtype="8" fill="hold" grpId="0" nodeType="after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wipe(left)">
                                      <p:cBhvr>
                                        <p:cTn id="35" dur="500"/>
                                        <p:tgtEl>
                                          <p:spTgt spid="6"/>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grpId="0" nodeType="click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wipe(left)">
                                      <p:cBhvr>
                                        <p:cTn id="40" dur="500"/>
                                        <p:tgtEl>
                                          <p:spTgt spid="7"/>
                                        </p:tgtEl>
                                      </p:cBhvr>
                                    </p:animEffect>
                                  </p:childTnLst>
                                </p:cTn>
                              </p:par>
                            </p:childTnLst>
                          </p:cTn>
                        </p:par>
                      </p:childTnLst>
                    </p:cTn>
                  </p:par>
                  <p:par>
                    <p:cTn id="41" fill="hold">
                      <p:stCondLst>
                        <p:cond delay="indefinite"/>
                      </p:stCondLst>
                      <p:childTnLst>
                        <p:par>
                          <p:cTn id="42" fill="hold">
                            <p:stCondLst>
                              <p:cond delay="0"/>
                            </p:stCondLst>
                            <p:childTnLst>
                              <p:par>
                                <p:cTn id="43" presetID="53" presetClass="entr" presetSubtype="16" fill="hold" grpId="0" nodeType="clickEffect">
                                  <p:stCondLst>
                                    <p:cond delay="0"/>
                                  </p:stCondLst>
                                  <p:childTnLst>
                                    <p:set>
                                      <p:cBhvr>
                                        <p:cTn id="44" dur="1" fill="hold">
                                          <p:stCondLst>
                                            <p:cond delay="0"/>
                                          </p:stCondLst>
                                        </p:cTn>
                                        <p:tgtEl>
                                          <p:spTgt spid="8">
                                            <p:graphicEl>
                                              <a:dgm id="{D2BD0434-E91C-4713-8F0C-CE80D6A71EFF}"/>
                                            </p:graphicEl>
                                          </p:spTgt>
                                        </p:tgtEl>
                                        <p:attrNameLst>
                                          <p:attrName>style.visibility</p:attrName>
                                        </p:attrNameLst>
                                      </p:cBhvr>
                                      <p:to>
                                        <p:strVal val="visible"/>
                                      </p:to>
                                    </p:set>
                                    <p:anim calcmode="lin" valueType="num">
                                      <p:cBhvr>
                                        <p:cTn id="45" dur="500" fill="hold"/>
                                        <p:tgtEl>
                                          <p:spTgt spid="8">
                                            <p:graphicEl>
                                              <a:dgm id="{D2BD0434-E91C-4713-8F0C-CE80D6A71EFF}"/>
                                            </p:graphicEl>
                                          </p:spTgt>
                                        </p:tgtEl>
                                        <p:attrNameLst>
                                          <p:attrName>ppt_w</p:attrName>
                                        </p:attrNameLst>
                                      </p:cBhvr>
                                      <p:tavLst>
                                        <p:tav tm="0">
                                          <p:val>
                                            <p:fltVal val="0"/>
                                          </p:val>
                                        </p:tav>
                                        <p:tav tm="100000">
                                          <p:val>
                                            <p:strVal val="#ppt_w"/>
                                          </p:val>
                                        </p:tav>
                                      </p:tavLst>
                                    </p:anim>
                                    <p:anim calcmode="lin" valueType="num">
                                      <p:cBhvr>
                                        <p:cTn id="46" dur="500" fill="hold"/>
                                        <p:tgtEl>
                                          <p:spTgt spid="8">
                                            <p:graphicEl>
                                              <a:dgm id="{D2BD0434-E91C-4713-8F0C-CE80D6A71EFF}"/>
                                            </p:graphicEl>
                                          </p:spTgt>
                                        </p:tgtEl>
                                        <p:attrNameLst>
                                          <p:attrName>ppt_h</p:attrName>
                                        </p:attrNameLst>
                                      </p:cBhvr>
                                      <p:tavLst>
                                        <p:tav tm="0">
                                          <p:val>
                                            <p:fltVal val="0"/>
                                          </p:val>
                                        </p:tav>
                                        <p:tav tm="100000">
                                          <p:val>
                                            <p:strVal val="#ppt_h"/>
                                          </p:val>
                                        </p:tav>
                                      </p:tavLst>
                                    </p:anim>
                                    <p:animEffect transition="in" filter="fade">
                                      <p:cBhvr>
                                        <p:cTn id="47" dur="500"/>
                                        <p:tgtEl>
                                          <p:spTgt spid="8">
                                            <p:graphicEl>
                                              <a:dgm id="{D2BD0434-E91C-4713-8F0C-CE80D6A71EFF}"/>
                                            </p:graphicEl>
                                          </p:spTgt>
                                        </p:tgtEl>
                                      </p:cBhvr>
                                    </p:animEffect>
                                  </p:childTnLst>
                                </p:cTn>
                              </p:par>
                            </p:childTnLst>
                          </p:cTn>
                        </p:par>
                      </p:childTnLst>
                    </p:cTn>
                  </p:par>
                  <p:par>
                    <p:cTn id="48" fill="hold">
                      <p:stCondLst>
                        <p:cond delay="indefinite"/>
                      </p:stCondLst>
                      <p:childTnLst>
                        <p:par>
                          <p:cTn id="49" fill="hold">
                            <p:stCondLst>
                              <p:cond delay="0"/>
                            </p:stCondLst>
                            <p:childTnLst>
                              <p:par>
                                <p:cTn id="50" presetID="47" presetClass="entr" presetSubtype="0" fill="hold" grpId="0" nodeType="clickEffect">
                                  <p:stCondLst>
                                    <p:cond delay="0"/>
                                  </p:stCondLst>
                                  <p:childTnLst>
                                    <p:set>
                                      <p:cBhvr>
                                        <p:cTn id="51" dur="1" fill="hold">
                                          <p:stCondLst>
                                            <p:cond delay="0"/>
                                          </p:stCondLst>
                                        </p:cTn>
                                        <p:tgtEl>
                                          <p:spTgt spid="8">
                                            <p:graphicEl>
                                              <a:dgm id="{08F6AAAA-D8E6-4B28-A525-73E230E248FD}"/>
                                            </p:graphicEl>
                                          </p:spTgt>
                                        </p:tgtEl>
                                        <p:attrNameLst>
                                          <p:attrName>style.visibility</p:attrName>
                                        </p:attrNameLst>
                                      </p:cBhvr>
                                      <p:to>
                                        <p:strVal val="visible"/>
                                      </p:to>
                                    </p:set>
                                    <p:animEffect transition="in" filter="fade">
                                      <p:cBhvr>
                                        <p:cTn id="52" dur="1000"/>
                                        <p:tgtEl>
                                          <p:spTgt spid="8">
                                            <p:graphicEl>
                                              <a:dgm id="{08F6AAAA-D8E6-4B28-A525-73E230E248FD}"/>
                                            </p:graphicEl>
                                          </p:spTgt>
                                        </p:tgtEl>
                                      </p:cBhvr>
                                    </p:animEffect>
                                    <p:anim calcmode="lin" valueType="num">
                                      <p:cBhvr>
                                        <p:cTn id="53" dur="1000" fill="hold"/>
                                        <p:tgtEl>
                                          <p:spTgt spid="8">
                                            <p:graphicEl>
                                              <a:dgm id="{08F6AAAA-D8E6-4B28-A525-73E230E248FD}"/>
                                            </p:graphicEl>
                                          </p:spTgt>
                                        </p:tgtEl>
                                        <p:attrNameLst>
                                          <p:attrName>ppt_x</p:attrName>
                                        </p:attrNameLst>
                                      </p:cBhvr>
                                      <p:tavLst>
                                        <p:tav tm="0">
                                          <p:val>
                                            <p:strVal val="#ppt_x"/>
                                          </p:val>
                                        </p:tav>
                                        <p:tav tm="100000">
                                          <p:val>
                                            <p:strVal val="#ppt_x"/>
                                          </p:val>
                                        </p:tav>
                                      </p:tavLst>
                                    </p:anim>
                                    <p:anim calcmode="lin" valueType="num">
                                      <p:cBhvr>
                                        <p:cTn id="54" dur="1000" fill="hold"/>
                                        <p:tgtEl>
                                          <p:spTgt spid="8">
                                            <p:graphicEl>
                                              <a:dgm id="{08F6AAAA-D8E6-4B28-A525-73E230E248FD}"/>
                                            </p:graphicEl>
                                          </p:spTgt>
                                        </p:tgtEl>
                                        <p:attrNameLst>
                                          <p:attrName>ppt_y</p:attrName>
                                        </p:attrNameLst>
                                      </p:cBhvr>
                                      <p:tavLst>
                                        <p:tav tm="0">
                                          <p:val>
                                            <p:strVal val="#ppt_y-.1"/>
                                          </p:val>
                                        </p:tav>
                                        <p:tav tm="100000">
                                          <p:val>
                                            <p:strVal val="#ppt_y"/>
                                          </p:val>
                                        </p:tav>
                                      </p:tavLst>
                                    </p:anim>
                                  </p:childTnLst>
                                </p:cTn>
                              </p:par>
                              <p:par>
                                <p:cTn id="55" presetID="47" presetClass="entr" presetSubtype="0" fill="hold" grpId="0" nodeType="withEffect">
                                  <p:stCondLst>
                                    <p:cond delay="0"/>
                                  </p:stCondLst>
                                  <p:childTnLst>
                                    <p:set>
                                      <p:cBhvr>
                                        <p:cTn id="56" dur="1" fill="hold">
                                          <p:stCondLst>
                                            <p:cond delay="0"/>
                                          </p:stCondLst>
                                        </p:cTn>
                                        <p:tgtEl>
                                          <p:spTgt spid="8">
                                            <p:graphicEl>
                                              <a:dgm id="{B76A652E-E40F-4CE7-A0E6-7E225E9EBE45}"/>
                                            </p:graphicEl>
                                          </p:spTgt>
                                        </p:tgtEl>
                                        <p:attrNameLst>
                                          <p:attrName>style.visibility</p:attrName>
                                        </p:attrNameLst>
                                      </p:cBhvr>
                                      <p:to>
                                        <p:strVal val="visible"/>
                                      </p:to>
                                    </p:set>
                                    <p:animEffect transition="in" filter="fade">
                                      <p:cBhvr>
                                        <p:cTn id="57" dur="1000"/>
                                        <p:tgtEl>
                                          <p:spTgt spid="8">
                                            <p:graphicEl>
                                              <a:dgm id="{B76A652E-E40F-4CE7-A0E6-7E225E9EBE45}"/>
                                            </p:graphicEl>
                                          </p:spTgt>
                                        </p:tgtEl>
                                      </p:cBhvr>
                                    </p:animEffect>
                                    <p:anim calcmode="lin" valueType="num">
                                      <p:cBhvr>
                                        <p:cTn id="58" dur="1000" fill="hold"/>
                                        <p:tgtEl>
                                          <p:spTgt spid="8">
                                            <p:graphicEl>
                                              <a:dgm id="{B76A652E-E40F-4CE7-A0E6-7E225E9EBE45}"/>
                                            </p:graphicEl>
                                          </p:spTgt>
                                        </p:tgtEl>
                                        <p:attrNameLst>
                                          <p:attrName>ppt_x</p:attrName>
                                        </p:attrNameLst>
                                      </p:cBhvr>
                                      <p:tavLst>
                                        <p:tav tm="0">
                                          <p:val>
                                            <p:strVal val="#ppt_x"/>
                                          </p:val>
                                        </p:tav>
                                        <p:tav tm="100000">
                                          <p:val>
                                            <p:strVal val="#ppt_x"/>
                                          </p:val>
                                        </p:tav>
                                      </p:tavLst>
                                    </p:anim>
                                    <p:anim calcmode="lin" valueType="num">
                                      <p:cBhvr>
                                        <p:cTn id="59" dur="1000" fill="hold"/>
                                        <p:tgtEl>
                                          <p:spTgt spid="8">
                                            <p:graphicEl>
                                              <a:dgm id="{B76A652E-E40F-4CE7-A0E6-7E225E9EBE45}"/>
                                            </p:graphicEl>
                                          </p:spTgt>
                                        </p:tgtEl>
                                        <p:attrNameLst>
                                          <p:attrName>ppt_y</p:attrName>
                                        </p:attrNameLst>
                                      </p:cBhvr>
                                      <p:tavLst>
                                        <p:tav tm="0">
                                          <p:val>
                                            <p:strVal val="#ppt_y-.1"/>
                                          </p:val>
                                        </p:tav>
                                        <p:tav tm="100000">
                                          <p:val>
                                            <p:strVal val="#ppt_y"/>
                                          </p:val>
                                        </p:tav>
                                      </p:tavLst>
                                    </p:anim>
                                  </p:childTnLst>
                                </p:cTn>
                              </p:par>
                              <p:par>
                                <p:cTn id="60" presetID="14" presetClass="entr" presetSubtype="10" fill="hold" nodeType="withEffect">
                                  <p:stCondLst>
                                    <p:cond delay="0"/>
                                  </p:stCondLst>
                                  <p:childTnLst>
                                    <p:set>
                                      <p:cBhvr>
                                        <p:cTn id="61" dur="1" fill="hold">
                                          <p:stCondLst>
                                            <p:cond delay="0"/>
                                          </p:stCondLst>
                                        </p:cTn>
                                        <p:tgtEl>
                                          <p:spTgt spid="21"/>
                                        </p:tgtEl>
                                        <p:attrNameLst>
                                          <p:attrName>style.visibility</p:attrName>
                                        </p:attrNameLst>
                                      </p:cBhvr>
                                      <p:to>
                                        <p:strVal val="visible"/>
                                      </p:to>
                                    </p:set>
                                    <p:animEffect transition="in" filter="randombar(horizontal)">
                                      <p:cBhvr>
                                        <p:cTn id="62" dur="500"/>
                                        <p:tgtEl>
                                          <p:spTgt spid="21"/>
                                        </p:tgtEl>
                                      </p:cBhvr>
                                    </p:animEffect>
                                  </p:childTnLst>
                                </p:cTn>
                              </p:par>
                            </p:childTnLst>
                          </p:cTn>
                        </p:par>
                      </p:childTnLst>
                    </p:cTn>
                  </p:par>
                  <p:par>
                    <p:cTn id="63" fill="hold">
                      <p:stCondLst>
                        <p:cond delay="indefinite"/>
                      </p:stCondLst>
                      <p:childTnLst>
                        <p:par>
                          <p:cTn id="64" fill="hold">
                            <p:stCondLst>
                              <p:cond delay="0"/>
                            </p:stCondLst>
                            <p:childTnLst>
                              <p:par>
                                <p:cTn id="65" presetID="47" presetClass="entr" presetSubtype="0" fill="hold" grpId="0" nodeType="clickEffect">
                                  <p:stCondLst>
                                    <p:cond delay="0"/>
                                  </p:stCondLst>
                                  <p:childTnLst>
                                    <p:set>
                                      <p:cBhvr>
                                        <p:cTn id="66" dur="1" fill="hold">
                                          <p:stCondLst>
                                            <p:cond delay="0"/>
                                          </p:stCondLst>
                                        </p:cTn>
                                        <p:tgtEl>
                                          <p:spTgt spid="8">
                                            <p:graphicEl>
                                              <a:dgm id="{3749E4E8-AC38-4211-BAFB-30B99EDA119E}"/>
                                            </p:graphicEl>
                                          </p:spTgt>
                                        </p:tgtEl>
                                        <p:attrNameLst>
                                          <p:attrName>style.visibility</p:attrName>
                                        </p:attrNameLst>
                                      </p:cBhvr>
                                      <p:to>
                                        <p:strVal val="visible"/>
                                      </p:to>
                                    </p:set>
                                    <p:animEffect transition="in" filter="fade">
                                      <p:cBhvr>
                                        <p:cTn id="67" dur="1000"/>
                                        <p:tgtEl>
                                          <p:spTgt spid="8">
                                            <p:graphicEl>
                                              <a:dgm id="{3749E4E8-AC38-4211-BAFB-30B99EDA119E}"/>
                                            </p:graphicEl>
                                          </p:spTgt>
                                        </p:tgtEl>
                                      </p:cBhvr>
                                    </p:animEffect>
                                    <p:anim calcmode="lin" valueType="num">
                                      <p:cBhvr>
                                        <p:cTn id="68" dur="1000" fill="hold"/>
                                        <p:tgtEl>
                                          <p:spTgt spid="8">
                                            <p:graphicEl>
                                              <a:dgm id="{3749E4E8-AC38-4211-BAFB-30B99EDA119E}"/>
                                            </p:graphicEl>
                                          </p:spTgt>
                                        </p:tgtEl>
                                        <p:attrNameLst>
                                          <p:attrName>ppt_x</p:attrName>
                                        </p:attrNameLst>
                                      </p:cBhvr>
                                      <p:tavLst>
                                        <p:tav tm="0">
                                          <p:val>
                                            <p:strVal val="#ppt_x"/>
                                          </p:val>
                                        </p:tav>
                                        <p:tav tm="100000">
                                          <p:val>
                                            <p:strVal val="#ppt_x"/>
                                          </p:val>
                                        </p:tav>
                                      </p:tavLst>
                                    </p:anim>
                                    <p:anim calcmode="lin" valueType="num">
                                      <p:cBhvr>
                                        <p:cTn id="69" dur="1000" fill="hold"/>
                                        <p:tgtEl>
                                          <p:spTgt spid="8">
                                            <p:graphicEl>
                                              <a:dgm id="{3749E4E8-AC38-4211-BAFB-30B99EDA119E}"/>
                                            </p:graphicEl>
                                          </p:spTgt>
                                        </p:tgtEl>
                                        <p:attrNameLst>
                                          <p:attrName>ppt_y</p:attrName>
                                        </p:attrNameLst>
                                      </p:cBhvr>
                                      <p:tavLst>
                                        <p:tav tm="0">
                                          <p:val>
                                            <p:strVal val="#ppt_y-.1"/>
                                          </p:val>
                                        </p:tav>
                                        <p:tav tm="100000">
                                          <p:val>
                                            <p:strVal val="#ppt_y"/>
                                          </p:val>
                                        </p:tav>
                                      </p:tavLst>
                                    </p:anim>
                                  </p:childTnLst>
                                </p:cTn>
                              </p:par>
                              <p:par>
                                <p:cTn id="70" presetID="47" presetClass="entr" presetSubtype="0" fill="hold" grpId="0" nodeType="withEffect">
                                  <p:stCondLst>
                                    <p:cond delay="0"/>
                                  </p:stCondLst>
                                  <p:childTnLst>
                                    <p:set>
                                      <p:cBhvr>
                                        <p:cTn id="71" dur="1" fill="hold">
                                          <p:stCondLst>
                                            <p:cond delay="0"/>
                                          </p:stCondLst>
                                        </p:cTn>
                                        <p:tgtEl>
                                          <p:spTgt spid="8">
                                            <p:graphicEl>
                                              <a:dgm id="{1F91FA3C-876E-4C39-9C5B-3ADBB1C6F206}"/>
                                            </p:graphicEl>
                                          </p:spTgt>
                                        </p:tgtEl>
                                        <p:attrNameLst>
                                          <p:attrName>style.visibility</p:attrName>
                                        </p:attrNameLst>
                                      </p:cBhvr>
                                      <p:to>
                                        <p:strVal val="visible"/>
                                      </p:to>
                                    </p:set>
                                    <p:animEffect transition="in" filter="fade">
                                      <p:cBhvr>
                                        <p:cTn id="72" dur="1000"/>
                                        <p:tgtEl>
                                          <p:spTgt spid="8">
                                            <p:graphicEl>
                                              <a:dgm id="{1F91FA3C-876E-4C39-9C5B-3ADBB1C6F206}"/>
                                            </p:graphicEl>
                                          </p:spTgt>
                                        </p:tgtEl>
                                      </p:cBhvr>
                                    </p:animEffect>
                                    <p:anim calcmode="lin" valueType="num">
                                      <p:cBhvr>
                                        <p:cTn id="73" dur="1000" fill="hold"/>
                                        <p:tgtEl>
                                          <p:spTgt spid="8">
                                            <p:graphicEl>
                                              <a:dgm id="{1F91FA3C-876E-4C39-9C5B-3ADBB1C6F206}"/>
                                            </p:graphicEl>
                                          </p:spTgt>
                                        </p:tgtEl>
                                        <p:attrNameLst>
                                          <p:attrName>ppt_x</p:attrName>
                                        </p:attrNameLst>
                                      </p:cBhvr>
                                      <p:tavLst>
                                        <p:tav tm="0">
                                          <p:val>
                                            <p:strVal val="#ppt_x"/>
                                          </p:val>
                                        </p:tav>
                                        <p:tav tm="100000">
                                          <p:val>
                                            <p:strVal val="#ppt_x"/>
                                          </p:val>
                                        </p:tav>
                                      </p:tavLst>
                                    </p:anim>
                                    <p:anim calcmode="lin" valueType="num">
                                      <p:cBhvr>
                                        <p:cTn id="74" dur="1000" fill="hold"/>
                                        <p:tgtEl>
                                          <p:spTgt spid="8">
                                            <p:graphicEl>
                                              <a:dgm id="{1F91FA3C-876E-4C39-9C5B-3ADBB1C6F206}"/>
                                            </p:graphicEl>
                                          </p:spTgt>
                                        </p:tgtEl>
                                        <p:attrNameLst>
                                          <p:attrName>ppt_y</p:attrName>
                                        </p:attrNameLst>
                                      </p:cBhvr>
                                      <p:tavLst>
                                        <p:tav tm="0">
                                          <p:val>
                                            <p:strVal val="#ppt_y-.1"/>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47" presetClass="entr" presetSubtype="0" fill="hold" grpId="0" nodeType="clickEffect">
                                  <p:stCondLst>
                                    <p:cond delay="0"/>
                                  </p:stCondLst>
                                  <p:childTnLst>
                                    <p:set>
                                      <p:cBhvr>
                                        <p:cTn id="78" dur="1" fill="hold">
                                          <p:stCondLst>
                                            <p:cond delay="0"/>
                                          </p:stCondLst>
                                        </p:cTn>
                                        <p:tgtEl>
                                          <p:spTgt spid="8">
                                            <p:graphicEl>
                                              <a:dgm id="{48430AA8-6DB6-4CAB-A95C-B1CB7F6A4CFA}"/>
                                            </p:graphicEl>
                                          </p:spTgt>
                                        </p:tgtEl>
                                        <p:attrNameLst>
                                          <p:attrName>style.visibility</p:attrName>
                                        </p:attrNameLst>
                                      </p:cBhvr>
                                      <p:to>
                                        <p:strVal val="visible"/>
                                      </p:to>
                                    </p:set>
                                    <p:animEffect transition="in" filter="fade">
                                      <p:cBhvr>
                                        <p:cTn id="79" dur="1000"/>
                                        <p:tgtEl>
                                          <p:spTgt spid="8">
                                            <p:graphicEl>
                                              <a:dgm id="{48430AA8-6DB6-4CAB-A95C-B1CB7F6A4CFA}"/>
                                            </p:graphicEl>
                                          </p:spTgt>
                                        </p:tgtEl>
                                      </p:cBhvr>
                                    </p:animEffect>
                                    <p:anim calcmode="lin" valueType="num">
                                      <p:cBhvr>
                                        <p:cTn id="80" dur="1000" fill="hold"/>
                                        <p:tgtEl>
                                          <p:spTgt spid="8">
                                            <p:graphicEl>
                                              <a:dgm id="{48430AA8-6DB6-4CAB-A95C-B1CB7F6A4CFA}"/>
                                            </p:graphicEl>
                                          </p:spTgt>
                                        </p:tgtEl>
                                        <p:attrNameLst>
                                          <p:attrName>ppt_x</p:attrName>
                                        </p:attrNameLst>
                                      </p:cBhvr>
                                      <p:tavLst>
                                        <p:tav tm="0">
                                          <p:val>
                                            <p:strVal val="#ppt_x"/>
                                          </p:val>
                                        </p:tav>
                                        <p:tav tm="100000">
                                          <p:val>
                                            <p:strVal val="#ppt_x"/>
                                          </p:val>
                                        </p:tav>
                                      </p:tavLst>
                                    </p:anim>
                                    <p:anim calcmode="lin" valueType="num">
                                      <p:cBhvr>
                                        <p:cTn id="81" dur="1000" fill="hold"/>
                                        <p:tgtEl>
                                          <p:spTgt spid="8">
                                            <p:graphicEl>
                                              <a:dgm id="{48430AA8-6DB6-4CAB-A95C-B1CB7F6A4CFA}"/>
                                            </p:graphicEl>
                                          </p:spTgt>
                                        </p:tgtEl>
                                        <p:attrNameLst>
                                          <p:attrName>ppt_y</p:attrName>
                                        </p:attrNameLst>
                                      </p:cBhvr>
                                      <p:tavLst>
                                        <p:tav tm="0">
                                          <p:val>
                                            <p:strVal val="#ppt_y-.1"/>
                                          </p:val>
                                        </p:tav>
                                        <p:tav tm="100000">
                                          <p:val>
                                            <p:strVal val="#ppt_y"/>
                                          </p:val>
                                        </p:tav>
                                      </p:tavLst>
                                    </p:anim>
                                  </p:childTnLst>
                                </p:cTn>
                              </p:par>
                              <p:par>
                                <p:cTn id="82" presetID="47" presetClass="entr" presetSubtype="0" fill="hold" grpId="0" nodeType="withEffect">
                                  <p:stCondLst>
                                    <p:cond delay="0"/>
                                  </p:stCondLst>
                                  <p:childTnLst>
                                    <p:set>
                                      <p:cBhvr>
                                        <p:cTn id="83" dur="1" fill="hold">
                                          <p:stCondLst>
                                            <p:cond delay="0"/>
                                          </p:stCondLst>
                                        </p:cTn>
                                        <p:tgtEl>
                                          <p:spTgt spid="8">
                                            <p:graphicEl>
                                              <a:dgm id="{70508775-F007-40A3-AAE7-EAC9CD6B1F64}"/>
                                            </p:graphicEl>
                                          </p:spTgt>
                                        </p:tgtEl>
                                        <p:attrNameLst>
                                          <p:attrName>style.visibility</p:attrName>
                                        </p:attrNameLst>
                                      </p:cBhvr>
                                      <p:to>
                                        <p:strVal val="visible"/>
                                      </p:to>
                                    </p:set>
                                    <p:animEffect transition="in" filter="fade">
                                      <p:cBhvr>
                                        <p:cTn id="84" dur="1000"/>
                                        <p:tgtEl>
                                          <p:spTgt spid="8">
                                            <p:graphicEl>
                                              <a:dgm id="{70508775-F007-40A3-AAE7-EAC9CD6B1F64}"/>
                                            </p:graphicEl>
                                          </p:spTgt>
                                        </p:tgtEl>
                                      </p:cBhvr>
                                    </p:animEffect>
                                    <p:anim calcmode="lin" valueType="num">
                                      <p:cBhvr>
                                        <p:cTn id="85" dur="1000" fill="hold"/>
                                        <p:tgtEl>
                                          <p:spTgt spid="8">
                                            <p:graphicEl>
                                              <a:dgm id="{70508775-F007-40A3-AAE7-EAC9CD6B1F64}"/>
                                            </p:graphicEl>
                                          </p:spTgt>
                                        </p:tgtEl>
                                        <p:attrNameLst>
                                          <p:attrName>ppt_x</p:attrName>
                                        </p:attrNameLst>
                                      </p:cBhvr>
                                      <p:tavLst>
                                        <p:tav tm="0">
                                          <p:val>
                                            <p:strVal val="#ppt_x"/>
                                          </p:val>
                                        </p:tav>
                                        <p:tav tm="100000">
                                          <p:val>
                                            <p:strVal val="#ppt_x"/>
                                          </p:val>
                                        </p:tav>
                                      </p:tavLst>
                                    </p:anim>
                                    <p:anim calcmode="lin" valueType="num">
                                      <p:cBhvr>
                                        <p:cTn id="86" dur="1000" fill="hold"/>
                                        <p:tgtEl>
                                          <p:spTgt spid="8">
                                            <p:graphicEl>
                                              <a:dgm id="{70508775-F007-40A3-AAE7-EAC9CD6B1F64}"/>
                                            </p:graphicEl>
                                          </p:spTgt>
                                        </p:tgtEl>
                                        <p:attrNameLst>
                                          <p:attrName>ppt_y</p:attrName>
                                        </p:attrNameLst>
                                      </p:cBhvr>
                                      <p:tavLst>
                                        <p:tav tm="0">
                                          <p:val>
                                            <p:strVal val="#ppt_y-.1"/>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47" presetClass="entr" presetSubtype="0" fill="hold" grpId="0" nodeType="clickEffect">
                                  <p:stCondLst>
                                    <p:cond delay="0"/>
                                  </p:stCondLst>
                                  <p:childTnLst>
                                    <p:set>
                                      <p:cBhvr>
                                        <p:cTn id="90" dur="1" fill="hold">
                                          <p:stCondLst>
                                            <p:cond delay="0"/>
                                          </p:stCondLst>
                                        </p:cTn>
                                        <p:tgtEl>
                                          <p:spTgt spid="8">
                                            <p:graphicEl>
                                              <a:dgm id="{B81243C3-2355-447E-B86D-A476F0F9BEA7}"/>
                                            </p:graphicEl>
                                          </p:spTgt>
                                        </p:tgtEl>
                                        <p:attrNameLst>
                                          <p:attrName>style.visibility</p:attrName>
                                        </p:attrNameLst>
                                      </p:cBhvr>
                                      <p:to>
                                        <p:strVal val="visible"/>
                                      </p:to>
                                    </p:set>
                                    <p:animEffect transition="in" filter="fade">
                                      <p:cBhvr>
                                        <p:cTn id="91" dur="1000"/>
                                        <p:tgtEl>
                                          <p:spTgt spid="8">
                                            <p:graphicEl>
                                              <a:dgm id="{B81243C3-2355-447E-B86D-A476F0F9BEA7}"/>
                                            </p:graphicEl>
                                          </p:spTgt>
                                        </p:tgtEl>
                                      </p:cBhvr>
                                    </p:animEffect>
                                    <p:anim calcmode="lin" valueType="num">
                                      <p:cBhvr>
                                        <p:cTn id="92" dur="1000" fill="hold"/>
                                        <p:tgtEl>
                                          <p:spTgt spid="8">
                                            <p:graphicEl>
                                              <a:dgm id="{B81243C3-2355-447E-B86D-A476F0F9BEA7}"/>
                                            </p:graphicEl>
                                          </p:spTgt>
                                        </p:tgtEl>
                                        <p:attrNameLst>
                                          <p:attrName>ppt_x</p:attrName>
                                        </p:attrNameLst>
                                      </p:cBhvr>
                                      <p:tavLst>
                                        <p:tav tm="0">
                                          <p:val>
                                            <p:strVal val="#ppt_x"/>
                                          </p:val>
                                        </p:tav>
                                        <p:tav tm="100000">
                                          <p:val>
                                            <p:strVal val="#ppt_x"/>
                                          </p:val>
                                        </p:tav>
                                      </p:tavLst>
                                    </p:anim>
                                    <p:anim calcmode="lin" valueType="num">
                                      <p:cBhvr>
                                        <p:cTn id="93" dur="1000" fill="hold"/>
                                        <p:tgtEl>
                                          <p:spTgt spid="8">
                                            <p:graphicEl>
                                              <a:dgm id="{B81243C3-2355-447E-B86D-A476F0F9BEA7}"/>
                                            </p:graphicEl>
                                          </p:spTgt>
                                        </p:tgtEl>
                                        <p:attrNameLst>
                                          <p:attrName>ppt_y</p:attrName>
                                        </p:attrNameLst>
                                      </p:cBhvr>
                                      <p:tavLst>
                                        <p:tav tm="0">
                                          <p:val>
                                            <p:strVal val="#ppt_y-.1"/>
                                          </p:val>
                                        </p:tav>
                                        <p:tav tm="100000">
                                          <p:val>
                                            <p:strVal val="#ppt_y"/>
                                          </p:val>
                                        </p:tav>
                                      </p:tavLst>
                                    </p:anim>
                                  </p:childTnLst>
                                </p:cTn>
                              </p:par>
                              <p:par>
                                <p:cTn id="94" presetID="47" presetClass="entr" presetSubtype="0" fill="hold" grpId="0" nodeType="withEffect">
                                  <p:stCondLst>
                                    <p:cond delay="0"/>
                                  </p:stCondLst>
                                  <p:childTnLst>
                                    <p:set>
                                      <p:cBhvr>
                                        <p:cTn id="95" dur="1" fill="hold">
                                          <p:stCondLst>
                                            <p:cond delay="0"/>
                                          </p:stCondLst>
                                        </p:cTn>
                                        <p:tgtEl>
                                          <p:spTgt spid="8">
                                            <p:graphicEl>
                                              <a:dgm id="{FD9F2B9D-42CE-4B44-8D29-23C996307518}"/>
                                            </p:graphicEl>
                                          </p:spTgt>
                                        </p:tgtEl>
                                        <p:attrNameLst>
                                          <p:attrName>style.visibility</p:attrName>
                                        </p:attrNameLst>
                                      </p:cBhvr>
                                      <p:to>
                                        <p:strVal val="visible"/>
                                      </p:to>
                                    </p:set>
                                    <p:animEffect transition="in" filter="fade">
                                      <p:cBhvr>
                                        <p:cTn id="96" dur="1000"/>
                                        <p:tgtEl>
                                          <p:spTgt spid="8">
                                            <p:graphicEl>
                                              <a:dgm id="{FD9F2B9D-42CE-4B44-8D29-23C996307518}"/>
                                            </p:graphicEl>
                                          </p:spTgt>
                                        </p:tgtEl>
                                      </p:cBhvr>
                                    </p:animEffect>
                                    <p:anim calcmode="lin" valueType="num">
                                      <p:cBhvr>
                                        <p:cTn id="97" dur="1000" fill="hold"/>
                                        <p:tgtEl>
                                          <p:spTgt spid="8">
                                            <p:graphicEl>
                                              <a:dgm id="{FD9F2B9D-42CE-4B44-8D29-23C996307518}"/>
                                            </p:graphicEl>
                                          </p:spTgt>
                                        </p:tgtEl>
                                        <p:attrNameLst>
                                          <p:attrName>ppt_x</p:attrName>
                                        </p:attrNameLst>
                                      </p:cBhvr>
                                      <p:tavLst>
                                        <p:tav tm="0">
                                          <p:val>
                                            <p:strVal val="#ppt_x"/>
                                          </p:val>
                                        </p:tav>
                                        <p:tav tm="100000">
                                          <p:val>
                                            <p:strVal val="#ppt_x"/>
                                          </p:val>
                                        </p:tav>
                                      </p:tavLst>
                                    </p:anim>
                                    <p:anim calcmode="lin" valueType="num">
                                      <p:cBhvr>
                                        <p:cTn id="98" dur="1000" fill="hold"/>
                                        <p:tgtEl>
                                          <p:spTgt spid="8">
                                            <p:graphicEl>
                                              <a:dgm id="{FD9F2B9D-42CE-4B44-8D29-23C996307518}"/>
                                            </p:graphicEl>
                                          </p:spTgt>
                                        </p:tgtEl>
                                        <p:attrNameLst>
                                          <p:attrName>ppt_y</p:attrName>
                                        </p:attrNameLst>
                                      </p:cBhvr>
                                      <p:tavLst>
                                        <p:tav tm="0">
                                          <p:val>
                                            <p:strVal val="#ppt_y-.1"/>
                                          </p:val>
                                        </p:tav>
                                        <p:tav tm="100000">
                                          <p:val>
                                            <p:strVal val="#ppt_y"/>
                                          </p:val>
                                        </p:tav>
                                      </p:tavLst>
                                    </p:anim>
                                  </p:childTnLst>
                                </p:cTn>
                              </p:par>
                              <p:par>
                                <p:cTn id="99" presetID="14" presetClass="entr" presetSubtype="10" fill="hold" nodeType="withEffect">
                                  <p:stCondLst>
                                    <p:cond delay="0"/>
                                  </p:stCondLst>
                                  <p:childTnLst>
                                    <p:set>
                                      <p:cBhvr>
                                        <p:cTn id="100" dur="1" fill="hold">
                                          <p:stCondLst>
                                            <p:cond delay="0"/>
                                          </p:stCondLst>
                                        </p:cTn>
                                        <p:tgtEl>
                                          <p:spTgt spid="19"/>
                                        </p:tgtEl>
                                        <p:attrNameLst>
                                          <p:attrName>style.visibility</p:attrName>
                                        </p:attrNameLst>
                                      </p:cBhvr>
                                      <p:to>
                                        <p:strVal val="visible"/>
                                      </p:to>
                                    </p:set>
                                    <p:animEffect transition="in" filter="randombar(horizontal)">
                                      <p:cBhvr>
                                        <p:cTn id="101" dur="500"/>
                                        <p:tgtEl>
                                          <p:spTgt spid="19"/>
                                        </p:tgtEl>
                                      </p:cBhvr>
                                    </p:animEffect>
                                  </p:childTnLst>
                                </p:cTn>
                              </p:par>
                            </p:childTnLst>
                          </p:cTn>
                        </p:par>
                      </p:childTnLst>
                    </p:cTn>
                  </p:par>
                  <p:par>
                    <p:cTn id="102" fill="hold">
                      <p:stCondLst>
                        <p:cond delay="indefinite"/>
                      </p:stCondLst>
                      <p:childTnLst>
                        <p:par>
                          <p:cTn id="103" fill="hold">
                            <p:stCondLst>
                              <p:cond delay="0"/>
                            </p:stCondLst>
                            <p:childTnLst>
                              <p:par>
                                <p:cTn id="104" presetID="47" presetClass="entr" presetSubtype="0" fill="hold" grpId="0" nodeType="clickEffect">
                                  <p:stCondLst>
                                    <p:cond delay="0"/>
                                  </p:stCondLst>
                                  <p:childTnLst>
                                    <p:set>
                                      <p:cBhvr>
                                        <p:cTn id="105" dur="1" fill="hold">
                                          <p:stCondLst>
                                            <p:cond delay="0"/>
                                          </p:stCondLst>
                                        </p:cTn>
                                        <p:tgtEl>
                                          <p:spTgt spid="8">
                                            <p:graphicEl>
                                              <a:dgm id="{CD9163F5-12D1-4C79-BB1E-E2A323623614}"/>
                                            </p:graphicEl>
                                          </p:spTgt>
                                        </p:tgtEl>
                                        <p:attrNameLst>
                                          <p:attrName>style.visibility</p:attrName>
                                        </p:attrNameLst>
                                      </p:cBhvr>
                                      <p:to>
                                        <p:strVal val="visible"/>
                                      </p:to>
                                    </p:set>
                                    <p:animEffect transition="in" filter="fade">
                                      <p:cBhvr>
                                        <p:cTn id="106" dur="1000"/>
                                        <p:tgtEl>
                                          <p:spTgt spid="8">
                                            <p:graphicEl>
                                              <a:dgm id="{CD9163F5-12D1-4C79-BB1E-E2A323623614}"/>
                                            </p:graphicEl>
                                          </p:spTgt>
                                        </p:tgtEl>
                                      </p:cBhvr>
                                    </p:animEffect>
                                    <p:anim calcmode="lin" valueType="num">
                                      <p:cBhvr>
                                        <p:cTn id="107" dur="1000" fill="hold"/>
                                        <p:tgtEl>
                                          <p:spTgt spid="8">
                                            <p:graphicEl>
                                              <a:dgm id="{CD9163F5-12D1-4C79-BB1E-E2A323623614}"/>
                                            </p:graphicEl>
                                          </p:spTgt>
                                        </p:tgtEl>
                                        <p:attrNameLst>
                                          <p:attrName>ppt_x</p:attrName>
                                        </p:attrNameLst>
                                      </p:cBhvr>
                                      <p:tavLst>
                                        <p:tav tm="0">
                                          <p:val>
                                            <p:strVal val="#ppt_x"/>
                                          </p:val>
                                        </p:tav>
                                        <p:tav tm="100000">
                                          <p:val>
                                            <p:strVal val="#ppt_x"/>
                                          </p:val>
                                        </p:tav>
                                      </p:tavLst>
                                    </p:anim>
                                    <p:anim calcmode="lin" valueType="num">
                                      <p:cBhvr>
                                        <p:cTn id="108" dur="1000" fill="hold"/>
                                        <p:tgtEl>
                                          <p:spTgt spid="8">
                                            <p:graphicEl>
                                              <a:dgm id="{CD9163F5-12D1-4C79-BB1E-E2A323623614}"/>
                                            </p:graphicEl>
                                          </p:spTgt>
                                        </p:tgtEl>
                                        <p:attrNameLst>
                                          <p:attrName>ppt_y</p:attrName>
                                        </p:attrNameLst>
                                      </p:cBhvr>
                                      <p:tavLst>
                                        <p:tav tm="0">
                                          <p:val>
                                            <p:strVal val="#ppt_y-.1"/>
                                          </p:val>
                                        </p:tav>
                                        <p:tav tm="100000">
                                          <p:val>
                                            <p:strVal val="#ppt_y"/>
                                          </p:val>
                                        </p:tav>
                                      </p:tavLst>
                                    </p:anim>
                                  </p:childTnLst>
                                </p:cTn>
                              </p:par>
                              <p:par>
                                <p:cTn id="109" presetID="47" presetClass="entr" presetSubtype="0" fill="hold" grpId="0" nodeType="withEffect">
                                  <p:stCondLst>
                                    <p:cond delay="0"/>
                                  </p:stCondLst>
                                  <p:childTnLst>
                                    <p:set>
                                      <p:cBhvr>
                                        <p:cTn id="110" dur="1" fill="hold">
                                          <p:stCondLst>
                                            <p:cond delay="0"/>
                                          </p:stCondLst>
                                        </p:cTn>
                                        <p:tgtEl>
                                          <p:spTgt spid="8">
                                            <p:graphicEl>
                                              <a:dgm id="{7823029D-24F6-41D6-BEFD-24031D346382}"/>
                                            </p:graphicEl>
                                          </p:spTgt>
                                        </p:tgtEl>
                                        <p:attrNameLst>
                                          <p:attrName>style.visibility</p:attrName>
                                        </p:attrNameLst>
                                      </p:cBhvr>
                                      <p:to>
                                        <p:strVal val="visible"/>
                                      </p:to>
                                    </p:set>
                                    <p:animEffect transition="in" filter="fade">
                                      <p:cBhvr>
                                        <p:cTn id="111" dur="1000"/>
                                        <p:tgtEl>
                                          <p:spTgt spid="8">
                                            <p:graphicEl>
                                              <a:dgm id="{7823029D-24F6-41D6-BEFD-24031D346382}"/>
                                            </p:graphicEl>
                                          </p:spTgt>
                                        </p:tgtEl>
                                      </p:cBhvr>
                                    </p:animEffect>
                                    <p:anim calcmode="lin" valueType="num">
                                      <p:cBhvr>
                                        <p:cTn id="112" dur="1000" fill="hold"/>
                                        <p:tgtEl>
                                          <p:spTgt spid="8">
                                            <p:graphicEl>
                                              <a:dgm id="{7823029D-24F6-41D6-BEFD-24031D346382}"/>
                                            </p:graphicEl>
                                          </p:spTgt>
                                        </p:tgtEl>
                                        <p:attrNameLst>
                                          <p:attrName>ppt_x</p:attrName>
                                        </p:attrNameLst>
                                      </p:cBhvr>
                                      <p:tavLst>
                                        <p:tav tm="0">
                                          <p:val>
                                            <p:strVal val="#ppt_x"/>
                                          </p:val>
                                        </p:tav>
                                        <p:tav tm="100000">
                                          <p:val>
                                            <p:strVal val="#ppt_x"/>
                                          </p:val>
                                        </p:tav>
                                      </p:tavLst>
                                    </p:anim>
                                    <p:anim calcmode="lin" valueType="num">
                                      <p:cBhvr>
                                        <p:cTn id="113" dur="1000" fill="hold"/>
                                        <p:tgtEl>
                                          <p:spTgt spid="8">
                                            <p:graphicEl>
                                              <a:dgm id="{7823029D-24F6-41D6-BEFD-24031D346382}"/>
                                            </p:graphicEl>
                                          </p:spTgt>
                                        </p:tgtEl>
                                        <p:attrNameLst>
                                          <p:attrName>ppt_y</p:attrName>
                                        </p:attrNameLst>
                                      </p:cBhvr>
                                      <p:tavLst>
                                        <p:tav tm="0">
                                          <p:val>
                                            <p:strVal val="#ppt_y-.1"/>
                                          </p:val>
                                        </p:tav>
                                        <p:tav tm="100000">
                                          <p:val>
                                            <p:strVal val="#ppt_y"/>
                                          </p:val>
                                        </p:tav>
                                      </p:tavLst>
                                    </p:anim>
                                  </p:childTnLst>
                                </p:cTn>
                              </p:par>
                            </p:childTnLst>
                          </p:cTn>
                        </p:par>
                      </p:childTnLst>
                    </p:cTn>
                  </p:par>
                  <p:par>
                    <p:cTn id="114" fill="hold">
                      <p:stCondLst>
                        <p:cond delay="indefinite"/>
                      </p:stCondLst>
                      <p:childTnLst>
                        <p:par>
                          <p:cTn id="115" fill="hold">
                            <p:stCondLst>
                              <p:cond delay="0"/>
                            </p:stCondLst>
                            <p:childTnLst>
                              <p:par>
                                <p:cTn id="116" presetID="53" presetClass="entr" presetSubtype="16" fill="hold" grpId="0" nodeType="clickEffect">
                                  <p:stCondLst>
                                    <p:cond delay="0"/>
                                  </p:stCondLst>
                                  <p:childTnLst>
                                    <p:set>
                                      <p:cBhvr>
                                        <p:cTn id="117" dur="1" fill="hold">
                                          <p:stCondLst>
                                            <p:cond delay="0"/>
                                          </p:stCondLst>
                                        </p:cTn>
                                        <p:tgtEl>
                                          <p:spTgt spid="8">
                                            <p:graphicEl>
                                              <a:dgm id="{EC7D247F-690A-43CC-8F1E-A8548CEC70B7}"/>
                                            </p:graphicEl>
                                          </p:spTgt>
                                        </p:tgtEl>
                                        <p:attrNameLst>
                                          <p:attrName>style.visibility</p:attrName>
                                        </p:attrNameLst>
                                      </p:cBhvr>
                                      <p:to>
                                        <p:strVal val="visible"/>
                                      </p:to>
                                    </p:set>
                                    <p:anim calcmode="lin" valueType="num">
                                      <p:cBhvr>
                                        <p:cTn id="118" dur="500" fill="hold"/>
                                        <p:tgtEl>
                                          <p:spTgt spid="8">
                                            <p:graphicEl>
                                              <a:dgm id="{EC7D247F-690A-43CC-8F1E-A8548CEC70B7}"/>
                                            </p:graphicEl>
                                          </p:spTgt>
                                        </p:tgtEl>
                                        <p:attrNameLst>
                                          <p:attrName>ppt_w</p:attrName>
                                        </p:attrNameLst>
                                      </p:cBhvr>
                                      <p:tavLst>
                                        <p:tav tm="0">
                                          <p:val>
                                            <p:fltVal val="0"/>
                                          </p:val>
                                        </p:tav>
                                        <p:tav tm="100000">
                                          <p:val>
                                            <p:strVal val="#ppt_w"/>
                                          </p:val>
                                        </p:tav>
                                      </p:tavLst>
                                    </p:anim>
                                    <p:anim calcmode="lin" valueType="num">
                                      <p:cBhvr>
                                        <p:cTn id="119" dur="500" fill="hold"/>
                                        <p:tgtEl>
                                          <p:spTgt spid="8">
                                            <p:graphicEl>
                                              <a:dgm id="{EC7D247F-690A-43CC-8F1E-A8548CEC70B7}"/>
                                            </p:graphicEl>
                                          </p:spTgt>
                                        </p:tgtEl>
                                        <p:attrNameLst>
                                          <p:attrName>ppt_h</p:attrName>
                                        </p:attrNameLst>
                                      </p:cBhvr>
                                      <p:tavLst>
                                        <p:tav tm="0">
                                          <p:val>
                                            <p:fltVal val="0"/>
                                          </p:val>
                                        </p:tav>
                                        <p:tav tm="100000">
                                          <p:val>
                                            <p:strVal val="#ppt_h"/>
                                          </p:val>
                                        </p:tav>
                                      </p:tavLst>
                                    </p:anim>
                                    <p:animEffect transition="in" filter="fade">
                                      <p:cBhvr>
                                        <p:cTn id="120" dur="500"/>
                                        <p:tgtEl>
                                          <p:spTgt spid="8">
                                            <p:graphicEl>
                                              <a:dgm id="{EC7D247F-690A-43CC-8F1E-A8548CEC70B7}"/>
                                            </p:graphicEl>
                                          </p:spTgt>
                                        </p:tgtEl>
                                      </p:cBhvr>
                                    </p:animEffect>
                                  </p:childTnLst>
                                </p:cTn>
                              </p:par>
                            </p:childTnLst>
                          </p:cTn>
                        </p:par>
                      </p:childTnLst>
                    </p:cTn>
                  </p:par>
                  <p:par>
                    <p:cTn id="121" fill="hold">
                      <p:stCondLst>
                        <p:cond delay="indefinite"/>
                      </p:stCondLst>
                      <p:childTnLst>
                        <p:par>
                          <p:cTn id="122" fill="hold">
                            <p:stCondLst>
                              <p:cond delay="0"/>
                            </p:stCondLst>
                            <p:childTnLst>
                              <p:par>
                                <p:cTn id="123" presetID="47" presetClass="entr" presetSubtype="0" fill="hold" grpId="0" nodeType="clickEffect">
                                  <p:stCondLst>
                                    <p:cond delay="0"/>
                                  </p:stCondLst>
                                  <p:childTnLst>
                                    <p:set>
                                      <p:cBhvr>
                                        <p:cTn id="124" dur="1" fill="hold">
                                          <p:stCondLst>
                                            <p:cond delay="0"/>
                                          </p:stCondLst>
                                        </p:cTn>
                                        <p:tgtEl>
                                          <p:spTgt spid="8">
                                            <p:graphicEl>
                                              <a:dgm id="{D41BBAB7-6096-40F6-95D9-14624A9B0FC6}"/>
                                            </p:graphicEl>
                                          </p:spTgt>
                                        </p:tgtEl>
                                        <p:attrNameLst>
                                          <p:attrName>style.visibility</p:attrName>
                                        </p:attrNameLst>
                                      </p:cBhvr>
                                      <p:to>
                                        <p:strVal val="visible"/>
                                      </p:to>
                                    </p:set>
                                    <p:animEffect transition="in" filter="fade">
                                      <p:cBhvr>
                                        <p:cTn id="125" dur="1000"/>
                                        <p:tgtEl>
                                          <p:spTgt spid="8">
                                            <p:graphicEl>
                                              <a:dgm id="{D41BBAB7-6096-40F6-95D9-14624A9B0FC6}"/>
                                            </p:graphicEl>
                                          </p:spTgt>
                                        </p:tgtEl>
                                      </p:cBhvr>
                                    </p:animEffect>
                                    <p:anim calcmode="lin" valueType="num">
                                      <p:cBhvr>
                                        <p:cTn id="126" dur="1000" fill="hold"/>
                                        <p:tgtEl>
                                          <p:spTgt spid="8">
                                            <p:graphicEl>
                                              <a:dgm id="{D41BBAB7-6096-40F6-95D9-14624A9B0FC6}"/>
                                            </p:graphicEl>
                                          </p:spTgt>
                                        </p:tgtEl>
                                        <p:attrNameLst>
                                          <p:attrName>ppt_x</p:attrName>
                                        </p:attrNameLst>
                                      </p:cBhvr>
                                      <p:tavLst>
                                        <p:tav tm="0">
                                          <p:val>
                                            <p:strVal val="#ppt_x"/>
                                          </p:val>
                                        </p:tav>
                                        <p:tav tm="100000">
                                          <p:val>
                                            <p:strVal val="#ppt_x"/>
                                          </p:val>
                                        </p:tav>
                                      </p:tavLst>
                                    </p:anim>
                                    <p:anim calcmode="lin" valueType="num">
                                      <p:cBhvr>
                                        <p:cTn id="127" dur="1000" fill="hold"/>
                                        <p:tgtEl>
                                          <p:spTgt spid="8">
                                            <p:graphicEl>
                                              <a:dgm id="{D41BBAB7-6096-40F6-95D9-14624A9B0FC6}"/>
                                            </p:graphicEl>
                                          </p:spTgt>
                                        </p:tgtEl>
                                        <p:attrNameLst>
                                          <p:attrName>ppt_y</p:attrName>
                                        </p:attrNameLst>
                                      </p:cBhvr>
                                      <p:tavLst>
                                        <p:tav tm="0">
                                          <p:val>
                                            <p:strVal val="#ppt_y-.1"/>
                                          </p:val>
                                        </p:tav>
                                        <p:tav tm="100000">
                                          <p:val>
                                            <p:strVal val="#ppt_y"/>
                                          </p:val>
                                        </p:tav>
                                      </p:tavLst>
                                    </p:anim>
                                  </p:childTnLst>
                                </p:cTn>
                              </p:par>
                              <p:par>
                                <p:cTn id="128" presetID="47" presetClass="entr" presetSubtype="0" fill="hold" grpId="0" nodeType="withEffect">
                                  <p:stCondLst>
                                    <p:cond delay="0"/>
                                  </p:stCondLst>
                                  <p:childTnLst>
                                    <p:set>
                                      <p:cBhvr>
                                        <p:cTn id="129" dur="1" fill="hold">
                                          <p:stCondLst>
                                            <p:cond delay="0"/>
                                          </p:stCondLst>
                                        </p:cTn>
                                        <p:tgtEl>
                                          <p:spTgt spid="8">
                                            <p:graphicEl>
                                              <a:dgm id="{49FF4BF1-3F20-4D9F-9C42-024DC576218D}"/>
                                            </p:graphicEl>
                                          </p:spTgt>
                                        </p:tgtEl>
                                        <p:attrNameLst>
                                          <p:attrName>style.visibility</p:attrName>
                                        </p:attrNameLst>
                                      </p:cBhvr>
                                      <p:to>
                                        <p:strVal val="visible"/>
                                      </p:to>
                                    </p:set>
                                    <p:animEffect transition="in" filter="fade">
                                      <p:cBhvr>
                                        <p:cTn id="130" dur="1000"/>
                                        <p:tgtEl>
                                          <p:spTgt spid="8">
                                            <p:graphicEl>
                                              <a:dgm id="{49FF4BF1-3F20-4D9F-9C42-024DC576218D}"/>
                                            </p:graphicEl>
                                          </p:spTgt>
                                        </p:tgtEl>
                                      </p:cBhvr>
                                    </p:animEffect>
                                    <p:anim calcmode="lin" valueType="num">
                                      <p:cBhvr>
                                        <p:cTn id="131" dur="1000" fill="hold"/>
                                        <p:tgtEl>
                                          <p:spTgt spid="8">
                                            <p:graphicEl>
                                              <a:dgm id="{49FF4BF1-3F20-4D9F-9C42-024DC576218D}"/>
                                            </p:graphicEl>
                                          </p:spTgt>
                                        </p:tgtEl>
                                        <p:attrNameLst>
                                          <p:attrName>ppt_x</p:attrName>
                                        </p:attrNameLst>
                                      </p:cBhvr>
                                      <p:tavLst>
                                        <p:tav tm="0">
                                          <p:val>
                                            <p:strVal val="#ppt_x"/>
                                          </p:val>
                                        </p:tav>
                                        <p:tav tm="100000">
                                          <p:val>
                                            <p:strVal val="#ppt_x"/>
                                          </p:val>
                                        </p:tav>
                                      </p:tavLst>
                                    </p:anim>
                                    <p:anim calcmode="lin" valueType="num">
                                      <p:cBhvr>
                                        <p:cTn id="132" dur="1000" fill="hold"/>
                                        <p:tgtEl>
                                          <p:spTgt spid="8">
                                            <p:graphicEl>
                                              <a:dgm id="{49FF4BF1-3F20-4D9F-9C42-024DC576218D}"/>
                                            </p:graphicEl>
                                          </p:spTgt>
                                        </p:tgtEl>
                                        <p:attrNameLst>
                                          <p:attrName>ppt_y</p:attrName>
                                        </p:attrNameLst>
                                      </p:cBhvr>
                                      <p:tavLst>
                                        <p:tav tm="0">
                                          <p:val>
                                            <p:strVal val="#ppt_y-.1"/>
                                          </p:val>
                                        </p:tav>
                                        <p:tav tm="100000">
                                          <p:val>
                                            <p:strVal val="#ppt_y"/>
                                          </p:val>
                                        </p:tav>
                                      </p:tavLst>
                                    </p:anim>
                                  </p:childTnLst>
                                </p:cTn>
                              </p:par>
                            </p:childTnLst>
                          </p:cTn>
                        </p:par>
                      </p:childTnLst>
                    </p:cTn>
                  </p:par>
                  <p:par>
                    <p:cTn id="133" fill="hold">
                      <p:stCondLst>
                        <p:cond delay="indefinite"/>
                      </p:stCondLst>
                      <p:childTnLst>
                        <p:par>
                          <p:cTn id="134" fill="hold">
                            <p:stCondLst>
                              <p:cond delay="0"/>
                            </p:stCondLst>
                            <p:childTnLst>
                              <p:par>
                                <p:cTn id="135" presetID="47" presetClass="entr" presetSubtype="0" fill="hold" grpId="0" nodeType="clickEffect">
                                  <p:stCondLst>
                                    <p:cond delay="0"/>
                                  </p:stCondLst>
                                  <p:childTnLst>
                                    <p:set>
                                      <p:cBhvr>
                                        <p:cTn id="136" dur="1" fill="hold">
                                          <p:stCondLst>
                                            <p:cond delay="0"/>
                                          </p:stCondLst>
                                        </p:cTn>
                                        <p:tgtEl>
                                          <p:spTgt spid="8">
                                            <p:graphicEl>
                                              <a:dgm id="{D264CDA2-959C-4332-83D0-29F23DC13F89}"/>
                                            </p:graphicEl>
                                          </p:spTgt>
                                        </p:tgtEl>
                                        <p:attrNameLst>
                                          <p:attrName>style.visibility</p:attrName>
                                        </p:attrNameLst>
                                      </p:cBhvr>
                                      <p:to>
                                        <p:strVal val="visible"/>
                                      </p:to>
                                    </p:set>
                                    <p:animEffect transition="in" filter="fade">
                                      <p:cBhvr>
                                        <p:cTn id="137" dur="1000"/>
                                        <p:tgtEl>
                                          <p:spTgt spid="8">
                                            <p:graphicEl>
                                              <a:dgm id="{D264CDA2-959C-4332-83D0-29F23DC13F89}"/>
                                            </p:graphicEl>
                                          </p:spTgt>
                                        </p:tgtEl>
                                      </p:cBhvr>
                                    </p:animEffect>
                                    <p:anim calcmode="lin" valueType="num">
                                      <p:cBhvr>
                                        <p:cTn id="138" dur="1000" fill="hold"/>
                                        <p:tgtEl>
                                          <p:spTgt spid="8">
                                            <p:graphicEl>
                                              <a:dgm id="{D264CDA2-959C-4332-83D0-29F23DC13F89}"/>
                                            </p:graphicEl>
                                          </p:spTgt>
                                        </p:tgtEl>
                                        <p:attrNameLst>
                                          <p:attrName>ppt_x</p:attrName>
                                        </p:attrNameLst>
                                      </p:cBhvr>
                                      <p:tavLst>
                                        <p:tav tm="0">
                                          <p:val>
                                            <p:strVal val="#ppt_x"/>
                                          </p:val>
                                        </p:tav>
                                        <p:tav tm="100000">
                                          <p:val>
                                            <p:strVal val="#ppt_x"/>
                                          </p:val>
                                        </p:tav>
                                      </p:tavLst>
                                    </p:anim>
                                    <p:anim calcmode="lin" valueType="num">
                                      <p:cBhvr>
                                        <p:cTn id="139" dur="1000" fill="hold"/>
                                        <p:tgtEl>
                                          <p:spTgt spid="8">
                                            <p:graphicEl>
                                              <a:dgm id="{D264CDA2-959C-4332-83D0-29F23DC13F89}"/>
                                            </p:graphicEl>
                                          </p:spTgt>
                                        </p:tgtEl>
                                        <p:attrNameLst>
                                          <p:attrName>ppt_y</p:attrName>
                                        </p:attrNameLst>
                                      </p:cBhvr>
                                      <p:tavLst>
                                        <p:tav tm="0">
                                          <p:val>
                                            <p:strVal val="#ppt_y-.1"/>
                                          </p:val>
                                        </p:tav>
                                        <p:tav tm="100000">
                                          <p:val>
                                            <p:strVal val="#ppt_y"/>
                                          </p:val>
                                        </p:tav>
                                      </p:tavLst>
                                    </p:anim>
                                  </p:childTnLst>
                                </p:cTn>
                              </p:par>
                              <p:par>
                                <p:cTn id="140" presetID="47" presetClass="entr" presetSubtype="0" fill="hold" grpId="0" nodeType="withEffect">
                                  <p:stCondLst>
                                    <p:cond delay="0"/>
                                  </p:stCondLst>
                                  <p:childTnLst>
                                    <p:set>
                                      <p:cBhvr>
                                        <p:cTn id="141" dur="1" fill="hold">
                                          <p:stCondLst>
                                            <p:cond delay="0"/>
                                          </p:stCondLst>
                                        </p:cTn>
                                        <p:tgtEl>
                                          <p:spTgt spid="8">
                                            <p:graphicEl>
                                              <a:dgm id="{0EA50098-44D4-49D6-BA4F-F8F0602CAB97}"/>
                                            </p:graphicEl>
                                          </p:spTgt>
                                        </p:tgtEl>
                                        <p:attrNameLst>
                                          <p:attrName>style.visibility</p:attrName>
                                        </p:attrNameLst>
                                      </p:cBhvr>
                                      <p:to>
                                        <p:strVal val="visible"/>
                                      </p:to>
                                    </p:set>
                                    <p:animEffect transition="in" filter="fade">
                                      <p:cBhvr>
                                        <p:cTn id="142" dur="1000"/>
                                        <p:tgtEl>
                                          <p:spTgt spid="8">
                                            <p:graphicEl>
                                              <a:dgm id="{0EA50098-44D4-49D6-BA4F-F8F0602CAB97}"/>
                                            </p:graphicEl>
                                          </p:spTgt>
                                        </p:tgtEl>
                                      </p:cBhvr>
                                    </p:animEffect>
                                    <p:anim calcmode="lin" valueType="num">
                                      <p:cBhvr>
                                        <p:cTn id="143" dur="1000" fill="hold"/>
                                        <p:tgtEl>
                                          <p:spTgt spid="8">
                                            <p:graphicEl>
                                              <a:dgm id="{0EA50098-44D4-49D6-BA4F-F8F0602CAB97}"/>
                                            </p:graphicEl>
                                          </p:spTgt>
                                        </p:tgtEl>
                                        <p:attrNameLst>
                                          <p:attrName>ppt_x</p:attrName>
                                        </p:attrNameLst>
                                      </p:cBhvr>
                                      <p:tavLst>
                                        <p:tav tm="0">
                                          <p:val>
                                            <p:strVal val="#ppt_x"/>
                                          </p:val>
                                        </p:tav>
                                        <p:tav tm="100000">
                                          <p:val>
                                            <p:strVal val="#ppt_x"/>
                                          </p:val>
                                        </p:tav>
                                      </p:tavLst>
                                    </p:anim>
                                    <p:anim calcmode="lin" valueType="num">
                                      <p:cBhvr>
                                        <p:cTn id="144" dur="1000" fill="hold"/>
                                        <p:tgtEl>
                                          <p:spTgt spid="8">
                                            <p:graphicEl>
                                              <a:dgm id="{0EA50098-44D4-49D6-BA4F-F8F0602CAB97}"/>
                                            </p:graphicEl>
                                          </p:spTgt>
                                        </p:tgtEl>
                                        <p:attrNameLst>
                                          <p:attrName>ppt_y</p:attrName>
                                        </p:attrNameLst>
                                      </p:cBhvr>
                                      <p:tavLst>
                                        <p:tav tm="0">
                                          <p:val>
                                            <p:strVal val="#ppt_y-.1"/>
                                          </p:val>
                                        </p:tav>
                                        <p:tav tm="100000">
                                          <p:val>
                                            <p:strVal val="#ppt_y"/>
                                          </p:val>
                                        </p:tav>
                                      </p:tavLst>
                                    </p:anim>
                                  </p:childTnLst>
                                </p:cTn>
                              </p:par>
                              <p:par>
                                <p:cTn id="145" presetID="14" presetClass="entr" presetSubtype="10" fill="hold" nodeType="withEffect">
                                  <p:stCondLst>
                                    <p:cond delay="0"/>
                                  </p:stCondLst>
                                  <p:childTnLst>
                                    <p:set>
                                      <p:cBhvr>
                                        <p:cTn id="146" dur="1" fill="hold">
                                          <p:stCondLst>
                                            <p:cond delay="0"/>
                                          </p:stCondLst>
                                        </p:cTn>
                                        <p:tgtEl>
                                          <p:spTgt spid="13"/>
                                        </p:tgtEl>
                                        <p:attrNameLst>
                                          <p:attrName>style.visibility</p:attrName>
                                        </p:attrNameLst>
                                      </p:cBhvr>
                                      <p:to>
                                        <p:strVal val="visible"/>
                                      </p:to>
                                    </p:set>
                                    <p:animEffect transition="in" filter="randombar(horizontal)">
                                      <p:cBhvr>
                                        <p:cTn id="147" dur="500"/>
                                        <p:tgtEl>
                                          <p:spTgt spid="13"/>
                                        </p:tgtEl>
                                      </p:cBhvr>
                                    </p:animEffect>
                                  </p:childTnLst>
                                </p:cTn>
                              </p:par>
                            </p:childTnLst>
                          </p:cTn>
                        </p:par>
                      </p:childTnLst>
                    </p:cTn>
                  </p:par>
                  <p:par>
                    <p:cTn id="148" fill="hold">
                      <p:stCondLst>
                        <p:cond delay="indefinite"/>
                      </p:stCondLst>
                      <p:childTnLst>
                        <p:par>
                          <p:cTn id="149" fill="hold">
                            <p:stCondLst>
                              <p:cond delay="0"/>
                            </p:stCondLst>
                            <p:childTnLst>
                              <p:par>
                                <p:cTn id="150" presetID="47" presetClass="entr" presetSubtype="0" fill="hold" grpId="0" nodeType="clickEffect">
                                  <p:stCondLst>
                                    <p:cond delay="0"/>
                                  </p:stCondLst>
                                  <p:childTnLst>
                                    <p:set>
                                      <p:cBhvr>
                                        <p:cTn id="151" dur="1" fill="hold">
                                          <p:stCondLst>
                                            <p:cond delay="0"/>
                                          </p:stCondLst>
                                        </p:cTn>
                                        <p:tgtEl>
                                          <p:spTgt spid="8">
                                            <p:graphicEl>
                                              <a:dgm id="{93A50A6D-C96B-4FBD-9017-877882150183}"/>
                                            </p:graphicEl>
                                          </p:spTgt>
                                        </p:tgtEl>
                                        <p:attrNameLst>
                                          <p:attrName>style.visibility</p:attrName>
                                        </p:attrNameLst>
                                      </p:cBhvr>
                                      <p:to>
                                        <p:strVal val="visible"/>
                                      </p:to>
                                    </p:set>
                                    <p:animEffect transition="in" filter="fade">
                                      <p:cBhvr>
                                        <p:cTn id="152" dur="1000"/>
                                        <p:tgtEl>
                                          <p:spTgt spid="8">
                                            <p:graphicEl>
                                              <a:dgm id="{93A50A6D-C96B-4FBD-9017-877882150183}"/>
                                            </p:graphicEl>
                                          </p:spTgt>
                                        </p:tgtEl>
                                      </p:cBhvr>
                                    </p:animEffect>
                                    <p:anim calcmode="lin" valueType="num">
                                      <p:cBhvr>
                                        <p:cTn id="153" dur="1000" fill="hold"/>
                                        <p:tgtEl>
                                          <p:spTgt spid="8">
                                            <p:graphicEl>
                                              <a:dgm id="{93A50A6D-C96B-4FBD-9017-877882150183}"/>
                                            </p:graphicEl>
                                          </p:spTgt>
                                        </p:tgtEl>
                                        <p:attrNameLst>
                                          <p:attrName>ppt_x</p:attrName>
                                        </p:attrNameLst>
                                      </p:cBhvr>
                                      <p:tavLst>
                                        <p:tav tm="0">
                                          <p:val>
                                            <p:strVal val="#ppt_x"/>
                                          </p:val>
                                        </p:tav>
                                        <p:tav tm="100000">
                                          <p:val>
                                            <p:strVal val="#ppt_x"/>
                                          </p:val>
                                        </p:tav>
                                      </p:tavLst>
                                    </p:anim>
                                    <p:anim calcmode="lin" valueType="num">
                                      <p:cBhvr>
                                        <p:cTn id="154" dur="1000" fill="hold"/>
                                        <p:tgtEl>
                                          <p:spTgt spid="8">
                                            <p:graphicEl>
                                              <a:dgm id="{93A50A6D-C96B-4FBD-9017-877882150183}"/>
                                            </p:graphicEl>
                                          </p:spTgt>
                                        </p:tgtEl>
                                        <p:attrNameLst>
                                          <p:attrName>ppt_y</p:attrName>
                                        </p:attrNameLst>
                                      </p:cBhvr>
                                      <p:tavLst>
                                        <p:tav tm="0">
                                          <p:val>
                                            <p:strVal val="#ppt_y-.1"/>
                                          </p:val>
                                        </p:tav>
                                        <p:tav tm="100000">
                                          <p:val>
                                            <p:strVal val="#ppt_y"/>
                                          </p:val>
                                        </p:tav>
                                      </p:tavLst>
                                    </p:anim>
                                  </p:childTnLst>
                                </p:cTn>
                              </p:par>
                              <p:par>
                                <p:cTn id="155" presetID="47" presetClass="entr" presetSubtype="0" fill="hold" grpId="0" nodeType="withEffect">
                                  <p:stCondLst>
                                    <p:cond delay="0"/>
                                  </p:stCondLst>
                                  <p:childTnLst>
                                    <p:set>
                                      <p:cBhvr>
                                        <p:cTn id="156" dur="1" fill="hold">
                                          <p:stCondLst>
                                            <p:cond delay="0"/>
                                          </p:stCondLst>
                                        </p:cTn>
                                        <p:tgtEl>
                                          <p:spTgt spid="8">
                                            <p:graphicEl>
                                              <a:dgm id="{CBC1A523-D165-4D06-A252-CB406E710E61}"/>
                                            </p:graphicEl>
                                          </p:spTgt>
                                        </p:tgtEl>
                                        <p:attrNameLst>
                                          <p:attrName>style.visibility</p:attrName>
                                        </p:attrNameLst>
                                      </p:cBhvr>
                                      <p:to>
                                        <p:strVal val="visible"/>
                                      </p:to>
                                    </p:set>
                                    <p:animEffect transition="in" filter="fade">
                                      <p:cBhvr>
                                        <p:cTn id="157" dur="1000"/>
                                        <p:tgtEl>
                                          <p:spTgt spid="8">
                                            <p:graphicEl>
                                              <a:dgm id="{CBC1A523-D165-4D06-A252-CB406E710E61}"/>
                                            </p:graphicEl>
                                          </p:spTgt>
                                        </p:tgtEl>
                                      </p:cBhvr>
                                    </p:animEffect>
                                    <p:anim calcmode="lin" valueType="num">
                                      <p:cBhvr>
                                        <p:cTn id="158" dur="1000" fill="hold"/>
                                        <p:tgtEl>
                                          <p:spTgt spid="8">
                                            <p:graphicEl>
                                              <a:dgm id="{CBC1A523-D165-4D06-A252-CB406E710E61}"/>
                                            </p:graphicEl>
                                          </p:spTgt>
                                        </p:tgtEl>
                                        <p:attrNameLst>
                                          <p:attrName>ppt_x</p:attrName>
                                        </p:attrNameLst>
                                      </p:cBhvr>
                                      <p:tavLst>
                                        <p:tav tm="0">
                                          <p:val>
                                            <p:strVal val="#ppt_x"/>
                                          </p:val>
                                        </p:tav>
                                        <p:tav tm="100000">
                                          <p:val>
                                            <p:strVal val="#ppt_x"/>
                                          </p:val>
                                        </p:tav>
                                      </p:tavLst>
                                    </p:anim>
                                    <p:anim calcmode="lin" valueType="num">
                                      <p:cBhvr>
                                        <p:cTn id="159" dur="1000" fill="hold"/>
                                        <p:tgtEl>
                                          <p:spTgt spid="8">
                                            <p:graphicEl>
                                              <a:dgm id="{CBC1A523-D165-4D06-A252-CB406E710E61}"/>
                                            </p:graphicEl>
                                          </p:spTgt>
                                        </p:tgtEl>
                                        <p:attrNameLst>
                                          <p:attrName>ppt_y</p:attrName>
                                        </p:attrNameLst>
                                      </p:cBhvr>
                                      <p:tavLst>
                                        <p:tav tm="0">
                                          <p:val>
                                            <p:strVal val="#ppt_y-.1"/>
                                          </p:val>
                                        </p:tav>
                                        <p:tav tm="100000">
                                          <p:val>
                                            <p:strVal val="#ppt_y"/>
                                          </p:val>
                                        </p:tav>
                                      </p:tavLst>
                                    </p:anim>
                                  </p:childTnLst>
                                </p:cTn>
                              </p:par>
                              <p:par>
                                <p:cTn id="160" presetID="14" presetClass="entr" presetSubtype="10" fill="hold" nodeType="withEffect">
                                  <p:stCondLst>
                                    <p:cond delay="0"/>
                                  </p:stCondLst>
                                  <p:childTnLst>
                                    <p:set>
                                      <p:cBhvr>
                                        <p:cTn id="161" dur="1" fill="hold">
                                          <p:stCondLst>
                                            <p:cond delay="0"/>
                                          </p:stCondLst>
                                        </p:cTn>
                                        <p:tgtEl>
                                          <p:spTgt spid="11"/>
                                        </p:tgtEl>
                                        <p:attrNameLst>
                                          <p:attrName>style.visibility</p:attrName>
                                        </p:attrNameLst>
                                      </p:cBhvr>
                                      <p:to>
                                        <p:strVal val="visible"/>
                                      </p:to>
                                    </p:set>
                                    <p:animEffect transition="in" filter="randombar(horizontal)">
                                      <p:cBhvr>
                                        <p:cTn id="162" dur="500"/>
                                        <p:tgtEl>
                                          <p:spTgt spid="11"/>
                                        </p:tgtEl>
                                      </p:cBhvr>
                                    </p:animEffect>
                                  </p:childTnLst>
                                </p:cTn>
                              </p:par>
                            </p:childTnLst>
                          </p:cTn>
                        </p:par>
                      </p:childTnLst>
                    </p:cTn>
                  </p:par>
                  <p:par>
                    <p:cTn id="163" fill="hold">
                      <p:stCondLst>
                        <p:cond delay="indefinite"/>
                      </p:stCondLst>
                      <p:childTnLst>
                        <p:par>
                          <p:cTn id="164" fill="hold">
                            <p:stCondLst>
                              <p:cond delay="0"/>
                            </p:stCondLst>
                            <p:childTnLst>
                              <p:par>
                                <p:cTn id="165" presetID="47" presetClass="entr" presetSubtype="0" fill="hold" grpId="0" nodeType="clickEffect">
                                  <p:stCondLst>
                                    <p:cond delay="0"/>
                                  </p:stCondLst>
                                  <p:childTnLst>
                                    <p:set>
                                      <p:cBhvr>
                                        <p:cTn id="166" dur="1" fill="hold">
                                          <p:stCondLst>
                                            <p:cond delay="0"/>
                                          </p:stCondLst>
                                        </p:cTn>
                                        <p:tgtEl>
                                          <p:spTgt spid="8">
                                            <p:graphicEl>
                                              <a:dgm id="{FC544EDE-1920-4EF6-BBC4-9A9B6C0A7D47}"/>
                                            </p:graphicEl>
                                          </p:spTgt>
                                        </p:tgtEl>
                                        <p:attrNameLst>
                                          <p:attrName>style.visibility</p:attrName>
                                        </p:attrNameLst>
                                      </p:cBhvr>
                                      <p:to>
                                        <p:strVal val="visible"/>
                                      </p:to>
                                    </p:set>
                                    <p:animEffect transition="in" filter="fade">
                                      <p:cBhvr>
                                        <p:cTn id="167" dur="1000"/>
                                        <p:tgtEl>
                                          <p:spTgt spid="8">
                                            <p:graphicEl>
                                              <a:dgm id="{FC544EDE-1920-4EF6-BBC4-9A9B6C0A7D47}"/>
                                            </p:graphicEl>
                                          </p:spTgt>
                                        </p:tgtEl>
                                      </p:cBhvr>
                                    </p:animEffect>
                                    <p:anim calcmode="lin" valueType="num">
                                      <p:cBhvr>
                                        <p:cTn id="168" dur="1000" fill="hold"/>
                                        <p:tgtEl>
                                          <p:spTgt spid="8">
                                            <p:graphicEl>
                                              <a:dgm id="{FC544EDE-1920-4EF6-BBC4-9A9B6C0A7D47}"/>
                                            </p:graphicEl>
                                          </p:spTgt>
                                        </p:tgtEl>
                                        <p:attrNameLst>
                                          <p:attrName>ppt_x</p:attrName>
                                        </p:attrNameLst>
                                      </p:cBhvr>
                                      <p:tavLst>
                                        <p:tav tm="0">
                                          <p:val>
                                            <p:strVal val="#ppt_x"/>
                                          </p:val>
                                        </p:tav>
                                        <p:tav tm="100000">
                                          <p:val>
                                            <p:strVal val="#ppt_x"/>
                                          </p:val>
                                        </p:tav>
                                      </p:tavLst>
                                    </p:anim>
                                    <p:anim calcmode="lin" valueType="num">
                                      <p:cBhvr>
                                        <p:cTn id="169" dur="1000" fill="hold"/>
                                        <p:tgtEl>
                                          <p:spTgt spid="8">
                                            <p:graphicEl>
                                              <a:dgm id="{FC544EDE-1920-4EF6-BBC4-9A9B6C0A7D47}"/>
                                            </p:graphicEl>
                                          </p:spTgt>
                                        </p:tgtEl>
                                        <p:attrNameLst>
                                          <p:attrName>ppt_y</p:attrName>
                                        </p:attrNameLst>
                                      </p:cBhvr>
                                      <p:tavLst>
                                        <p:tav tm="0">
                                          <p:val>
                                            <p:strVal val="#ppt_y-.1"/>
                                          </p:val>
                                        </p:tav>
                                        <p:tav tm="100000">
                                          <p:val>
                                            <p:strVal val="#ppt_y"/>
                                          </p:val>
                                        </p:tav>
                                      </p:tavLst>
                                    </p:anim>
                                  </p:childTnLst>
                                </p:cTn>
                              </p:par>
                              <p:par>
                                <p:cTn id="170" presetID="47" presetClass="entr" presetSubtype="0" fill="hold" grpId="0" nodeType="withEffect">
                                  <p:stCondLst>
                                    <p:cond delay="0"/>
                                  </p:stCondLst>
                                  <p:childTnLst>
                                    <p:set>
                                      <p:cBhvr>
                                        <p:cTn id="171" dur="1" fill="hold">
                                          <p:stCondLst>
                                            <p:cond delay="0"/>
                                          </p:stCondLst>
                                        </p:cTn>
                                        <p:tgtEl>
                                          <p:spTgt spid="8">
                                            <p:graphicEl>
                                              <a:dgm id="{6D17A06B-4AB5-490A-BE50-8F7C04EF6171}"/>
                                            </p:graphicEl>
                                          </p:spTgt>
                                        </p:tgtEl>
                                        <p:attrNameLst>
                                          <p:attrName>style.visibility</p:attrName>
                                        </p:attrNameLst>
                                      </p:cBhvr>
                                      <p:to>
                                        <p:strVal val="visible"/>
                                      </p:to>
                                    </p:set>
                                    <p:animEffect transition="in" filter="fade">
                                      <p:cBhvr>
                                        <p:cTn id="172" dur="1000"/>
                                        <p:tgtEl>
                                          <p:spTgt spid="8">
                                            <p:graphicEl>
                                              <a:dgm id="{6D17A06B-4AB5-490A-BE50-8F7C04EF6171}"/>
                                            </p:graphicEl>
                                          </p:spTgt>
                                        </p:tgtEl>
                                      </p:cBhvr>
                                    </p:animEffect>
                                    <p:anim calcmode="lin" valueType="num">
                                      <p:cBhvr>
                                        <p:cTn id="173" dur="1000" fill="hold"/>
                                        <p:tgtEl>
                                          <p:spTgt spid="8">
                                            <p:graphicEl>
                                              <a:dgm id="{6D17A06B-4AB5-490A-BE50-8F7C04EF6171}"/>
                                            </p:graphicEl>
                                          </p:spTgt>
                                        </p:tgtEl>
                                        <p:attrNameLst>
                                          <p:attrName>ppt_x</p:attrName>
                                        </p:attrNameLst>
                                      </p:cBhvr>
                                      <p:tavLst>
                                        <p:tav tm="0">
                                          <p:val>
                                            <p:strVal val="#ppt_x"/>
                                          </p:val>
                                        </p:tav>
                                        <p:tav tm="100000">
                                          <p:val>
                                            <p:strVal val="#ppt_x"/>
                                          </p:val>
                                        </p:tav>
                                      </p:tavLst>
                                    </p:anim>
                                    <p:anim calcmode="lin" valueType="num">
                                      <p:cBhvr>
                                        <p:cTn id="174" dur="1000" fill="hold"/>
                                        <p:tgtEl>
                                          <p:spTgt spid="8">
                                            <p:graphicEl>
                                              <a:dgm id="{6D17A06B-4AB5-490A-BE50-8F7C04EF6171}"/>
                                            </p:graphicEl>
                                          </p:spTgt>
                                        </p:tgtEl>
                                        <p:attrNameLst>
                                          <p:attrName>ppt_y</p:attrName>
                                        </p:attrNameLst>
                                      </p:cBhvr>
                                      <p:tavLst>
                                        <p:tav tm="0">
                                          <p:val>
                                            <p:strVal val="#ppt_y-.1"/>
                                          </p:val>
                                        </p:tav>
                                        <p:tav tm="100000">
                                          <p:val>
                                            <p:strVal val="#ppt_y"/>
                                          </p:val>
                                        </p:tav>
                                      </p:tavLst>
                                    </p:anim>
                                  </p:childTnLst>
                                </p:cTn>
                              </p:par>
                              <p:par>
                                <p:cTn id="175" presetID="14" presetClass="entr" presetSubtype="10" fill="hold" nodeType="withEffect">
                                  <p:stCondLst>
                                    <p:cond delay="0"/>
                                  </p:stCondLst>
                                  <p:childTnLst>
                                    <p:set>
                                      <p:cBhvr>
                                        <p:cTn id="176" dur="1" fill="hold">
                                          <p:stCondLst>
                                            <p:cond delay="0"/>
                                          </p:stCondLst>
                                        </p:cTn>
                                        <p:tgtEl>
                                          <p:spTgt spid="15"/>
                                        </p:tgtEl>
                                        <p:attrNameLst>
                                          <p:attrName>style.visibility</p:attrName>
                                        </p:attrNameLst>
                                      </p:cBhvr>
                                      <p:to>
                                        <p:strVal val="visible"/>
                                      </p:to>
                                    </p:set>
                                    <p:animEffect transition="in" filter="randombar(horizontal)">
                                      <p:cBhvr>
                                        <p:cTn id="177" dur="500"/>
                                        <p:tgtEl>
                                          <p:spTgt spid="15"/>
                                        </p:tgtEl>
                                      </p:cBhvr>
                                    </p:animEffect>
                                  </p:childTnLst>
                                </p:cTn>
                              </p:par>
                            </p:childTnLst>
                          </p:cTn>
                        </p:par>
                      </p:childTnLst>
                    </p:cTn>
                  </p:par>
                  <p:par>
                    <p:cTn id="178" fill="hold">
                      <p:stCondLst>
                        <p:cond delay="indefinite"/>
                      </p:stCondLst>
                      <p:childTnLst>
                        <p:par>
                          <p:cTn id="179" fill="hold">
                            <p:stCondLst>
                              <p:cond delay="0"/>
                            </p:stCondLst>
                            <p:childTnLst>
                              <p:par>
                                <p:cTn id="180" presetID="47" presetClass="entr" presetSubtype="0" fill="hold" grpId="0" nodeType="clickEffect">
                                  <p:stCondLst>
                                    <p:cond delay="0"/>
                                  </p:stCondLst>
                                  <p:childTnLst>
                                    <p:set>
                                      <p:cBhvr>
                                        <p:cTn id="181" dur="1" fill="hold">
                                          <p:stCondLst>
                                            <p:cond delay="0"/>
                                          </p:stCondLst>
                                        </p:cTn>
                                        <p:tgtEl>
                                          <p:spTgt spid="8">
                                            <p:graphicEl>
                                              <a:dgm id="{F84B7CBF-10FD-4BCD-9113-EEB22E607B3E}"/>
                                            </p:graphicEl>
                                          </p:spTgt>
                                        </p:tgtEl>
                                        <p:attrNameLst>
                                          <p:attrName>style.visibility</p:attrName>
                                        </p:attrNameLst>
                                      </p:cBhvr>
                                      <p:to>
                                        <p:strVal val="visible"/>
                                      </p:to>
                                    </p:set>
                                    <p:animEffect transition="in" filter="fade">
                                      <p:cBhvr>
                                        <p:cTn id="182" dur="1000"/>
                                        <p:tgtEl>
                                          <p:spTgt spid="8">
                                            <p:graphicEl>
                                              <a:dgm id="{F84B7CBF-10FD-4BCD-9113-EEB22E607B3E}"/>
                                            </p:graphicEl>
                                          </p:spTgt>
                                        </p:tgtEl>
                                      </p:cBhvr>
                                    </p:animEffect>
                                    <p:anim calcmode="lin" valueType="num">
                                      <p:cBhvr>
                                        <p:cTn id="183" dur="1000" fill="hold"/>
                                        <p:tgtEl>
                                          <p:spTgt spid="8">
                                            <p:graphicEl>
                                              <a:dgm id="{F84B7CBF-10FD-4BCD-9113-EEB22E607B3E}"/>
                                            </p:graphicEl>
                                          </p:spTgt>
                                        </p:tgtEl>
                                        <p:attrNameLst>
                                          <p:attrName>ppt_x</p:attrName>
                                        </p:attrNameLst>
                                      </p:cBhvr>
                                      <p:tavLst>
                                        <p:tav tm="0">
                                          <p:val>
                                            <p:strVal val="#ppt_x"/>
                                          </p:val>
                                        </p:tav>
                                        <p:tav tm="100000">
                                          <p:val>
                                            <p:strVal val="#ppt_x"/>
                                          </p:val>
                                        </p:tav>
                                      </p:tavLst>
                                    </p:anim>
                                    <p:anim calcmode="lin" valueType="num">
                                      <p:cBhvr>
                                        <p:cTn id="184" dur="1000" fill="hold"/>
                                        <p:tgtEl>
                                          <p:spTgt spid="8">
                                            <p:graphicEl>
                                              <a:dgm id="{F84B7CBF-10FD-4BCD-9113-EEB22E607B3E}"/>
                                            </p:graphicEl>
                                          </p:spTgt>
                                        </p:tgtEl>
                                        <p:attrNameLst>
                                          <p:attrName>ppt_y</p:attrName>
                                        </p:attrNameLst>
                                      </p:cBhvr>
                                      <p:tavLst>
                                        <p:tav tm="0">
                                          <p:val>
                                            <p:strVal val="#ppt_y-.1"/>
                                          </p:val>
                                        </p:tav>
                                        <p:tav tm="100000">
                                          <p:val>
                                            <p:strVal val="#ppt_y"/>
                                          </p:val>
                                        </p:tav>
                                      </p:tavLst>
                                    </p:anim>
                                  </p:childTnLst>
                                </p:cTn>
                              </p:par>
                              <p:par>
                                <p:cTn id="185" presetID="47" presetClass="entr" presetSubtype="0" fill="hold" grpId="0" nodeType="withEffect">
                                  <p:stCondLst>
                                    <p:cond delay="0"/>
                                  </p:stCondLst>
                                  <p:childTnLst>
                                    <p:set>
                                      <p:cBhvr>
                                        <p:cTn id="186" dur="1" fill="hold">
                                          <p:stCondLst>
                                            <p:cond delay="0"/>
                                          </p:stCondLst>
                                        </p:cTn>
                                        <p:tgtEl>
                                          <p:spTgt spid="8">
                                            <p:graphicEl>
                                              <a:dgm id="{2DCC2682-82D8-4132-9F41-16F25ED7272B}"/>
                                            </p:graphicEl>
                                          </p:spTgt>
                                        </p:tgtEl>
                                        <p:attrNameLst>
                                          <p:attrName>style.visibility</p:attrName>
                                        </p:attrNameLst>
                                      </p:cBhvr>
                                      <p:to>
                                        <p:strVal val="visible"/>
                                      </p:to>
                                    </p:set>
                                    <p:animEffect transition="in" filter="fade">
                                      <p:cBhvr>
                                        <p:cTn id="187" dur="1000"/>
                                        <p:tgtEl>
                                          <p:spTgt spid="8">
                                            <p:graphicEl>
                                              <a:dgm id="{2DCC2682-82D8-4132-9F41-16F25ED7272B}"/>
                                            </p:graphicEl>
                                          </p:spTgt>
                                        </p:tgtEl>
                                      </p:cBhvr>
                                    </p:animEffect>
                                    <p:anim calcmode="lin" valueType="num">
                                      <p:cBhvr>
                                        <p:cTn id="188" dur="1000" fill="hold"/>
                                        <p:tgtEl>
                                          <p:spTgt spid="8">
                                            <p:graphicEl>
                                              <a:dgm id="{2DCC2682-82D8-4132-9F41-16F25ED7272B}"/>
                                            </p:graphicEl>
                                          </p:spTgt>
                                        </p:tgtEl>
                                        <p:attrNameLst>
                                          <p:attrName>ppt_x</p:attrName>
                                        </p:attrNameLst>
                                      </p:cBhvr>
                                      <p:tavLst>
                                        <p:tav tm="0">
                                          <p:val>
                                            <p:strVal val="#ppt_x"/>
                                          </p:val>
                                        </p:tav>
                                        <p:tav tm="100000">
                                          <p:val>
                                            <p:strVal val="#ppt_x"/>
                                          </p:val>
                                        </p:tav>
                                      </p:tavLst>
                                    </p:anim>
                                    <p:anim calcmode="lin" valueType="num">
                                      <p:cBhvr>
                                        <p:cTn id="189" dur="1000" fill="hold"/>
                                        <p:tgtEl>
                                          <p:spTgt spid="8">
                                            <p:graphicEl>
                                              <a:dgm id="{2DCC2682-82D8-4132-9F41-16F25ED7272B}"/>
                                            </p:graphicEl>
                                          </p:spTgt>
                                        </p:tgtEl>
                                        <p:attrNameLst>
                                          <p:attrName>ppt_y</p:attrName>
                                        </p:attrNameLst>
                                      </p:cBhvr>
                                      <p:tavLst>
                                        <p:tav tm="0">
                                          <p:val>
                                            <p:strVal val="#ppt_y-.1"/>
                                          </p:val>
                                        </p:tav>
                                        <p:tav tm="100000">
                                          <p:val>
                                            <p:strVal val="#ppt_y"/>
                                          </p:val>
                                        </p:tav>
                                      </p:tavLst>
                                    </p:anim>
                                  </p:childTnLst>
                                </p:cTn>
                              </p:par>
                            </p:childTnLst>
                          </p:cTn>
                        </p:par>
                      </p:childTnLst>
                    </p:cTn>
                  </p:par>
                  <p:par>
                    <p:cTn id="190" fill="hold">
                      <p:stCondLst>
                        <p:cond delay="indefinite"/>
                      </p:stCondLst>
                      <p:childTnLst>
                        <p:par>
                          <p:cTn id="191" fill="hold">
                            <p:stCondLst>
                              <p:cond delay="0"/>
                            </p:stCondLst>
                            <p:childTnLst>
                              <p:par>
                                <p:cTn id="192" presetID="47" presetClass="entr" presetSubtype="0" fill="hold" grpId="0" nodeType="clickEffect">
                                  <p:stCondLst>
                                    <p:cond delay="0"/>
                                  </p:stCondLst>
                                  <p:childTnLst>
                                    <p:set>
                                      <p:cBhvr>
                                        <p:cTn id="193" dur="1" fill="hold">
                                          <p:stCondLst>
                                            <p:cond delay="0"/>
                                          </p:stCondLst>
                                        </p:cTn>
                                        <p:tgtEl>
                                          <p:spTgt spid="8">
                                            <p:graphicEl>
                                              <a:dgm id="{12FA91CB-0F4D-44BE-819F-9233F6F5434C}"/>
                                            </p:graphicEl>
                                          </p:spTgt>
                                        </p:tgtEl>
                                        <p:attrNameLst>
                                          <p:attrName>style.visibility</p:attrName>
                                        </p:attrNameLst>
                                      </p:cBhvr>
                                      <p:to>
                                        <p:strVal val="visible"/>
                                      </p:to>
                                    </p:set>
                                    <p:animEffect transition="in" filter="fade">
                                      <p:cBhvr>
                                        <p:cTn id="194" dur="1000"/>
                                        <p:tgtEl>
                                          <p:spTgt spid="8">
                                            <p:graphicEl>
                                              <a:dgm id="{12FA91CB-0F4D-44BE-819F-9233F6F5434C}"/>
                                            </p:graphicEl>
                                          </p:spTgt>
                                        </p:tgtEl>
                                      </p:cBhvr>
                                    </p:animEffect>
                                    <p:anim calcmode="lin" valueType="num">
                                      <p:cBhvr>
                                        <p:cTn id="195" dur="1000" fill="hold"/>
                                        <p:tgtEl>
                                          <p:spTgt spid="8">
                                            <p:graphicEl>
                                              <a:dgm id="{12FA91CB-0F4D-44BE-819F-9233F6F5434C}"/>
                                            </p:graphicEl>
                                          </p:spTgt>
                                        </p:tgtEl>
                                        <p:attrNameLst>
                                          <p:attrName>ppt_x</p:attrName>
                                        </p:attrNameLst>
                                      </p:cBhvr>
                                      <p:tavLst>
                                        <p:tav tm="0">
                                          <p:val>
                                            <p:strVal val="#ppt_x"/>
                                          </p:val>
                                        </p:tav>
                                        <p:tav tm="100000">
                                          <p:val>
                                            <p:strVal val="#ppt_x"/>
                                          </p:val>
                                        </p:tav>
                                      </p:tavLst>
                                    </p:anim>
                                    <p:anim calcmode="lin" valueType="num">
                                      <p:cBhvr>
                                        <p:cTn id="196" dur="1000" fill="hold"/>
                                        <p:tgtEl>
                                          <p:spTgt spid="8">
                                            <p:graphicEl>
                                              <a:dgm id="{12FA91CB-0F4D-44BE-819F-9233F6F5434C}"/>
                                            </p:graphicEl>
                                          </p:spTgt>
                                        </p:tgtEl>
                                        <p:attrNameLst>
                                          <p:attrName>ppt_y</p:attrName>
                                        </p:attrNameLst>
                                      </p:cBhvr>
                                      <p:tavLst>
                                        <p:tav tm="0">
                                          <p:val>
                                            <p:strVal val="#ppt_y-.1"/>
                                          </p:val>
                                        </p:tav>
                                        <p:tav tm="100000">
                                          <p:val>
                                            <p:strVal val="#ppt_y"/>
                                          </p:val>
                                        </p:tav>
                                      </p:tavLst>
                                    </p:anim>
                                  </p:childTnLst>
                                </p:cTn>
                              </p:par>
                              <p:par>
                                <p:cTn id="197" presetID="47" presetClass="entr" presetSubtype="0" fill="hold" grpId="0" nodeType="withEffect">
                                  <p:stCondLst>
                                    <p:cond delay="0"/>
                                  </p:stCondLst>
                                  <p:childTnLst>
                                    <p:set>
                                      <p:cBhvr>
                                        <p:cTn id="198" dur="1" fill="hold">
                                          <p:stCondLst>
                                            <p:cond delay="0"/>
                                          </p:stCondLst>
                                        </p:cTn>
                                        <p:tgtEl>
                                          <p:spTgt spid="8">
                                            <p:graphicEl>
                                              <a:dgm id="{79DDD4C1-462B-4119-8CBF-CF44941C33E1}"/>
                                            </p:graphicEl>
                                          </p:spTgt>
                                        </p:tgtEl>
                                        <p:attrNameLst>
                                          <p:attrName>style.visibility</p:attrName>
                                        </p:attrNameLst>
                                      </p:cBhvr>
                                      <p:to>
                                        <p:strVal val="visible"/>
                                      </p:to>
                                    </p:set>
                                    <p:animEffect transition="in" filter="fade">
                                      <p:cBhvr>
                                        <p:cTn id="199" dur="1000"/>
                                        <p:tgtEl>
                                          <p:spTgt spid="8">
                                            <p:graphicEl>
                                              <a:dgm id="{79DDD4C1-462B-4119-8CBF-CF44941C33E1}"/>
                                            </p:graphicEl>
                                          </p:spTgt>
                                        </p:tgtEl>
                                      </p:cBhvr>
                                    </p:animEffect>
                                    <p:anim calcmode="lin" valueType="num">
                                      <p:cBhvr>
                                        <p:cTn id="200" dur="1000" fill="hold"/>
                                        <p:tgtEl>
                                          <p:spTgt spid="8">
                                            <p:graphicEl>
                                              <a:dgm id="{79DDD4C1-462B-4119-8CBF-CF44941C33E1}"/>
                                            </p:graphicEl>
                                          </p:spTgt>
                                        </p:tgtEl>
                                        <p:attrNameLst>
                                          <p:attrName>ppt_x</p:attrName>
                                        </p:attrNameLst>
                                      </p:cBhvr>
                                      <p:tavLst>
                                        <p:tav tm="0">
                                          <p:val>
                                            <p:strVal val="#ppt_x"/>
                                          </p:val>
                                        </p:tav>
                                        <p:tav tm="100000">
                                          <p:val>
                                            <p:strVal val="#ppt_x"/>
                                          </p:val>
                                        </p:tav>
                                      </p:tavLst>
                                    </p:anim>
                                    <p:anim calcmode="lin" valueType="num">
                                      <p:cBhvr>
                                        <p:cTn id="201" dur="1000" fill="hold"/>
                                        <p:tgtEl>
                                          <p:spTgt spid="8">
                                            <p:graphicEl>
                                              <a:dgm id="{79DDD4C1-462B-4119-8CBF-CF44941C33E1}"/>
                                            </p:graphicEl>
                                          </p:spTgt>
                                        </p:tgtEl>
                                        <p:attrNameLst>
                                          <p:attrName>ppt_y</p:attrName>
                                        </p:attrNameLst>
                                      </p:cBhvr>
                                      <p:tavLst>
                                        <p:tav tm="0">
                                          <p:val>
                                            <p:strVal val="#ppt_y-.1"/>
                                          </p:val>
                                        </p:tav>
                                        <p:tav tm="100000">
                                          <p:val>
                                            <p:strVal val="#ppt_y"/>
                                          </p:val>
                                        </p:tav>
                                      </p:tavLst>
                                    </p:anim>
                                  </p:childTnLst>
                                </p:cTn>
                              </p:par>
                              <p:par>
                                <p:cTn id="202" presetID="14" presetClass="entr" presetSubtype="10" fill="hold" nodeType="withEffect">
                                  <p:stCondLst>
                                    <p:cond delay="0"/>
                                  </p:stCondLst>
                                  <p:childTnLst>
                                    <p:set>
                                      <p:cBhvr>
                                        <p:cTn id="203" dur="1" fill="hold">
                                          <p:stCondLst>
                                            <p:cond delay="0"/>
                                          </p:stCondLst>
                                        </p:cTn>
                                        <p:tgtEl>
                                          <p:spTgt spid="17"/>
                                        </p:tgtEl>
                                        <p:attrNameLst>
                                          <p:attrName>style.visibility</p:attrName>
                                        </p:attrNameLst>
                                      </p:cBhvr>
                                      <p:to>
                                        <p:strVal val="visible"/>
                                      </p:to>
                                    </p:set>
                                    <p:animEffect transition="in" filter="randombar(horizontal)">
                                      <p:cBhvr>
                                        <p:cTn id="204"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Graphic spid="8" grpId="0" uiExpand="1">
        <p:bldSub>
          <a:bldDgm bld="one"/>
        </p:bldSub>
      </p:bldGraphic>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alphaModFix amt="74000"/>
            <a:lum/>
            <a:extLst>
              <a:ext uri="{BEBA8EAE-BF5A-486C-A8C5-ECC9F3942E4B}">
                <a14:imgProps xmlns:a14="http://schemas.microsoft.com/office/drawing/2010/main">
                  <a14:imgLayer r:embed="rId3">
                    <a14:imgEffect>
                      <a14:artisticBlur radius="40"/>
                    </a14:imgEffect>
                  </a14:imgLayer>
                </a14:imgProps>
              </a:ext>
              <a:ext uri="{28A0092B-C50C-407E-A947-70E740481C1C}">
                <a14:useLocalDpi xmlns:a14="http://schemas.microsoft.com/office/drawing/2010/main"/>
              </a:ext>
            </a:extLst>
          </a:blip>
          <a:srcRect/>
          <a:stretch>
            <a:fillRect t="-8000" b="-8000"/>
          </a:stretch>
        </a:blipFill>
        <a:effectLst/>
      </p:bgPr>
    </p:bg>
    <p:spTree>
      <p:nvGrpSpPr>
        <p:cNvPr id="1" name=""/>
        <p:cNvGrpSpPr/>
        <p:nvPr/>
      </p:nvGrpSpPr>
      <p:grpSpPr>
        <a:xfrm>
          <a:off x="0" y="0"/>
          <a:ext cx="0" cy="0"/>
          <a:chOff x="0" y="0"/>
          <a:chExt cx="0" cy="0"/>
        </a:xfrm>
      </p:grpSpPr>
      <p:sp>
        <p:nvSpPr>
          <p:cNvPr id="11" name="Rectángulo 10">
            <a:extLst>
              <a:ext uri="{FF2B5EF4-FFF2-40B4-BE49-F238E27FC236}">
                <a16:creationId xmlns:a16="http://schemas.microsoft.com/office/drawing/2014/main" id="{67E58279-8E7F-C61D-7C07-EBB8AACA8683}"/>
              </a:ext>
            </a:extLst>
          </p:cNvPr>
          <p:cNvSpPr>
            <a:spLocks noGrp="1" noRot="1" noMove="1" noResize="1" noEditPoints="1" noAdjustHandles="1" noChangeArrowheads="1" noChangeShapeType="1"/>
          </p:cNvSpPr>
          <p:nvPr/>
        </p:nvSpPr>
        <p:spPr>
          <a:xfrm>
            <a:off x="0" y="0"/>
            <a:ext cx="12191999" cy="1367181"/>
          </a:xfrm>
          <a:prstGeom prst="rect">
            <a:avLst/>
          </a:prstGeom>
          <a:blipFill dpi="0" rotWithShape="1">
            <a:blip r:embed="rId4" cstate="screen">
              <a:duotone>
                <a:prstClr val="black"/>
                <a:schemeClr val="accent6">
                  <a:tint val="45000"/>
                  <a:satMod val="400000"/>
                </a:schemeClr>
              </a:duotone>
              <a:extLst>
                <a:ext uri="{28A0092B-C50C-407E-A947-70E740481C1C}">
                  <a14:useLocalDpi xmlns:a14="http://schemas.microsoft.com/office/drawing/2010/main"/>
                </a:ext>
              </a:extLst>
            </a:blip>
            <a:srcRect/>
            <a:stretch>
              <a:fillRect t="-17000"/>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CuadroTexto 2">
            <a:extLst>
              <a:ext uri="{FF2B5EF4-FFF2-40B4-BE49-F238E27FC236}">
                <a16:creationId xmlns:a16="http://schemas.microsoft.com/office/drawing/2014/main" id="{DDDAE721-E75C-1B7F-100B-35E93B3B2E95}"/>
              </a:ext>
            </a:extLst>
          </p:cNvPr>
          <p:cNvSpPr txBox="1"/>
          <p:nvPr/>
        </p:nvSpPr>
        <p:spPr>
          <a:xfrm>
            <a:off x="0" y="0"/>
            <a:ext cx="12191999" cy="769441"/>
          </a:xfrm>
          <a:prstGeom prst="rect">
            <a:avLst/>
          </a:prstGeom>
          <a:noFill/>
        </p:spPr>
        <p:txBody>
          <a:bodyPr wrap="square">
            <a:spAutoFit/>
          </a:bodyPr>
          <a:lstStyle/>
          <a:p>
            <a:pPr algn="ctr"/>
            <a:r>
              <a:rPr lang="es-ES" sz="4400" b="1" spc="300" dirty="0">
                <a:ln w="10160">
                  <a:solidFill>
                    <a:schemeClr val="accent6">
                      <a:lumMod val="50000"/>
                    </a:schemeClr>
                  </a:solidFill>
                  <a:prstDash val="solid"/>
                </a:ln>
                <a:solidFill>
                  <a:srgbClr val="FFFFFF"/>
                </a:solidFill>
                <a:effectLst>
                  <a:outerShdw blurRad="38100" dist="22860" dir="5400000" algn="tl" rotWithShape="0">
                    <a:srgbClr val="000000">
                      <a:alpha val="30000"/>
                    </a:srgbClr>
                  </a:outerShdw>
                </a:effectLst>
              </a:rPr>
              <a:t>LA RESPUESTA DE MOISÉS </a:t>
            </a:r>
          </a:p>
        </p:txBody>
      </p:sp>
      <p:sp>
        <p:nvSpPr>
          <p:cNvPr id="5" name="CuadroTexto 4">
            <a:extLst>
              <a:ext uri="{FF2B5EF4-FFF2-40B4-BE49-F238E27FC236}">
                <a16:creationId xmlns:a16="http://schemas.microsoft.com/office/drawing/2014/main" id="{82ED36F3-E1F5-210D-A71B-B9E596F25E86}"/>
              </a:ext>
            </a:extLst>
          </p:cNvPr>
          <p:cNvSpPr txBox="1"/>
          <p:nvPr/>
        </p:nvSpPr>
        <p:spPr>
          <a:xfrm>
            <a:off x="1104899" y="687339"/>
            <a:ext cx="9982200" cy="646331"/>
          </a:xfrm>
          <a:prstGeom prst="rect">
            <a:avLst/>
          </a:prstGeom>
          <a:noFill/>
        </p:spPr>
        <p:txBody>
          <a:bodyPr wrap="square">
            <a:spAutoFit/>
          </a:bodyPr>
          <a:lstStyle/>
          <a:p>
            <a:pPr algn="ctr"/>
            <a:r>
              <a:rPr lang="es-ES" b="1" dirty="0">
                <a:solidFill>
                  <a:schemeClr val="accent4">
                    <a:lumMod val="60000"/>
                    <a:lumOff val="40000"/>
                  </a:schemeClr>
                </a:solidFill>
                <a:effectLst>
                  <a:glow rad="127000">
                    <a:srgbClr val="4D6642"/>
                  </a:glow>
                  <a:outerShdw blurRad="38100" dist="38100" dir="2700000" algn="tl">
                    <a:srgbClr val="000000">
                      <a:alpha val="43137"/>
                    </a:srgbClr>
                  </a:outerShdw>
                </a:effectLst>
                <a:latin typeface="Comic Sans MS" panose="030F0702030302020204" pitchFamily="66" charset="0"/>
              </a:rPr>
              <a:t>“Y respondió Moisés delante de Jehová: He aquí, los hijos de Israel no me escuchan; ¿cómo, pues, me escuchará Faraón, siendo yo torpe de labios?” </a:t>
            </a:r>
            <a:r>
              <a:rPr lang="es-ES" sz="1400" b="1" dirty="0">
                <a:solidFill>
                  <a:schemeClr val="accent4">
                    <a:lumMod val="60000"/>
                    <a:lumOff val="40000"/>
                  </a:schemeClr>
                </a:solidFill>
                <a:effectLst>
                  <a:glow rad="127000">
                    <a:srgbClr val="4D6642"/>
                  </a:glow>
                  <a:outerShdw blurRad="38100" dist="38100" dir="2700000" algn="tl">
                    <a:srgbClr val="000000">
                      <a:alpha val="43137"/>
                    </a:srgbClr>
                  </a:outerShdw>
                </a:effectLst>
                <a:latin typeface="Comic Sans MS" panose="030F0702030302020204" pitchFamily="66" charset="0"/>
              </a:rPr>
              <a:t>(Éxodo 6:12)</a:t>
            </a:r>
          </a:p>
        </p:txBody>
      </p:sp>
      <p:sp>
        <p:nvSpPr>
          <p:cNvPr id="6" name="CuadroTexto 5">
            <a:extLst>
              <a:ext uri="{FF2B5EF4-FFF2-40B4-BE49-F238E27FC236}">
                <a16:creationId xmlns:a16="http://schemas.microsoft.com/office/drawing/2014/main" id="{FD71CB0E-9178-9368-699D-7A66C0BFE5B2}"/>
              </a:ext>
            </a:extLst>
          </p:cNvPr>
          <p:cNvSpPr txBox="1"/>
          <p:nvPr/>
        </p:nvSpPr>
        <p:spPr>
          <a:xfrm>
            <a:off x="152397" y="1426963"/>
            <a:ext cx="8591554" cy="1015663"/>
          </a:xfrm>
          <a:prstGeom prst="rect">
            <a:avLst/>
          </a:prstGeom>
          <a:noFill/>
        </p:spPr>
        <p:txBody>
          <a:bodyPr wrap="square" rtlCol="0">
            <a:spAutoFit/>
          </a:bodyPr>
          <a:lstStyle/>
          <a:p>
            <a:pPr>
              <a:spcBef>
                <a:spcPts val="600"/>
              </a:spcBef>
            </a:pPr>
            <a:r>
              <a:rPr lang="es-ES" sz="2000" b="1" dirty="0"/>
              <a:t>Tras las animadoras palabras de Dios, Moisés volvió a hablarle al pueblo, pero no le escucharon (</a:t>
            </a:r>
            <a:r>
              <a:rPr lang="es-ES" sz="2000" b="1" dirty="0" err="1"/>
              <a:t>Éx</a:t>
            </a:r>
            <a:r>
              <a:rPr lang="es-ES" sz="2000" b="1" dirty="0"/>
              <a:t>. 6:9). Después, Dios le pidió que volviese a hablarle al faraón para pedirle la libertad de Israel (</a:t>
            </a:r>
            <a:r>
              <a:rPr lang="es-ES" sz="2000" b="1" dirty="0" err="1"/>
              <a:t>Éx</a:t>
            </a:r>
            <a:r>
              <a:rPr lang="es-ES" sz="2000" b="1" dirty="0"/>
              <a:t>. 6:10-11).</a:t>
            </a:r>
          </a:p>
        </p:txBody>
      </p:sp>
      <p:pic>
        <p:nvPicPr>
          <p:cNvPr id="4" name="Imagen 3" descr="Imagen que contiene naturaleza, fuego, comida, sostener&#10;&#10;El contenido generado por IA puede ser incorrecto.">
            <a:extLst>
              <a:ext uri="{FF2B5EF4-FFF2-40B4-BE49-F238E27FC236}">
                <a16:creationId xmlns:a16="http://schemas.microsoft.com/office/drawing/2014/main" id="{117B3D61-0E6E-54DB-2DC8-B7E11D5DFCFF}"/>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t="4763" b="4763"/>
          <a:stretch>
            <a:fillRect/>
          </a:stretch>
        </p:blipFill>
        <p:spPr>
          <a:xfrm>
            <a:off x="8743951" y="1550503"/>
            <a:ext cx="3295652" cy="2981739"/>
          </a:xfrm>
          <a:prstGeom prst="roundRect">
            <a:avLst>
              <a:gd name="adj" fmla="val 30000"/>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chemeClr val="accent2">
                <a:lumMod val="75000"/>
              </a:schemeClr>
            </a:contourClr>
          </a:sp3d>
        </p:spPr>
      </p:pic>
      <p:sp>
        <p:nvSpPr>
          <p:cNvPr id="8" name="CuadroTexto 7">
            <a:extLst>
              <a:ext uri="{FF2B5EF4-FFF2-40B4-BE49-F238E27FC236}">
                <a16:creationId xmlns:a16="http://schemas.microsoft.com/office/drawing/2014/main" id="{7CD0DB59-C57A-7424-1B7E-71713C8FA47C}"/>
              </a:ext>
            </a:extLst>
          </p:cNvPr>
          <p:cNvSpPr txBox="1"/>
          <p:nvPr/>
        </p:nvSpPr>
        <p:spPr>
          <a:xfrm>
            <a:off x="4581939" y="4592025"/>
            <a:ext cx="7610060" cy="2246769"/>
          </a:xfrm>
          <a:prstGeom prst="rect">
            <a:avLst/>
          </a:prstGeom>
          <a:noFill/>
        </p:spPr>
        <p:txBody>
          <a:bodyPr wrap="square">
            <a:spAutoFit/>
          </a:bodyPr>
          <a:lstStyle/>
          <a:p>
            <a:pPr>
              <a:spcBef>
                <a:spcPts val="600"/>
              </a:spcBef>
            </a:pPr>
            <a:r>
              <a:rPr lang="es-ES" sz="2000" b="1" dirty="0"/>
              <a:t>Cuando pasemos por situaciones de desaliento, hagamos nuestras las palabras de Asaf: “Pero yo siempre estoy contigo, pues tú me sostienes de la mano derecha. Me guías con tu consejo, y más tarde me acogerás en gloria. ¿A quién tengo en el cielo sino a ti? Si estoy contigo, ya nada quiero en la tierra. Podrán desfallecer mi cuerpo y mi espíritu, pero Dios fortalece mi corazón; él es mi herencia eterna” (Sal. 73:23-26 </a:t>
            </a:r>
            <a:r>
              <a:rPr lang="es-ES" sz="1600" b="1" dirty="0" err="1"/>
              <a:t>NVI</a:t>
            </a:r>
            <a:r>
              <a:rPr lang="es-ES" sz="2000" b="1" dirty="0"/>
              <a:t>).</a:t>
            </a:r>
          </a:p>
        </p:txBody>
      </p:sp>
      <p:pic>
        <p:nvPicPr>
          <p:cNvPr id="10" name="Imagen 9" descr="Mujer sentada en el pasto&#10;&#10;El contenido generado por IA puede ser incorrecto.">
            <a:extLst>
              <a:ext uri="{FF2B5EF4-FFF2-40B4-BE49-F238E27FC236}">
                <a16:creationId xmlns:a16="http://schemas.microsoft.com/office/drawing/2014/main" id="{0CCB82E2-B9BF-126D-91E5-F3044ED0BC02}"/>
              </a:ext>
            </a:extLst>
          </p:cNvPr>
          <p:cNvPicPr>
            <a:picLocks noChangeAspect="1"/>
          </p:cNvPicPr>
          <p:nvPr/>
        </p:nvPicPr>
        <p:blipFill rotWithShape="1">
          <a:blip r:embed="rId6" cstate="screen">
            <a:extLst>
              <a:ext uri="{BEBA8EAE-BF5A-486C-A8C5-ECC9F3942E4B}">
                <a14:imgProps xmlns:a14="http://schemas.microsoft.com/office/drawing/2010/main">
                  <a14:imgLayer r:embed="rId7">
                    <a14:imgEffect>
                      <a14:brightnessContrast bright="20000"/>
                    </a14:imgEffect>
                  </a14:imgLayer>
                </a14:imgProps>
              </a:ext>
              <a:ext uri="{28A0092B-C50C-407E-A947-70E740481C1C}">
                <a14:useLocalDpi xmlns:a14="http://schemas.microsoft.com/office/drawing/2010/main"/>
              </a:ext>
            </a:extLst>
          </a:blip>
          <a:srcRect l="932" t="26161" r="1610" b="13757"/>
          <a:stretch>
            <a:fillRect/>
          </a:stretch>
        </p:blipFill>
        <p:spPr>
          <a:xfrm>
            <a:off x="252784" y="4810584"/>
            <a:ext cx="4209886" cy="1816559"/>
          </a:xfrm>
          <a:prstGeom prst="round2DiagRect">
            <a:avLst>
              <a:gd name="adj1" fmla="val 16667"/>
              <a:gd name="adj2" fmla="val 50000"/>
            </a:avLst>
          </a:prstGeom>
          <a:ln w="38100" cap="sq">
            <a:solidFill>
              <a:schemeClr val="accent6">
                <a:lumMod val="75000"/>
              </a:schemeClr>
            </a:solidFill>
            <a:miter lim="800000"/>
          </a:ln>
          <a:effectLst>
            <a:outerShdw blurRad="50800" dist="38100" dir="8100000" algn="tr" rotWithShape="0">
              <a:prstClr val="black">
                <a:alpha val="40000"/>
              </a:prstClr>
            </a:outerShdw>
          </a:effectLst>
          <a:scene3d>
            <a:camera prst="orthographicFront"/>
            <a:lightRig rig="threePt" dir="t"/>
          </a:scene3d>
          <a:sp3d>
            <a:bevelT/>
          </a:sp3d>
        </p:spPr>
      </p:pic>
      <p:sp>
        <p:nvSpPr>
          <p:cNvPr id="7" name="CuadroTexto 6">
            <a:extLst>
              <a:ext uri="{FF2B5EF4-FFF2-40B4-BE49-F238E27FC236}">
                <a16:creationId xmlns:a16="http://schemas.microsoft.com/office/drawing/2014/main" id="{B39E7709-DBAB-3E82-7DF9-BA2CDA9748B2}"/>
              </a:ext>
            </a:extLst>
          </p:cNvPr>
          <p:cNvSpPr txBox="1"/>
          <p:nvPr/>
        </p:nvSpPr>
        <p:spPr>
          <a:xfrm>
            <a:off x="152396" y="3442899"/>
            <a:ext cx="8591553" cy="1323439"/>
          </a:xfrm>
          <a:prstGeom prst="rect">
            <a:avLst/>
          </a:prstGeom>
          <a:noFill/>
        </p:spPr>
        <p:txBody>
          <a:bodyPr wrap="square">
            <a:spAutoFit/>
          </a:bodyPr>
          <a:lstStyle/>
          <a:p>
            <a:pPr>
              <a:spcBef>
                <a:spcPts val="600"/>
              </a:spcBef>
            </a:pPr>
            <a:r>
              <a:rPr lang="es-ES" sz="2000" b="1" dirty="0"/>
              <a:t>Moisés estaba hundido, deprimido, decepcionado. Pero, al igual que otros grandes personajes que se sintieron como él –como Asaf o Job–, no se abandonó a la desesperación. Su confianza en Dios era más fuerte que sus sentimientos actuales.</a:t>
            </a:r>
          </a:p>
        </p:txBody>
      </p:sp>
      <p:sp>
        <p:nvSpPr>
          <p:cNvPr id="12" name="CuadroTexto 11">
            <a:extLst>
              <a:ext uri="{FF2B5EF4-FFF2-40B4-BE49-F238E27FC236}">
                <a16:creationId xmlns:a16="http://schemas.microsoft.com/office/drawing/2014/main" id="{7EA0415E-58ED-1736-5500-04AD870993FB}"/>
              </a:ext>
            </a:extLst>
          </p:cNvPr>
          <p:cNvSpPr txBox="1"/>
          <p:nvPr/>
        </p:nvSpPr>
        <p:spPr>
          <a:xfrm>
            <a:off x="152396" y="2442626"/>
            <a:ext cx="8591552" cy="1015663"/>
          </a:xfrm>
          <a:prstGeom prst="rect">
            <a:avLst/>
          </a:prstGeom>
          <a:noFill/>
        </p:spPr>
        <p:txBody>
          <a:bodyPr wrap="square">
            <a:spAutoFit/>
          </a:bodyPr>
          <a:lstStyle/>
          <a:p>
            <a:pPr>
              <a:spcBef>
                <a:spcPts val="600"/>
              </a:spcBef>
            </a:pPr>
            <a:r>
              <a:rPr lang="es-ES" sz="2000" b="1" dirty="0"/>
              <a:t>Moisés se negó, y volvió a blandir sus excusas: si no me escucha ni mi pueblo, ¿cómo me oirá Faraón, hablando tan mal como lo hago?</a:t>
            </a:r>
            <a:br>
              <a:rPr lang="es-ES" sz="2000" b="1" dirty="0"/>
            </a:br>
            <a:r>
              <a:rPr lang="es-ES" sz="2000" b="1" dirty="0"/>
              <a:t>(</a:t>
            </a:r>
            <a:r>
              <a:rPr lang="es-ES" sz="2000" b="1" dirty="0" err="1"/>
              <a:t>Éx</a:t>
            </a:r>
            <a:r>
              <a:rPr lang="es-ES" sz="2000" b="1" dirty="0"/>
              <a:t>. 6:12).</a:t>
            </a:r>
          </a:p>
        </p:txBody>
      </p:sp>
    </p:spTree>
    <p:extLst>
      <p:ext uri="{BB962C8B-B14F-4D97-AF65-F5344CB8AC3E}">
        <p14:creationId xmlns:p14="http://schemas.microsoft.com/office/powerpoint/2010/main" val="33578059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randombar(horizont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left)">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21" presetClass="entr" presetSubtype="1" fill="hold" nodeType="click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wheel(1)">
                                      <p:cBhvr>
                                        <p:cTn id="26" dur="750"/>
                                        <p:tgtEl>
                                          <p:spTgt spid="4"/>
                                        </p:tgtEl>
                                      </p:cBhvr>
                                    </p:animEffect>
                                  </p:childTnLst>
                                </p:cTn>
                              </p:par>
                            </p:childTnLst>
                          </p:cTn>
                        </p:par>
                        <p:par>
                          <p:cTn id="27" fill="hold">
                            <p:stCondLst>
                              <p:cond delay="750"/>
                            </p:stCondLst>
                            <p:childTnLst>
                              <p:par>
                                <p:cTn id="28" presetID="22" presetClass="entr" presetSubtype="8" fill="hold" grpId="0" nodeType="after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wipe(left)">
                                      <p:cBhvr>
                                        <p:cTn id="30" dur="500"/>
                                        <p:tgtEl>
                                          <p:spTgt spid="12"/>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wipe(left)">
                                      <p:cBhvr>
                                        <p:cTn id="35" dur="500"/>
                                        <p:tgtEl>
                                          <p:spTgt spid="7"/>
                                        </p:tgtEl>
                                      </p:cBhvr>
                                    </p:animEffect>
                                  </p:childTnLst>
                                </p:cTn>
                              </p:par>
                            </p:childTnLst>
                          </p:cTn>
                        </p:par>
                      </p:childTnLst>
                    </p:cTn>
                  </p:par>
                  <p:par>
                    <p:cTn id="36" fill="hold">
                      <p:stCondLst>
                        <p:cond delay="indefinite"/>
                      </p:stCondLst>
                      <p:childTnLst>
                        <p:par>
                          <p:cTn id="37" fill="hold">
                            <p:stCondLst>
                              <p:cond delay="0"/>
                            </p:stCondLst>
                            <p:childTnLst>
                              <p:par>
                                <p:cTn id="38" presetID="21" presetClass="entr" presetSubtype="8" fill="hold" nodeType="click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wheel(8)">
                                      <p:cBhvr>
                                        <p:cTn id="40" dur="750"/>
                                        <p:tgtEl>
                                          <p:spTgt spid="10"/>
                                        </p:tgtEl>
                                      </p:cBhvr>
                                    </p:animEffect>
                                  </p:childTnLst>
                                </p:cTn>
                              </p:par>
                            </p:childTnLst>
                          </p:cTn>
                        </p:par>
                        <p:par>
                          <p:cTn id="41" fill="hold">
                            <p:stCondLst>
                              <p:cond delay="750"/>
                            </p:stCondLst>
                            <p:childTnLst>
                              <p:par>
                                <p:cTn id="42" presetID="22" presetClass="entr" presetSubtype="8" fill="hold" grpId="0" nodeType="afterEffect">
                                  <p:stCondLst>
                                    <p:cond delay="0"/>
                                  </p:stCondLst>
                                  <p:childTnLst>
                                    <p:set>
                                      <p:cBhvr>
                                        <p:cTn id="43" dur="1" fill="hold">
                                          <p:stCondLst>
                                            <p:cond delay="0"/>
                                          </p:stCondLst>
                                        </p:cTn>
                                        <p:tgtEl>
                                          <p:spTgt spid="8"/>
                                        </p:tgtEl>
                                        <p:attrNameLst>
                                          <p:attrName>style.visibility</p:attrName>
                                        </p:attrNameLst>
                                      </p:cBhvr>
                                      <p:to>
                                        <p:strVal val="visible"/>
                                      </p:to>
                                    </p:set>
                                    <p:animEffect transition="in" filter="wipe(left)">
                                      <p:cBhvr>
                                        <p:cTn id="4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8" grpId="0"/>
      <p:bldP spid="7" grpId="0"/>
      <p:bldP spid="12"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extLst>
              <a:ext uri="{BEBA8EAE-BF5A-486C-A8C5-ECC9F3942E4B}">
                <a14:imgProps xmlns:a14="http://schemas.microsoft.com/office/drawing/2010/main">
                  <a14:imgLayer r:embed="rId3">
                    <a14:imgEffect>
                      <a14:colorTemperature colorTemp="11200"/>
                    </a14:imgEffect>
                  </a14:imgLayer>
                </a14:imgProps>
              </a:ext>
            </a:extLst>
          </a:blip>
          <a:srcRect/>
          <a:stretch>
            <a:fillRect/>
          </a:stretch>
        </a:blipFill>
        <a:effectLst/>
      </p:bgPr>
    </p:bg>
    <p:spTree>
      <p:nvGrpSpPr>
        <p:cNvPr id="1" name="">
          <a:extLst>
            <a:ext uri="{FF2B5EF4-FFF2-40B4-BE49-F238E27FC236}">
              <a16:creationId xmlns:a16="http://schemas.microsoft.com/office/drawing/2014/main" id="{A3326282-B3DF-D5CC-E4B0-BB06CE803BA2}"/>
            </a:ext>
          </a:extLst>
        </p:cNvPr>
        <p:cNvGrpSpPr/>
        <p:nvPr/>
      </p:nvGrpSpPr>
      <p:grpSpPr>
        <a:xfrm>
          <a:off x="0" y="0"/>
          <a:ext cx="0" cy="0"/>
          <a:chOff x="0" y="0"/>
          <a:chExt cx="0" cy="0"/>
        </a:xfrm>
      </p:grpSpPr>
      <p:grpSp>
        <p:nvGrpSpPr>
          <p:cNvPr id="7" name="Grupo 6">
            <a:extLst>
              <a:ext uri="{FF2B5EF4-FFF2-40B4-BE49-F238E27FC236}">
                <a16:creationId xmlns:a16="http://schemas.microsoft.com/office/drawing/2014/main" id="{AB1D294E-895A-A0AD-25B6-C173012939EF}"/>
              </a:ext>
            </a:extLst>
          </p:cNvPr>
          <p:cNvGrpSpPr>
            <a:grpSpLocks noGrp="1" noUngrp="1" noRot="1" noMove="1" noResize="1"/>
          </p:cNvGrpSpPr>
          <p:nvPr/>
        </p:nvGrpSpPr>
        <p:grpSpPr>
          <a:xfrm>
            <a:off x="0" y="1943100"/>
            <a:ext cx="5314950" cy="4914899"/>
            <a:chOff x="0" y="1943100"/>
            <a:chExt cx="5314950" cy="4914899"/>
          </a:xfrm>
        </p:grpSpPr>
        <p:pic>
          <p:nvPicPr>
            <p:cNvPr id="4" name="Imagen 3">
              <a:extLst>
                <a:ext uri="{FF2B5EF4-FFF2-40B4-BE49-F238E27FC236}">
                  <a16:creationId xmlns:a16="http://schemas.microsoft.com/office/drawing/2014/main" id="{B3CE281F-AAEB-E8C7-9DB7-4005F6118A0C}"/>
                </a:ext>
              </a:extLst>
            </p:cNvPr>
            <p:cNvPicPr>
              <a:picLocks noGrp="1" noRot="1" noChangeAspect="1" noMove="1" noResize="1" noEditPoints="1" noAdjustHandles="1" noChangeArrowheads="1" noChangeShapeType="1" noCrop="1"/>
            </p:cNvPicPr>
            <p:nvPr/>
          </p:nvPicPr>
          <p:blipFill rotWithShape="1">
            <a:blip r:embed="rId4" cstate="screen">
              <a:extLst>
                <a:ext uri="{28A0092B-C50C-407E-A947-70E740481C1C}">
                  <a14:useLocalDpi xmlns:a14="http://schemas.microsoft.com/office/drawing/2010/main"/>
                </a:ext>
              </a:extLst>
            </a:blip>
            <a:srcRect t="13154" b="13154"/>
            <a:stretch/>
          </p:blipFill>
          <p:spPr>
            <a:xfrm>
              <a:off x="0" y="1962150"/>
              <a:ext cx="5314950" cy="4895849"/>
            </a:xfrm>
            <a:prstGeom prst="rect">
              <a:avLst/>
            </a:prstGeom>
          </p:spPr>
        </p:pic>
        <p:cxnSp>
          <p:nvCxnSpPr>
            <p:cNvPr id="5" name="Conector recto 4">
              <a:extLst>
                <a:ext uri="{FF2B5EF4-FFF2-40B4-BE49-F238E27FC236}">
                  <a16:creationId xmlns:a16="http://schemas.microsoft.com/office/drawing/2014/main" id="{C6AF52CF-6965-36C4-ABC4-F0841932A331}"/>
                </a:ext>
              </a:extLst>
            </p:cNvPr>
            <p:cNvCxnSpPr>
              <a:cxnSpLocks noGrp="1" noRot="1" noMove="1" noResize="1" noEditPoints="1" noAdjustHandles="1" noChangeArrowheads="1" noChangeShapeType="1"/>
            </p:cNvCxnSpPr>
            <p:nvPr/>
          </p:nvCxnSpPr>
          <p:spPr>
            <a:xfrm>
              <a:off x="5305425" y="1943100"/>
              <a:ext cx="0" cy="4914899"/>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3" name="CuadroTexto 2">
            <a:extLst>
              <a:ext uri="{FF2B5EF4-FFF2-40B4-BE49-F238E27FC236}">
                <a16:creationId xmlns:a16="http://schemas.microsoft.com/office/drawing/2014/main" id="{B9A908E3-A977-AC79-DB45-C9F5D96457DE}"/>
              </a:ext>
            </a:extLst>
          </p:cNvPr>
          <p:cNvSpPr txBox="1"/>
          <p:nvPr/>
        </p:nvSpPr>
        <p:spPr>
          <a:xfrm>
            <a:off x="5688453" y="2116782"/>
            <a:ext cx="6343648" cy="3754874"/>
          </a:xfrm>
          <a:prstGeom prst="rect">
            <a:avLst/>
          </a:prstGeom>
          <a:noFill/>
        </p:spPr>
        <p:txBody>
          <a:bodyPr wrap="square">
            <a:spAutoFit/>
            <a:scene3d>
              <a:camera prst="orthographicFront"/>
              <a:lightRig rig="threePt" dir="t"/>
            </a:scene3d>
            <a:sp3d extrusionH="57150" contourW="31750">
              <a:bevelT w="38100" h="38100"/>
              <a:contourClr>
                <a:schemeClr val="accent6">
                  <a:lumMod val="50000"/>
                </a:schemeClr>
              </a:contourClr>
            </a:sp3d>
          </a:bodyPr>
          <a:lstStyle/>
          <a:p>
            <a:pPr algn="ctr">
              <a:spcBef>
                <a:spcPts val="2400"/>
              </a:spcBef>
            </a:pPr>
            <a:r>
              <a:rPr lang="es-ES" sz="6600" b="1" spc="300" dirty="0">
                <a:ln w="0"/>
                <a:gradFill>
                  <a:gsLst>
                    <a:gs pos="0">
                      <a:schemeClr val="accent6">
                        <a:lumMod val="50000"/>
                      </a:schemeClr>
                    </a:gs>
                    <a:gs pos="50000">
                      <a:schemeClr val="accent6"/>
                    </a:gs>
                    <a:gs pos="100000">
                      <a:schemeClr val="accent6">
                        <a:lumMod val="60000"/>
                        <a:lumOff val="40000"/>
                      </a:schemeClr>
                    </a:gs>
                  </a:gsLst>
                  <a:lin ang="5400000"/>
                </a:gradFill>
                <a:effectLst>
                  <a:reflection blurRad="6350" stA="53000" endA="300" endPos="35500" dir="5400000" sy="-90000" algn="bl" rotWithShape="0"/>
                </a:effectLst>
              </a:rPr>
              <a:t>EL PAPEL</a:t>
            </a:r>
          </a:p>
          <a:p>
            <a:pPr algn="ctr">
              <a:spcBef>
                <a:spcPts val="2400"/>
              </a:spcBef>
            </a:pPr>
            <a:r>
              <a:rPr lang="es-ES" sz="6600" b="1" spc="300" dirty="0">
                <a:ln w="0"/>
                <a:gradFill>
                  <a:gsLst>
                    <a:gs pos="0">
                      <a:schemeClr val="accent6">
                        <a:lumMod val="50000"/>
                      </a:schemeClr>
                    </a:gs>
                    <a:gs pos="50000">
                      <a:schemeClr val="accent6"/>
                    </a:gs>
                    <a:gs pos="100000">
                      <a:schemeClr val="accent6">
                        <a:lumMod val="60000"/>
                        <a:lumOff val="40000"/>
                      </a:schemeClr>
                    </a:gs>
                  </a:gsLst>
                  <a:lin ang="5400000"/>
                </a:gradFill>
                <a:effectLst>
                  <a:reflection blurRad="6350" stA="53000" endA="300" endPos="35500" dir="5400000" sy="-90000" algn="bl" rotWithShape="0"/>
                </a:effectLst>
              </a:rPr>
              <a:t>DE MOISÉS</a:t>
            </a:r>
          </a:p>
          <a:p>
            <a:pPr algn="ctr">
              <a:spcBef>
                <a:spcPts val="2400"/>
              </a:spcBef>
            </a:pPr>
            <a:r>
              <a:rPr lang="es-ES" sz="6600" b="1" spc="300" dirty="0">
                <a:ln w="0"/>
                <a:gradFill>
                  <a:gsLst>
                    <a:gs pos="0">
                      <a:schemeClr val="accent6">
                        <a:lumMod val="50000"/>
                      </a:schemeClr>
                    </a:gs>
                    <a:gs pos="50000">
                      <a:schemeClr val="accent6"/>
                    </a:gs>
                    <a:gs pos="100000">
                      <a:schemeClr val="accent6">
                        <a:lumMod val="60000"/>
                        <a:lumOff val="40000"/>
                      </a:schemeClr>
                    </a:gs>
                  </a:gsLst>
                  <a:lin ang="5400000"/>
                </a:gradFill>
                <a:effectLst>
                  <a:reflection blurRad="6350" stA="53000" endA="300" endPos="35500" dir="5400000" sy="-90000" algn="bl" rotWithShape="0"/>
                </a:effectLst>
              </a:rPr>
              <a:t>Y DE AARÓN </a:t>
            </a:r>
          </a:p>
        </p:txBody>
      </p:sp>
    </p:spTree>
    <p:extLst>
      <p:ext uri="{BB962C8B-B14F-4D97-AF65-F5344CB8AC3E}">
        <p14:creationId xmlns:p14="http://schemas.microsoft.com/office/powerpoint/2010/main" val="1734722"/>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71FC32AA-FACB-6205-3B70-19B2F5DB65DA}"/>
              </a:ext>
            </a:extLst>
          </p:cNvPr>
          <p:cNvSpPr txBox="1"/>
          <p:nvPr/>
        </p:nvSpPr>
        <p:spPr>
          <a:xfrm>
            <a:off x="1" y="76885"/>
            <a:ext cx="12192000" cy="584775"/>
          </a:xfrm>
          <a:prstGeom prst="rect">
            <a:avLst/>
          </a:prstGeom>
          <a:solidFill>
            <a:srgbClr val="F0C434"/>
          </a:solidFill>
          <a:effectLst>
            <a:outerShdw blurRad="63500" sx="102000" sy="102000" algn="ctr" rotWithShape="0">
              <a:prstClr val="black">
                <a:alpha val="40000"/>
              </a:prstClr>
            </a:outerShdw>
          </a:effectLst>
        </p:spPr>
        <p:txBody>
          <a:bodyPr wrap="square">
            <a:spAutoFit/>
            <a:scene3d>
              <a:camera prst="orthographicFront"/>
              <a:lightRig rig="threePt" dir="t"/>
            </a:scene3d>
            <a:sp3d extrusionH="57150">
              <a:bevelT w="38100" h="38100"/>
            </a:sp3d>
          </a:bodyPr>
          <a:lstStyle/>
          <a:p>
            <a:pPr algn="ctr"/>
            <a:r>
              <a:rPr lang="es-ES" b="1" dirty="0">
                <a:solidFill>
                  <a:srgbClr val="952B38"/>
                </a:solidFill>
                <a:latin typeface="Comic Sans MS" panose="030F0702030302020204" pitchFamily="66" charset="0"/>
              </a:rPr>
              <a:t>“Jehová dijo a Moisés: Mira, yo te he constituido dios para Faraón, y tu hermano Aarón será tu profeta” </a:t>
            </a:r>
            <a:r>
              <a:rPr lang="es-ES" sz="1400" b="1" dirty="0">
                <a:solidFill>
                  <a:srgbClr val="952B38"/>
                </a:solidFill>
                <a:latin typeface="Comic Sans MS" panose="030F0702030302020204" pitchFamily="66" charset="0"/>
              </a:rPr>
              <a:t>(Éxodo 7:1)</a:t>
            </a:r>
          </a:p>
        </p:txBody>
      </p:sp>
      <p:sp>
        <p:nvSpPr>
          <p:cNvPr id="4" name="CuadroTexto 3">
            <a:extLst>
              <a:ext uri="{FF2B5EF4-FFF2-40B4-BE49-F238E27FC236}">
                <a16:creationId xmlns:a16="http://schemas.microsoft.com/office/drawing/2014/main" id="{277280B1-8D0B-8FAF-D2F5-DECF4A483B38}"/>
              </a:ext>
            </a:extLst>
          </p:cNvPr>
          <p:cNvSpPr txBox="1"/>
          <p:nvPr/>
        </p:nvSpPr>
        <p:spPr>
          <a:xfrm>
            <a:off x="3856383" y="756078"/>
            <a:ext cx="8335617" cy="1323439"/>
          </a:xfrm>
          <a:prstGeom prst="rect">
            <a:avLst/>
          </a:prstGeom>
          <a:noFill/>
        </p:spPr>
        <p:txBody>
          <a:bodyPr wrap="square" rtlCol="0">
            <a:spAutoFit/>
          </a:bodyPr>
          <a:lstStyle/>
          <a:p>
            <a:pPr>
              <a:spcBef>
                <a:spcPts val="600"/>
              </a:spcBef>
            </a:pPr>
            <a:r>
              <a:rPr lang="es-ES" sz="2000" b="1" dirty="0"/>
              <a:t>Parece que “yo no sé hablar” era la excusa favorita de Moisés. ¡Incluso hizo enojar a Dios con esta excusa! Pero Dios tiene soluciones para todo: Aarón, su locuaz hermano, sería la “boca” de Moisés. Moisés hablaba con su hermano, y él hablaba con los demás (</a:t>
            </a:r>
            <a:r>
              <a:rPr lang="es-ES" sz="2000" b="1" dirty="0" err="1"/>
              <a:t>Éx</a:t>
            </a:r>
            <a:r>
              <a:rPr lang="es-ES" sz="2000" b="1" dirty="0"/>
              <a:t>. 4:10-16).</a:t>
            </a:r>
          </a:p>
        </p:txBody>
      </p:sp>
      <p:pic>
        <p:nvPicPr>
          <p:cNvPr id="5" name="Imagen 4" descr="Un grupo de personas de pie&#10;&#10;El contenido generado por IA puede ser incorrecto.">
            <a:extLst>
              <a:ext uri="{FF2B5EF4-FFF2-40B4-BE49-F238E27FC236}">
                <a16:creationId xmlns:a16="http://schemas.microsoft.com/office/drawing/2014/main" id="{0FCCDA61-CDF8-F631-A58A-269C64E3C13A}"/>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05301" y="875346"/>
            <a:ext cx="3372177" cy="2582944"/>
          </a:xfrm>
          <a:prstGeom prst="rect">
            <a:avLst/>
          </a:prstGeom>
          <a:ln w="88900" cap="sq" cmpd="thickThin">
            <a:solidFill>
              <a:srgbClr val="952B38"/>
            </a:solidFill>
            <a:prstDash val="solid"/>
            <a:miter lim="800000"/>
          </a:ln>
          <a:effectLst>
            <a:innerShdw blurRad="76200">
              <a:srgbClr val="000000"/>
            </a:innerShdw>
          </a:effectLst>
        </p:spPr>
      </p:pic>
      <p:pic>
        <p:nvPicPr>
          <p:cNvPr id="7" name="Imagen 6" descr="Un grupo de personas haciendo gestos con la cara pintada&#10;&#10;El contenido generado por IA puede ser incorrecto.">
            <a:extLst>
              <a:ext uri="{FF2B5EF4-FFF2-40B4-BE49-F238E27FC236}">
                <a16:creationId xmlns:a16="http://schemas.microsoft.com/office/drawing/2014/main" id="{403F1A65-D0B1-E1B0-8D97-25B8E6425AEE}"/>
              </a:ext>
            </a:extLst>
          </p:cNvPr>
          <p:cNvPicPr>
            <a:picLocks noChangeAspect="1"/>
          </p:cNvPicPr>
          <p:nvPr/>
        </p:nvPicPr>
        <p:blipFill rotWithShape="1">
          <a:blip r:embed="rId4">
            <a:extLst>
              <a:ext uri="{28A0092B-C50C-407E-A947-70E740481C1C}">
                <a14:useLocalDpi xmlns:a14="http://schemas.microsoft.com/office/drawing/2010/main"/>
              </a:ext>
            </a:extLst>
          </a:blip>
          <a:srcRect t="796" b="796"/>
          <a:stretch>
            <a:fillRect/>
          </a:stretch>
        </p:blipFill>
        <p:spPr>
          <a:xfrm>
            <a:off x="8645151" y="2271537"/>
            <a:ext cx="3372176" cy="4424629"/>
          </a:xfrm>
          <a:prstGeom prst="rect">
            <a:avLst/>
          </a:prstGeom>
          <a:ln w="88900" cap="sq" cmpd="thickThin">
            <a:solidFill>
              <a:srgbClr val="CFA10F"/>
            </a:solidFill>
            <a:prstDash val="solid"/>
            <a:miter lim="800000"/>
          </a:ln>
          <a:effectLst>
            <a:innerShdw blurRad="76200">
              <a:srgbClr val="000000"/>
            </a:innerShdw>
          </a:effectLst>
        </p:spPr>
      </p:pic>
      <p:sp>
        <p:nvSpPr>
          <p:cNvPr id="9" name="CuadroTexto 8">
            <a:extLst>
              <a:ext uri="{FF2B5EF4-FFF2-40B4-BE49-F238E27FC236}">
                <a16:creationId xmlns:a16="http://schemas.microsoft.com/office/drawing/2014/main" id="{F46C0A3E-A14C-61BC-5637-52D0276AE139}"/>
              </a:ext>
            </a:extLst>
          </p:cNvPr>
          <p:cNvSpPr txBox="1"/>
          <p:nvPr/>
        </p:nvSpPr>
        <p:spPr>
          <a:xfrm>
            <a:off x="98473" y="3540428"/>
            <a:ext cx="8131128" cy="1015663"/>
          </a:xfrm>
          <a:prstGeom prst="rect">
            <a:avLst/>
          </a:prstGeom>
          <a:noFill/>
        </p:spPr>
        <p:txBody>
          <a:bodyPr wrap="square">
            <a:spAutoFit/>
          </a:bodyPr>
          <a:lstStyle/>
          <a:p>
            <a:pPr>
              <a:spcBef>
                <a:spcPts val="600"/>
              </a:spcBef>
            </a:pPr>
            <a:r>
              <a:rPr lang="es-ES" sz="2000" b="1" dirty="0"/>
              <a:t>En esta ocasión hizo un símil con el papel de los profetas. Ellos reciben un mensaje de Dios, y nos lo transmiten. En este sentido, Moisés hace el papel de Dios, y Aarón el del profeta.</a:t>
            </a:r>
          </a:p>
        </p:txBody>
      </p:sp>
      <p:sp>
        <p:nvSpPr>
          <p:cNvPr id="11" name="CuadroTexto 10">
            <a:extLst>
              <a:ext uri="{FF2B5EF4-FFF2-40B4-BE49-F238E27FC236}">
                <a16:creationId xmlns:a16="http://schemas.microsoft.com/office/drawing/2014/main" id="{6157009B-182B-88C0-DDB2-13566A9D8F62}"/>
              </a:ext>
            </a:extLst>
          </p:cNvPr>
          <p:cNvSpPr txBox="1"/>
          <p:nvPr/>
        </p:nvSpPr>
        <p:spPr>
          <a:xfrm>
            <a:off x="3875316" y="2089456"/>
            <a:ext cx="4522304" cy="1323439"/>
          </a:xfrm>
          <a:prstGeom prst="rect">
            <a:avLst/>
          </a:prstGeom>
          <a:noFill/>
        </p:spPr>
        <p:txBody>
          <a:bodyPr wrap="square">
            <a:spAutoFit/>
          </a:bodyPr>
          <a:lstStyle/>
          <a:p>
            <a:pPr>
              <a:spcBef>
                <a:spcPts val="600"/>
              </a:spcBef>
            </a:pPr>
            <a:r>
              <a:rPr lang="es-ES" sz="2000" b="1" dirty="0"/>
              <a:t>Ante los primeros fracasos en Egipto, Dios tuvo que recordarle nuevamente a Moisés el papel de Aarón como su ayudante y vocero (</a:t>
            </a:r>
            <a:r>
              <a:rPr lang="es-ES" sz="2000" b="1" dirty="0" err="1"/>
              <a:t>Éx</a:t>
            </a:r>
            <a:r>
              <a:rPr lang="es-ES" sz="2000" b="1" dirty="0"/>
              <a:t>. 7:1-2).</a:t>
            </a:r>
          </a:p>
        </p:txBody>
      </p:sp>
      <p:sp>
        <p:nvSpPr>
          <p:cNvPr id="6" name="CuadroTexto 5">
            <a:extLst>
              <a:ext uri="{FF2B5EF4-FFF2-40B4-BE49-F238E27FC236}">
                <a16:creationId xmlns:a16="http://schemas.microsoft.com/office/drawing/2014/main" id="{5E965858-A8B5-E54B-8120-A7E3A3C5FF15}"/>
              </a:ext>
            </a:extLst>
          </p:cNvPr>
          <p:cNvSpPr txBox="1"/>
          <p:nvPr/>
        </p:nvSpPr>
        <p:spPr>
          <a:xfrm>
            <a:off x="98473" y="5556364"/>
            <a:ext cx="8131128" cy="1323439"/>
          </a:xfrm>
          <a:prstGeom prst="rect">
            <a:avLst/>
          </a:prstGeom>
          <a:noFill/>
        </p:spPr>
        <p:txBody>
          <a:bodyPr wrap="square">
            <a:spAutoFit/>
          </a:bodyPr>
          <a:lstStyle/>
          <a:p>
            <a:pPr>
              <a:spcBef>
                <a:spcPts val="600"/>
              </a:spcBef>
            </a:pPr>
            <a:r>
              <a:rPr lang="es-ES" sz="2000" b="1" dirty="0"/>
              <a:t>Como los profetas posteriores, Moisés debía hablar al pueblo y a faraón “escuchen o dejen de escuchar; porque son muy rebeldes” (Ez. 2:7). Así ocurre también con nosotros, pues somos en esta tierra la voz audible de Dios.</a:t>
            </a:r>
          </a:p>
        </p:txBody>
      </p:sp>
      <p:sp>
        <p:nvSpPr>
          <p:cNvPr id="10" name="CuadroTexto 9">
            <a:extLst>
              <a:ext uri="{FF2B5EF4-FFF2-40B4-BE49-F238E27FC236}">
                <a16:creationId xmlns:a16="http://schemas.microsoft.com/office/drawing/2014/main" id="{51F3C5DC-5323-0E9F-0974-E394833ED6FF}"/>
              </a:ext>
            </a:extLst>
          </p:cNvPr>
          <p:cNvSpPr txBox="1"/>
          <p:nvPr/>
        </p:nvSpPr>
        <p:spPr>
          <a:xfrm>
            <a:off x="98472" y="4556091"/>
            <a:ext cx="8299147" cy="1015663"/>
          </a:xfrm>
          <a:prstGeom prst="rect">
            <a:avLst/>
          </a:prstGeom>
          <a:noFill/>
        </p:spPr>
        <p:txBody>
          <a:bodyPr wrap="square">
            <a:spAutoFit/>
          </a:bodyPr>
          <a:lstStyle/>
          <a:p>
            <a:pPr>
              <a:spcBef>
                <a:spcPts val="600"/>
              </a:spcBef>
            </a:pPr>
            <a:r>
              <a:rPr lang="es-ES" sz="2000" b="1" dirty="0"/>
              <a:t>Al igual que ocurriría luego con muchos de los profetas, Dios advirtió que su mensaje no sería escuchado, y que tendría que actuar con gran poder (</a:t>
            </a:r>
            <a:r>
              <a:rPr lang="es-ES" sz="2000" b="1" dirty="0" err="1"/>
              <a:t>Éx</a:t>
            </a:r>
            <a:r>
              <a:rPr lang="es-ES" sz="2000" b="1" dirty="0"/>
              <a:t>. 7:3).</a:t>
            </a:r>
          </a:p>
        </p:txBody>
      </p:sp>
    </p:spTree>
    <p:extLst>
      <p:ext uri="{BB962C8B-B14F-4D97-AF65-F5344CB8AC3E}">
        <p14:creationId xmlns:p14="http://schemas.microsoft.com/office/powerpoint/2010/main" val="26157273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out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6"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1+#ppt_w/2"/>
                                          </p:val>
                                        </p:tav>
                                        <p:tav tm="100000">
                                          <p:val>
                                            <p:strVal val="#ppt_x"/>
                                          </p:val>
                                        </p:tav>
                                      </p:tavLst>
                                    </p:anim>
                                    <p:anim calcmode="lin" valueType="num">
                                      <p:cBhvr additive="base">
                                        <p:cTn id="13" dur="500" fill="hold"/>
                                        <p:tgtEl>
                                          <p:spTgt spid="5"/>
                                        </p:tgtEl>
                                        <p:attrNameLst>
                                          <p:attrName>ppt_y</p:attrName>
                                        </p:attrNameLst>
                                      </p:cBhvr>
                                      <p:tavLst>
                                        <p:tav tm="0">
                                          <p:val>
                                            <p:strVal val="1+#ppt_h/2"/>
                                          </p:val>
                                        </p:tav>
                                        <p:tav tm="100000">
                                          <p:val>
                                            <p:strVal val="#ppt_y"/>
                                          </p:val>
                                        </p:tav>
                                      </p:tavLst>
                                    </p:anim>
                                  </p:childTnLst>
                                </p:cTn>
                              </p:par>
                            </p:childTnLst>
                          </p:cTn>
                        </p:par>
                        <p:par>
                          <p:cTn id="14" fill="hold">
                            <p:stCondLst>
                              <p:cond delay="500"/>
                            </p:stCondLst>
                            <p:childTnLst>
                              <p:par>
                                <p:cTn id="15" presetID="22" presetClass="entr" presetSubtype="8"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left)">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left)">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wipe(left)">
                                      <p:cBhvr>
                                        <p:cTn id="32" dur="500"/>
                                        <p:tgtEl>
                                          <p:spTgt spid="10"/>
                                        </p:tgtEl>
                                      </p:cBhvr>
                                    </p:animEffect>
                                  </p:childTnLst>
                                </p:cTn>
                              </p:par>
                            </p:childTnLst>
                          </p:cTn>
                        </p:par>
                      </p:childTnLst>
                    </p:cTn>
                  </p:par>
                  <p:par>
                    <p:cTn id="33" fill="hold">
                      <p:stCondLst>
                        <p:cond delay="indefinite"/>
                      </p:stCondLst>
                      <p:childTnLst>
                        <p:par>
                          <p:cTn id="34" fill="hold">
                            <p:stCondLst>
                              <p:cond delay="0"/>
                            </p:stCondLst>
                            <p:childTnLst>
                              <p:par>
                                <p:cTn id="35" presetID="23" presetClass="entr" presetSubtype="32" fill="hold" nodeType="click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p:cTn id="37" dur="500" fill="hold"/>
                                        <p:tgtEl>
                                          <p:spTgt spid="7"/>
                                        </p:tgtEl>
                                        <p:attrNameLst>
                                          <p:attrName>ppt_w</p:attrName>
                                        </p:attrNameLst>
                                      </p:cBhvr>
                                      <p:tavLst>
                                        <p:tav tm="0">
                                          <p:val>
                                            <p:strVal val="4*#ppt_w"/>
                                          </p:val>
                                        </p:tav>
                                        <p:tav tm="100000">
                                          <p:val>
                                            <p:strVal val="#ppt_w"/>
                                          </p:val>
                                        </p:tav>
                                      </p:tavLst>
                                    </p:anim>
                                    <p:anim calcmode="lin" valueType="num">
                                      <p:cBhvr>
                                        <p:cTn id="38" dur="500" fill="hold"/>
                                        <p:tgtEl>
                                          <p:spTgt spid="7"/>
                                        </p:tgtEl>
                                        <p:attrNameLst>
                                          <p:attrName>ppt_h</p:attrName>
                                        </p:attrNameLst>
                                      </p:cBhvr>
                                      <p:tavLst>
                                        <p:tav tm="0">
                                          <p:val>
                                            <p:strVal val="4*#ppt_h"/>
                                          </p:val>
                                        </p:tav>
                                        <p:tav tm="100000">
                                          <p:val>
                                            <p:strVal val="#ppt_h"/>
                                          </p:val>
                                        </p:tav>
                                      </p:tavLst>
                                    </p:anim>
                                  </p:childTnLst>
                                </p:cTn>
                              </p:par>
                            </p:childTnLst>
                          </p:cTn>
                        </p:par>
                        <p:par>
                          <p:cTn id="39" fill="hold">
                            <p:stCondLst>
                              <p:cond delay="500"/>
                            </p:stCondLst>
                            <p:childTnLst>
                              <p:par>
                                <p:cTn id="40" presetID="22" presetClass="entr" presetSubtype="8" fill="hold" grpId="0" nodeType="afterEffect">
                                  <p:stCondLst>
                                    <p:cond delay="0"/>
                                  </p:stCondLst>
                                  <p:childTnLst>
                                    <p:set>
                                      <p:cBhvr>
                                        <p:cTn id="41" dur="1" fill="hold">
                                          <p:stCondLst>
                                            <p:cond delay="0"/>
                                          </p:stCondLst>
                                        </p:cTn>
                                        <p:tgtEl>
                                          <p:spTgt spid="6"/>
                                        </p:tgtEl>
                                        <p:attrNameLst>
                                          <p:attrName>style.visibility</p:attrName>
                                        </p:attrNameLst>
                                      </p:cBhvr>
                                      <p:to>
                                        <p:strVal val="visible"/>
                                      </p:to>
                                    </p:set>
                                    <p:animEffect transition="in" filter="wipe(left)">
                                      <p:cBhvr>
                                        <p:cTn id="4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9" grpId="0"/>
      <p:bldP spid="11" grpId="0"/>
      <p:bldP spid="6" grpId="0"/>
      <p:bldP spid="10"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1000" r="-11000"/>
          </a:stretch>
        </a:blipFill>
        <a:effectLst/>
      </p:bgPr>
    </p:bg>
    <p:spTree>
      <p:nvGrpSpPr>
        <p:cNvPr id="1" name="">
          <a:extLst>
            <a:ext uri="{FF2B5EF4-FFF2-40B4-BE49-F238E27FC236}">
              <a16:creationId xmlns:a16="http://schemas.microsoft.com/office/drawing/2014/main" id="{6597A5F4-3497-5A24-BC36-945A47862E24}"/>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0B73961B-C416-A5D8-67E3-5B283863A9E2}"/>
              </a:ext>
            </a:extLst>
          </p:cNvPr>
          <p:cNvSpPr txBox="1"/>
          <p:nvPr/>
        </p:nvSpPr>
        <p:spPr>
          <a:xfrm>
            <a:off x="1450182" y="367625"/>
            <a:ext cx="9172367" cy="5632311"/>
          </a:xfrm>
          <a:prstGeom prst="rect">
            <a:avLst/>
          </a:prstGeom>
          <a:noFill/>
        </p:spPr>
        <p:txBody>
          <a:bodyPr wrap="square">
            <a:spAutoFit/>
          </a:bodyPr>
          <a:lstStyle/>
          <a:p>
            <a:pPr>
              <a:spcBef>
                <a:spcPts val="600"/>
              </a:spcBef>
            </a:pPr>
            <a:r>
              <a:rPr lang="es-ES" sz="2400" b="1" dirty="0">
                <a:latin typeface="Constantia" panose="02030602050306030303" pitchFamily="18" charset="0"/>
              </a:rPr>
              <a:t>“Los hebreos habían esperado obtener su libertad sin ninguna prueba especial de su fe, sin penurias ni sufrimientos verdaderos. Pero aun no estaban preparados para la liberación. Tenían poca fe en Dios, y no querían soportar con paciencia sus aflicciones hasta que él creyera conveniente obrar por ellos. Muchos se conformaban con permanecer en la servidumbre, antes que enfrentar las dificultades que acompañarían el traslado a una tierra extraña; y los hábitos de algunos se habían hecho tan parecidos a los de los egipcios que preferían vivir en Egipto. Por lo tanto, el Señor no los liberó mediante la primera manifestación de su poder ante el faraón. Rigió los acontecimientos para que se desarrollara más plenamente el espíritu tiránico del rey egipcio, y para revelarse a su pueblo. Cuando vieran su justicia, su poder y su amor, elegirían dejar a Egipto y entregarse a su servicio”</a:t>
            </a:r>
          </a:p>
        </p:txBody>
      </p:sp>
      <p:sp>
        <p:nvSpPr>
          <p:cNvPr id="4" name="CuadroTexto 3">
            <a:extLst>
              <a:ext uri="{FF2B5EF4-FFF2-40B4-BE49-F238E27FC236}">
                <a16:creationId xmlns:a16="http://schemas.microsoft.com/office/drawing/2014/main" id="{96857C9C-66B3-E1B3-0397-2C763B801FFB}"/>
              </a:ext>
            </a:extLst>
          </p:cNvPr>
          <p:cNvSpPr txBox="1"/>
          <p:nvPr/>
        </p:nvSpPr>
        <p:spPr>
          <a:xfrm>
            <a:off x="7038048" y="6057231"/>
            <a:ext cx="3847400" cy="338554"/>
          </a:xfrm>
          <a:prstGeom prst="rect">
            <a:avLst/>
          </a:prstGeom>
          <a:noFill/>
        </p:spPr>
        <p:txBody>
          <a:bodyPr wrap="none" rtlCol="0">
            <a:spAutoFit/>
          </a:bodyPr>
          <a:lstStyle/>
          <a:p>
            <a:pPr algn="r"/>
            <a:r>
              <a:rPr lang="es-ES" sz="1600" b="1" dirty="0"/>
              <a:t>E. G. W. (Patriarcas y profetas, pág. 236)</a:t>
            </a:r>
          </a:p>
        </p:txBody>
      </p:sp>
    </p:spTree>
    <p:extLst>
      <p:ext uri="{BB962C8B-B14F-4D97-AF65-F5344CB8AC3E}">
        <p14:creationId xmlns:p14="http://schemas.microsoft.com/office/powerpoint/2010/main" val="22059231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theme/theme1.xml><?xml version="1.0" encoding="utf-8"?>
<a:theme xmlns:a="http://schemas.openxmlformats.org/drawingml/2006/main" name="Tema de Office">
  <a:themeElements>
    <a:clrScheme name="Personalizado 6">
      <a:dk1>
        <a:sysClr val="windowText" lastClr="000000"/>
      </a:dk1>
      <a:lt1>
        <a:sysClr val="window" lastClr="FFFFFF"/>
      </a:lt1>
      <a:dk2>
        <a:srgbClr val="44546A"/>
      </a:dk2>
      <a:lt2>
        <a:srgbClr val="E7E6E6"/>
      </a:lt2>
      <a:accent1>
        <a:srgbClr val="4472C4"/>
      </a:accent1>
      <a:accent2>
        <a:srgbClr val="ED7D31"/>
      </a:accent2>
      <a:accent3>
        <a:srgbClr val="FF0066"/>
      </a:accent3>
      <a:accent4>
        <a:srgbClr val="FFC000"/>
      </a:accent4>
      <a:accent5>
        <a:srgbClr val="990099"/>
      </a:accent5>
      <a:accent6>
        <a:srgbClr val="70AD47"/>
      </a:accent6>
      <a:hlink>
        <a:srgbClr val="0563C1"/>
      </a:hlink>
      <a:folHlink>
        <a:srgbClr val="2992FA"/>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336</TotalTime>
  <Words>1510</Words>
  <Application>Microsoft Office PowerPoint</Application>
  <PresentationFormat>Widescreen</PresentationFormat>
  <Paragraphs>61</Paragraphs>
  <Slides>11</Slides>
  <Notes>0</Notes>
  <HiddenSlides>0</HiddenSlides>
  <MMClips>0</MMClips>
  <ScaleCrop>false</ScaleCrop>
  <HeadingPairs>
    <vt:vector size="6" baseType="variant">
      <vt:variant>
        <vt:lpstr>Fontes usadas</vt:lpstr>
      </vt:variant>
      <vt:variant>
        <vt:i4>5</vt:i4>
      </vt:variant>
      <vt:variant>
        <vt:lpstr>Tema</vt:lpstr>
      </vt:variant>
      <vt:variant>
        <vt:i4>2</vt:i4>
      </vt:variant>
      <vt:variant>
        <vt:lpstr>Títulos de slides</vt:lpstr>
      </vt:variant>
      <vt:variant>
        <vt:i4>11</vt:i4>
      </vt:variant>
    </vt:vector>
  </HeadingPairs>
  <TitlesOfParts>
    <vt:vector size="18" baseType="lpstr">
      <vt:lpstr>Aptos</vt:lpstr>
      <vt:lpstr>Comic Sans MS</vt:lpstr>
      <vt:lpstr>Constantia</vt:lpstr>
      <vt:lpstr>Arial</vt:lpstr>
      <vt:lpstr>Aptos Display</vt:lpstr>
      <vt:lpstr>Tema de Office</vt:lpstr>
      <vt:lpstr>1_Tema de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Sergio</dc:creator>
  <cp:lastModifiedBy>jose ferreira Neto</cp:lastModifiedBy>
  <cp:revision>49</cp:revision>
  <dcterms:created xsi:type="dcterms:W3CDTF">2025-06-22T14:18:26Z</dcterms:created>
  <dcterms:modified xsi:type="dcterms:W3CDTF">2025-07-11T23:51:20Z</dcterms:modified>
</cp:coreProperties>
</file>