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6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BEE353-401C-54D4-BFAE-EB5A6FB17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949BAA0-AD5C-068A-1CEB-186E5501B8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8682D6-BB01-53E7-3821-C12DBC42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8E90-7BD5-424A-A11B-F0401634AA2B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CBAD78-1075-ADB9-7E8C-87F8059B7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A8F2A24-6125-4602-E94C-245CC9244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DD0A-01F0-4264-BB15-1B1D718CC3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8743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41CAF9-AD9C-B352-8BB8-E4C63806D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E2239C-2D0E-E113-9570-21BDDC482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78C347-A451-B5C5-141D-3A0585A56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8E90-7BD5-424A-A11B-F0401634AA2B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B5927F-E90A-C1F5-CE50-B26896F07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DB05DE-5559-5F17-C9FB-E6BDA0879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DD0A-01F0-4264-BB15-1B1D718CC3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7189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BC0FFD-2601-C84A-ADB4-F41DCE2B5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3343B1A-AFDC-409D-52A6-85BB0F8A3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0AC88D-7B5E-8BC5-CA74-6F424B9BE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8E90-7BD5-424A-A11B-F0401634AA2B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5749FE-5E0E-789D-D853-BEC255851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0984C1-3ADE-CE3A-AEF3-11435A44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DD0A-01F0-4264-BB15-1B1D718CC3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5316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BCAC0B-ACCB-F509-3EA8-A2636858A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C39AA3-3E3D-6073-29BC-5E768EF3F5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0E62D56-3C43-57E0-3A2E-020057CA6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557F1F4-C233-D90C-7401-E1BEC42A6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8E90-7BD5-424A-A11B-F0401634AA2B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E770951-E1CD-19C1-6BBA-F455970C5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1CECA87-CB59-5F7D-87B5-EBF4C6EB2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DD0A-01F0-4264-BB15-1B1D718CC3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9085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E6255D-FCD4-D5F1-B6BD-658382920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94FED85-4883-68AF-5A00-452EBB0E8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57C17B4-A04E-DEE5-F4DD-ED72914ECE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7E988AF-BA61-D209-3659-F2A1FA354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D9E61D7-D828-559B-F9C2-9C269F96B6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17C7516-F234-44C4-264F-E9F384C99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8E90-7BD5-424A-A11B-F0401634AA2B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E20529C-834F-7BB3-F04A-3BF210213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BC1F431-B83B-C593-F2E0-A611E3E3E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DD0A-01F0-4264-BB15-1B1D718CC3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4322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80E43-D831-6239-CDE4-04294D7A6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D8B8131-D3C5-FE41-CD13-BF3AD7817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8E90-7BD5-424A-A11B-F0401634AA2B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AAD511E-435A-3442-8CA7-083A54F9D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61E2CE3-D05A-B68F-9915-C9BF694EF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DD0A-01F0-4264-BB15-1B1D718CC3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4690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50CB7CD-4F4F-8B38-6EC8-3D4311031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8E90-7BD5-424A-A11B-F0401634AA2B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01A7912-F8FA-A2F1-F8DD-4A9889F7D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0B641CC-6352-7848-9E9F-85074D8C1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DD0A-01F0-4264-BB15-1B1D718CC3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3139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9E8523-7B8F-A066-4776-D25F2184E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6B2FE48-65B2-56A3-DBE3-838FB7306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5581487-FB63-6F62-441E-7B4FEB655C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BE3C531-B35A-AE39-CBDD-B625EA77B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8E90-7BD5-424A-A11B-F0401634AA2B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2DD008E-7DB8-F48F-48D3-7B21B612C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08B1C68-B6EF-1C0A-80E1-808E574E1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DD0A-01F0-4264-BB15-1B1D718CC3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010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5CBF34-14FF-8709-C825-3D5C1B6FC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D9BA2DE-9570-4E4E-C0CE-8123E17156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D70B29E-0C57-232A-D1E6-708996A5F1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C9EE67E-3214-C9B1-78EF-3B2C7A5B4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8E90-7BD5-424A-A11B-F0401634AA2B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8DC18F3-8671-3331-A9B5-2B0670BDC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C655F54-DCF6-34DB-061D-1C595FADC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DD0A-01F0-4264-BB15-1B1D718CC3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020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D9EBA1-613D-E116-9F82-D2E88F5EC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8765525-1780-A47B-A1F8-4AB9F3F8B4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5A462D-E612-5552-C67F-373A65A09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8E90-7BD5-424A-A11B-F0401634AA2B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2F9031-0F55-B578-CAB7-736C04136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56DE76-3798-F26B-1A2E-E31FD766D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DD0A-01F0-4264-BB15-1B1D718CC3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237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E8B18A-5C2B-7DA9-5F20-8D91D7DECF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D56467B-CFCD-E928-5D0B-5B00E6B09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030178-C848-3EF2-D989-2A6251FA1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8E90-7BD5-424A-A11B-F0401634AA2B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4A7A00-B478-5E62-158D-D6CBDF0DB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DA6712-407A-311B-CA84-A3492B126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DD0A-01F0-4264-BB15-1B1D718CC3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9769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F9C8BFB-5CEF-8AB9-6BC4-E1FDFD111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CF26FD0-85EE-C2C6-7E04-FE16B1D47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D79373-F4CA-866C-D360-63AD51AC02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F48E90-7BD5-424A-A11B-F0401634AA2B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DFBF88-8550-F930-2212-107BB11E68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35F49B-42C5-ABC0-94DB-AEC948CECE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8BDD0A-01F0-4264-BB15-1B1D718CC3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4409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1E3DC-F86C-DAD9-E8E5-60F4DE011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ode ser um doodle de 1 pessoa e texto que diz &quot;JUL/AGO/SET-2 2025 LIVRO DE EXODO C版 LIÇÃO3 COMEÇO DIFÍCIL INFOLIÇÃO uan Texto design: Pablo PabloAmon Amon Ilustração de Ilustraçãodecapa: capa: AdinanB Batista&quot;">
            <a:extLst>
              <a:ext uri="{FF2B5EF4-FFF2-40B4-BE49-F238E27FC236}">
                <a16:creationId xmlns:a16="http://schemas.microsoft.com/office/drawing/2014/main" id="{B0F27877-6F9B-F76F-1C23-289FA68C3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066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6BA3C-76D8-2B9F-563E-0AC60CC85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ode ser uma imagem de texto que diz &quot;LIÇÃO3 3 COMEÇO DIFÍCIL Verso para memorizar: INFOLIÇÃO &quot;Depois Moisés e Arão foram e disseram α Faraó:- Assim diz &quot;Deixe 1 SENHOR, Deus de Israel: Meu povo ir, para que Me celebre uma festa no deserto.&quot; Faraó respondeu: Quem é o SENHOR para que eu ouça α Sua voz e deixe Israel ir? Não conheço o SENHOR e não deixarei Israel ir&quot; (Êx 5:1, 2).&quot;">
            <a:extLst>
              <a:ext uri="{FF2B5EF4-FFF2-40B4-BE49-F238E27FC236}">
                <a16:creationId xmlns:a16="http://schemas.microsoft.com/office/drawing/2014/main" id="{8B7F61B9-5801-65DC-E843-5C0AEBC56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191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12017-71A7-4C81-4AC5-DCB9033D3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ode ser um doodle de 1 pessoa e texto">
            <a:extLst>
              <a:ext uri="{FF2B5EF4-FFF2-40B4-BE49-F238E27FC236}">
                <a16:creationId xmlns:a16="http://schemas.microsoft.com/office/drawing/2014/main" id="{0F2298E2-D284-24EF-ED24-D30195CD8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774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B2438-E5A2-F1BD-D2D3-5736EA7D1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ode ser uma imagem de texto que diz &quot;Domingo 13 de julho de 2025 QUEM É O SENHOR? &quot;De todas as nações apresentadas a história bíblica, Egito de maneira mais ousada, negou α existência do Deus vivo e resistiu aos Seus preceitos.&quot; &quot;Quem é éo o Senhor?&quot; INFOLIÇÃO &quot;Não deixarei Israel ir.&quot; Desafio e negação de Deus (Êx 5:2a) Rebelião e combate α Deus (Êx 5:2) Muitos estudiosos da Bíblia traçam um paralelo entre a arrogante e rebelde incredulidade do Egito e α Revolução Francesa (1789-1799). Ver Apocalipse 11:8. Texto &amp;design: &amp; Pablo Amon&quot;">
            <a:extLst>
              <a:ext uri="{FF2B5EF4-FFF2-40B4-BE49-F238E27FC236}">
                <a16:creationId xmlns:a16="http://schemas.microsoft.com/office/drawing/2014/main" id="{736D73C2-46FA-1B40-8352-C3BC40B4C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238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2899C-51AF-F9E5-60C9-79D444D5E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ode ser uma imagem de ‎texto que diz &quot;‎Segunda-feira 14 de julho de 2025 UM COMEÇO DIFÍCIL Liderar o povo de Deus não é fácil. Moisés e Arão obedeceram as ordens de Deus mas α situação dos israelitas piorou naquele momento. Reuniram os anciãos (Éx 4:29) INFOLIÇÃO ទ.រ់្ាុងក្តោក្លៃក میان o faraó se irritou (Ex 5:2) Transmitiram a Palavra de Deus (Ex 4:28-31) trabalho aumentou (Ex 5:6-9) Fizeram milagres (Êx 4:30) Os líderes se irritaram (Ex 5:21) Qual é α melhor maneira de lidar com líderes da igreja quando surgirem desentendimentos, que inevitavelmente acontecem? Texto &amp; design: Pablo Amon‎&quot;‎">
            <a:extLst>
              <a:ext uri="{FF2B5EF4-FFF2-40B4-BE49-F238E27FC236}">
                <a16:creationId xmlns:a16="http://schemas.microsoft.com/office/drawing/2014/main" id="{7B132AC1-D938-5AD7-B793-DE50D1F49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106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97754-E6E3-6AA8-172F-FC20437AC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ode ser uma imagem de texto">
            <a:extLst>
              <a:ext uri="{FF2B5EF4-FFF2-40B4-BE49-F238E27FC236}">
                <a16:creationId xmlns:a16="http://schemas.microsoft.com/office/drawing/2014/main" id="{A603EA26-4F5A-6588-6D8E-125AEB0DF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49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47F11-3314-C2C5-15D8-61554454F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ode ser um doodle de texto">
            <a:extLst>
              <a:ext uri="{FF2B5EF4-FFF2-40B4-BE49-F238E27FC236}">
                <a16:creationId xmlns:a16="http://schemas.microsoft.com/office/drawing/2014/main" id="{D54C4114-C0BC-1201-17B7-AF2BB585D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295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9C284-F969-5029-8F76-E2FEC2E6F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ode ser uma imagem de texto que diz &quot;Quinta-feira 17 de julio de 2025 MOISÉS: COMO DEUS SOBRE FARAÓ Nesses capítulos, 6e de Êxodo, é mostrada a revelação de um Deus que se manifesta pessoalmente a misericórdia da resposta divina, ao evidenciar: A imanência de Deus (Êx 6:2-8) A Ahesitação de Moisés (Êx6:30) (Êx 6:30) INFOLIÇÃO A profecia de Arão (Êx 7:1) A obstinação de Faraó (Êx (Êx7:3-5) Deus revela Sua soberania em meio aos desafios. A narrativa, por sua vez, apresenta uma excelente definição de profeta: o porta-voz divino que transmite e interpreta a Sua palavra. Texto &amp; design: Pablo Amon&quot;">
            <a:extLst>
              <a:ext uri="{FF2B5EF4-FFF2-40B4-BE49-F238E27FC236}">
                <a16:creationId xmlns:a16="http://schemas.microsoft.com/office/drawing/2014/main" id="{F9382D87-9C0F-E768-3554-FA996A269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185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35ECF-5E65-5C06-769F-7C271AAA6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de ser um doodle de 3 pessoas e texto que diz &quot;Sexta-feira 18 de julho de 2025 ESTUDO ADICIONAL Atender ao chamado de Deus pode trazer desafios iniciais, mas eles são oportunidades para aprendizado e fortalecimento. INFOLIÇÃO Como Deus em sua vida quando você orou por auxílio? Podemos confiar em Deus quando coisas ruins atingem os fiéis? Como ajudar pessoas α confiar em Deus em momentos difíceis? Quando Deus não altera nossas circunstâncias, pode ser um sinal de que α mudança mais urgente deve acontecer em nós mesmos (Rm 12:2; Tg 1:2-4 e 2Co 4:16). Texto &amp; design: Pablo Amon&quot;">
            <a:extLst>
              <a:ext uri="{FF2B5EF4-FFF2-40B4-BE49-F238E27FC236}">
                <a16:creationId xmlns:a16="http://schemas.microsoft.com/office/drawing/2014/main" id="{1D781833-53A0-5158-5346-EAC3AEEB1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4246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1</cp:revision>
  <dcterms:created xsi:type="dcterms:W3CDTF">2025-07-18T21:15:33Z</dcterms:created>
  <dcterms:modified xsi:type="dcterms:W3CDTF">2025-07-18T21:18:16Z</dcterms:modified>
</cp:coreProperties>
</file>