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2" r:id="rId3"/>
    <p:sldId id="288" r:id="rId4"/>
    <p:sldId id="257" r:id="rId5"/>
    <p:sldId id="293" r:id="rId6"/>
    <p:sldId id="259" r:id="rId7"/>
    <p:sldId id="260" r:id="rId8"/>
    <p:sldId id="261" r:id="rId9"/>
    <p:sldId id="262" r:id="rId10"/>
    <p:sldId id="294" r:id="rId11"/>
    <p:sldId id="264" r:id="rId12"/>
    <p:sldId id="290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A10F"/>
    <a:srgbClr val="F0C434"/>
    <a:srgbClr val="952B38"/>
    <a:srgbClr val="BD5B31"/>
    <a:srgbClr val="4C7665"/>
    <a:srgbClr val="4D6642"/>
    <a:srgbClr val="618053"/>
    <a:srgbClr val="BEE0EE"/>
    <a:srgbClr val="F8E8D0"/>
    <a:srgbClr val="AC0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007B24-054A-41C8-8479-F532ED99647A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FDBE2B4B-880D-44A5-BA1E-738A471907D8}">
      <dgm:prSet phldrT="[Texto]" custT="1"/>
      <dgm:spPr/>
      <dgm:t>
        <a:bodyPr/>
        <a:lstStyle/>
        <a:p>
          <a:r>
            <a:rPr lang="pt-BR" sz="2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eu fiz</a:t>
          </a:r>
        </a:p>
      </dgm:t>
    </dgm:pt>
    <dgm:pt modelId="{6519F864-260D-4F9E-8E3E-8980920C13DA}" type="parTrans" cxnId="{D93FAD9E-2068-48E2-9934-CE4D2EEEC980}">
      <dgm:prSet/>
      <dgm:spPr/>
      <dgm:t>
        <a:bodyPr/>
        <a:lstStyle/>
        <a:p>
          <a:endParaRPr lang="es-ES" sz="2000" b="1"/>
        </a:p>
      </dgm:t>
    </dgm:pt>
    <dgm:pt modelId="{C99BA550-74AA-45EF-8944-EFF6D3B79A46}" type="sibTrans" cxnId="{D93FAD9E-2068-48E2-9934-CE4D2EEEC980}">
      <dgm:prSet/>
      <dgm:spPr/>
      <dgm:t>
        <a:bodyPr/>
        <a:lstStyle/>
        <a:p>
          <a:endParaRPr lang="es-ES" sz="2000" b="1"/>
        </a:p>
      </dgm:t>
    </dgm:pt>
    <dgm:pt modelId="{5FC4C79C-629B-4024-B3F8-B22E6748376A}">
      <dgm:prSet phldrT="[Texto]" custT="1"/>
      <dgm:spPr/>
      <dgm:t>
        <a:bodyPr/>
        <a:lstStyle/>
        <a:p>
          <a:r>
            <a:rPr lang="pt-BR" sz="2000" b="1" noProof="0" dirty="0"/>
            <a:t>Apareci aos profetas</a:t>
          </a:r>
        </a:p>
      </dgm:t>
    </dgm:pt>
    <dgm:pt modelId="{887FE00A-7D42-4E84-88F3-ABC49DBF1E9F}" type="parTrans" cxnId="{96EC6767-4408-4888-B9EF-701F44C3528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s-ES" sz="2000" b="1"/>
        </a:p>
      </dgm:t>
    </dgm:pt>
    <dgm:pt modelId="{3B41628A-09E8-4FD6-9454-B5B5FE6167A8}" type="sibTrans" cxnId="{96EC6767-4408-4888-B9EF-701F44C35288}">
      <dgm:prSet/>
      <dgm:spPr/>
      <dgm:t>
        <a:bodyPr/>
        <a:lstStyle/>
        <a:p>
          <a:endParaRPr lang="es-ES" sz="2000" b="1"/>
        </a:p>
      </dgm:t>
    </dgm:pt>
    <dgm:pt modelId="{144333C5-8112-45E5-A53F-427347613F04}">
      <dgm:prSet phldrT="[Texto]" custT="1"/>
      <dgm:spPr/>
      <dgm:t>
        <a:bodyPr/>
        <a:lstStyle/>
        <a:p>
          <a:r>
            <a:rPr lang="pt-BR" sz="2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farei</a:t>
          </a:r>
        </a:p>
      </dgm:t>
    </dgm:pt>
    <dgm:pt modelId="{36AD300E-7471-4A6A-9B2F-0F13AF342794}" type="parTrans" cxnId="{2CFA2C2E-E2FA-4307-A089-D0FB8F84D858}">
      <dgm:prSet/>
      <dgm:spPr/>
      <dgm:t>
        <a:bodyPr/>
        <a:lstStyle/>
        <a:p>
          <a:endParaRPr lang="es-ES" sz="2000" b="1"/>
        </a:p>
      </dgm:t>
    </dgm:pt>
    <dgm:pt modelId="{1319A9FF-8C23-4571-B277-C9CF68CCA29E}" type="sibTrans" cxnId="{2CFA2C2E-E2FA-4307-A089-D0FB8F84D858}">
      <dgm:prSet/>
      <dgm:spPr/>
      <dgm:t>
        <a:bodyPr/>
        <a:lstStyle/>
        <a:p>
          <a:endParaRPr lang="es-ES" sz="2000" b="1"/>
        </a:p>
      </dgm:t>
    </dgm:pt>
    <dgm:pt modelId="{2FA30455-E9E7-4FA5-A3C9-06B6A51556AD}">
      <dgm:prSet phldrT="[Texto]" custT="1"/>
      <dgm:spPr/>
      <dgm:t>
        <a:bodyPr/>
        <a:lstStyle/>
        <a:p>
          <a:r>
            <a:rPr lang="pt-BR" sz="2000" b="1" noProof="0" dirty="0"/>
            <a:t>Vou tirar a opressão dos egípcios</a:t>
          </a:r>
        </a:p>
      </dgm:t>
    </dgm:pt>
    <dgm:pt modelId="{FC68B5D2-E39E-4ED9-9736-3C4DB5F70A58}" type="parTrans" cxnId="{00416703-8E87-487B-AA3E-37ED8D5CF785}">
      <dgm:prSet/>
      <dgm:spPr/>
      <dgm:t>
        <a:bodyPr/>
        <a:lstStyle/>
        <a:p>
          <a:endParaRPr lang="es-ES" sz="2000" b="1"/>
        </a:p>
      </dgm:t>
    </dgm:pt>
    <dgm:pt modelId="{3E97955A-FBAE-4E58-BCE0-799ED0970FCF}" type="sibTrans" cxnId="{00416703-8E87-487B-AA3E-37ED8D5CF785}">
      <dgm:prSet/>
      <dgm:spPr/>
      <dgm:t>
        <a:bodyPr/>
        <a:lstStyle/>
        <a:p>
          <a:endParaRPr lang="es-ES" sz="2000" b="1"/>
        </a:p>
      </dgm:t>
    </dgm:pt>
    <dgm:pt modelId="{D59C7C82-331C-4A7A-A171-BECE0C95AEC5}">
      <dgm:prSet phldrT="[Texto]" custT="1"/>
      <dgm:spPr/>
      <dgm:t>
        <a:bodyPr/>
        <a:lstStyle/>
        <a:p>
          <a:r>
            <a:rPr lang="pt-BR" sz="2000" b="1" noProof="0" dirty="0"/>
            <a:t>Vou libertá-los da escravidão</a:t>
          </a:r>
        </a:p>
      </dgm:t>
    </dgm:pt>
    <dgm:pt modelId="{91D41D9F-C6EC-494B-83E9-56B06C86CFA1}" type="parTrans" cxnId="{ECD9C9BA-1E63-4563-AC78-BDAF824505EF}">
      <dgm:prSet/>
      <dgm:spPr/>
      <dgm:t>
        <a:bodyPr/>
        <a:lstStyle/>
        <a:p>
          <a:endParaRPr lang="es-ES" sz="2000" b="1"/>
        </a:p>
      </dgm:t>
    </dgm:pt>
    <dgm:pt modelId="{6AC756C3-5214-4395-A3B8-00FF2E1A7A20}" type="sibTrans" cxnId="{ECD9C9BA-1E63-4563-AC78-BDAF824505EF}">
      <dgm:prSet/>
      <dgm:spPr/>
      <dgm:t>
        <a:bodyPr/>
        <a:lstStyle/>
        <a:p>
          <a:endParaRPr lang="es-ES" sz="2000" b="1"/>
        </a:p>
      </dgm:t>
    </dgm:pt>
    <dgm:pt modelId="{116E2701-BAA1-4773-9B70-3D8C9EE29078}">
      <dgm:prSet phldrT="[Texto]" custT="1"/>
      <dgm:spPr/>
      <dgm:t>
        <a:bodyPr/>
        <a:lstStyle/>
        <a:p>
          <a:r>
            <a:rPr lang="pt-BR" sz="2000" b="1" noProof="0" dirty="0"/>
            <a:t>Estabeleci minha aliança com eles</a:t>
          </a:r>
        </a:p>
      </dgm:t>
    </dgm:pt>
    <dgm:pt modelId="{DD48D75E-09B5-4890-B372-5194507A25FD}" type="parTrans" cxnId="{797DF1B5-E60D-472B-BCC9-5793179F5706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s-ES" sz="2000" b="1"/>
        </a:p>
      </dgm:t>
    </dgm:pt>
    <dgm:pt modelId="{E1313B1E-FB5D-4988-828C-E3FEB6DCA4C5}" type="sibTrans" cxnId="{797DF1B5-E60D-472B-BCC9-5793179F5706}">
      <dgm:prSet/>
      <dgm:spPr/>
      <dgm:t>
        <a:bodyPr/>
        <a:lstStyle/>
        <a:p>
          <a:endParaRPr lang="es-ES" sz="2000" b="1"/>
        </a:p>
      </dgm:t>
    </dgm:pt>
    <dgm:pt modelId="{06D4A2CD-68A6-424B-85B8-0A46DCD45F82}">
      <dgm:prSet phldrT="[Texto]" custT="1"/>
      <dgm:spPr/>
      <dgm:t>
        <a:bodyPr/>
        <a:lstStyle/>
        <a:p>
          <a:r>
            <a:rPr lang="pt-BR" sz="2000" b="1" noProof="0" dirty="0"/>
            <a:t>Prometi dar-lhes a terra de Canaã</a:t>
          </a:r>
        </a:p>
      </dgm:t>
    </dgm:pt>
    <dgm:pt modelId="{4F00C094-C983-4755-83EF-8174411FA3D3}" type="parTrans" cxnId="{51EF6708-1F3A-4AD2-BD53-4197926C803B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s-ES" sz="2000" b="1"/>
        </a:p>
      </dgm:t>
    </dgm:pt>
    <dgm:pt modelId="{8003FF38-C1EB-4D72-A55C-B956E10C8EE5}" type="sibTrans" cxnId="{51EF6708-1F3A-4AD2-BD53-4197926C803B}">
      <dgm:prSet/>
      <dgm:spPr/>
      <dgm:t>
        <a:bodyPr/>
        <a:lstStyle/>
        <a:p>
          <a:endParaRPr lang="es-ES" sz="2000" b="1"/>
        </a:p>
      </dgm:t>
    </dgm:pt>
    <dgm:pt modelId="{FEE29EFB-8B61-4E4C-9202-8DC633F8DFC7}">
      <dgm:prSet phldrT="[Texto]" custT="1"/>
      <dgm:spPr/>
      <dgm:t>
        <a:bodyPr/>
        <a:lstStyle/>
        <a:p>
          <a:r>
            <a:rPr lang="pt-BR" sz="2000" b="1" noProof="0" dirty="0"/>
            <a:t>Ouvi o gemido do povo</a:t>
          </a:r>
        </a:p>
      </dgm:t>
    </dgm:pt>
    <dgm:pt modelId="{39BDF7F7-8C2D-4D96-A2F8-D8D0FD5F005C}" type="parTrans" cxnId="{B76F31C9-23F9-42F8-A1FC-1CB3E52E4FB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s-ES" sz="2000" b="1"/>
        </a:p>
      </dgm:t>
    </dgm:pt>
    <dgm:pt modelId="{6AD4273C-02B1-4B75-BB16-2E8E5A83E428}" type="sibTrans" cxnId="{B76F31C9-23F9-42F8-A1FC-1CB3E52E4FB1}">
      <dgm:prSet/>
      <dgm:spPr/>
      <dgm:t>
        <a:bodyPr/>
        <a:lstStyle/>
        <a:p>
          <a:endParaRPr lang="es-ES" sz="2000" b="1"/>
        </a:p>
      </dgm:t>
    </dgm:pt>
    <dgm:pt modelId="{A8AFB6E0-D804-4F16-B740-1289401CE3AE}">
      <dgm:prSet phldrT="[Texto]" custT="1"/>
      <dgm:spPr/>
      <dgm:t>
        <a:bodyPr/>
        <a:lstStyle/>
        <a:p>
          <a:r>
            <a:rPr lang="pt-BR" sz="2000" b="1" noProof="0" dirty="0"/>
            <a:t>Me lembrei da minha promessa</a:t>
          </a:r>
        </a:p>
      </dgm:t>
    </dgm:pt>
    <dgm:pt modelId="{F2082694-A5EF-4DE7-8DC5-72830CBEC624}" type="parTrans" cxnId="{5800F212-0FB6-4B9A-9905-F29FECB708A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s-ES" sz="2000" b="1"/>
        </a:p>
      </dgm:t>
    </dgm:pt>
    <dgm:pt modelId="{797ADA35-8375-42A0-AEE2-A275BC9C35EA}" type="sibTrans" cxnId="{5800F212-0FB6-4B9A-9905-F29FECB708A1}">
      <dgm:prSet/>
      <dgm:spPr/>
      <dgm:t>
        <a:bodyPr/>
        <a:lstStyle/>
        <a:p>
          <a:endParaRPr lang="es-ES" sz="2000" b="1"/>
        </a:p>
      </dgm:t>
    </dgm:pt>
    <dgm:pt modelId="{DAD6F6C7-5981-45AB-89B9-1F9A1BE68847}">
      <dgm:prSet phldrT="[Texto]" custT="1"/>
      <dgm:spPr/>
      <dgm:t>
        <a:bodyPr/>
        <a:lstStyle/>
        <a:p>
          <a:r>
            <a:rPr lang="pt-BR" sz="2000" b="1" noProof="0" dirty="0"/>
            <a:t>Vou implantar meu poder</a:t>
          </a:r>
        </a:p>
      </dgm:t>
    </dgm:pt>
    <dgm:pt modelId="{3EDA6DAC-A971-4DE6-BF23-9F5DCF416284}" type="parTrans" cxnId="{DBA26916-DA74-4D9E-9A2B-8983661A5019}">
      <dgm:prSet/>
      <dgm:spPr/>
      <dgm:t>
        <a:bodyPr/>
        <a:lstStyle/>
        <a:p>
          <a:endParaRPr lang="es-ES" sz="2000" b="1"/>
        </a:p>
      </dgm:t>
    </dgm:pt>
    <dgm:pt modelId="{36B97F3C-A105-40F4-BF7D-2732CFCB9E51}" type="sibTrans" cxnId="{DBA26916-DA74-4D9E-9A2B-8983661A5019}">
      <dgm:prSet/>
      <dgm:spPr/>
      <dgm:t>
        <a:bodyPr/>
        <a:lstStyle/>
        <a:p>
          <a:endParaRPr lang="es-ES" sz="2000" b="1"/>
        </a:p>
      </dgm:t>
    </dgm:pt>
    <dgm:pt modelId="{45431AED-D49D-42B7-B11C-F92E64D904A0}">
      <dgm:prSet phldrT="[Texto]" custT="1"/>
      <dgm:spPr/>
      <dgm:t>
        <a:bodyPr/>
        <a:lstStyle/>
        <a:p>
          <a:r>
            <a:rPr lang="pt-BR" sz="2000" b="1" noProof="0" dirty="0"/>
            <a:t>Eu vou torná-los meu povo</a:t>
          </a:r>
        </a:p>
      </dgm:t>
    </dgm:pt>
    <dgm:pt modelId="{7AB8D73E-7857-452F-9487-6953BA9B4782}" type="parTrans" cxnId="{A5414586-435C-4023-815C-F9E142E348EB}">
      <dgm:prSet/>
      <dgm:spPr/>
      <dgm:t>
        <a:bodyPr/>
        <a:lstStyle/>
        <a:p>
          <a:endParaRPr lang="es-ES" sz="2000" b="1"/>
        </a:p>
      </dgm:t>
    </dgm:pt>
    <dgm:pt modelId="{A2DA2BB2-6B85-4F5E-838D-AE632F4F8DE3}" type="sibTrans" cxnId="{A5414586-435C-4023-815C-F9E142E348EB}">
      <dgm:prSet/>
      <dgm:spPr/>
      <dgm:t>
        <a:bodyPr/>
        <a:lstStyle/>
        <a:p>
          <a:endParaRPr lang="es-ES" sz="2000" b="1"/>
        </a:p>
      </dgm:t>
    </dgm:pt>
    <dgm:pt modelId="{6FFB3ADF-5A12-4E0A-843A-C6B4289115EF}">
      <dgm:prSet phldrT="[Texto]" custT="1"/>
      <dgm:spPr/>
      <dgm:t>
        <a:bodyPr/>
        <a:lstStyle/>
        <a:p>
          <a:r>
            <a:rPr lang="pt-BR" sz="2000" b="1" noProof="0" dirty="0"/>
            <a:t>Vou ser seu Deus</a:t>
          </a:r>
        </a:p>
      </dgm:t>
    </dgm:pt>
    <dgm:pt modelId="{633FEC5A-9233-4DFB-B7AB-846EF1FE5131}" type="parTrans" cxnId="{E6F4F668-35C8-4C91-A121-91585D70E3BA}">
      <dgm:prSet/>
      <dgm:spPr/>
      <dgm:t>
        <a:bodyPr/>
        <a:lstStyle/>
        <a:p>
          <a:endParaRPr lang="es-ES" sz="2000" b="1"/>
        </a:p>
      </dgm:t>
    </dgm:pt>
    <dgm:pt modelId="{72CE8F59-099E-47E6-86DF-4D735966C3A3}" type="sibTrans" cxnId="{E6F4F668-35C8-4C91-A121-91585D70E3BA}">
      <dgm:prSet/>
      <dgm:spPr/>
      <dgm:t>
        <a:bodyPr/>
        <a:lstStyle/>
        <a:p>
          <a:endParaRPr lang="es-ES" sz="2000" b="1"/>
        </a:p>
      </dgm:t>
    </dgm:pt>
    <dgm:pt modelId="{AB77F64E-E5A7-4DED-B78F-A3FB8E8570E0}">
      <dgm:prSet phldrT="[Texto]" custT="1"/>
      <dgm:spPr/>
      <dgm:t>
        <a:bodyPr/>
        <a:lstStyle/>
        <a:p>
          <a:r>
            <a:rPr lang="pt-BR" sz="2000" b="1" noProof="0" dirty="0"/>
            <a:t>Vou dar-lhes a terra de Canaã</a:t>
          </a:r>
        </a:p>
      </dgm:t>
    </dgm:pt>
    <dgm:pt modelId="{28451DF9-10FE-4E31-B05E-587BAD8AD6FD}" type="parTrans" cxnId="{CE406FC0-4701-4B2F-9E1B-F51C1B90B95A}">
      <dgm:prSet/>
      <dgm:spPr/>
      <dgm:t>
        <a:bodyPr/>
        <a:lstStyle/>
        <a:p>
          <a:endParaRPr lang="es-ES"/>
        </a:p>
      </dgm:t>
    </dgm:pt>
    <dgm:pt modelId="{B7F086DF-BC5A-4758-A94E-D2E3F5E965E6}" type="sibTrans" cxnId="{CE406FC0-4701-4B2F-9E1B-F51C1B90B95A}">
      <dgm:prSet/>
      <dgm:spPr/>
      <dgm:t>
        <a:bodyPr/>
        <a:lstStyle/>
        <a:p>
          <a:endParaRPr lang="es-ES"/>
        </a:p>
      </dgm:t>
    </dgm:pt>
    <dgm:pt modelId="{BD0F7B0C-9B38-4CF6-96BE-DBC1CB353F4F}" type="pres">
      <dgm:prSet presAssocID="{6A007B24-054A-41C8-8479-F532ED99647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539E63-7BD6-431C-92E7-19487E1E585A}" type="pres">
      <dgm:prSet presAssocID="{FDBE2B4B-880D-44A5-BA1E-738A471907D8}" presName="root" presStyleCnt="0"/>
      <dgm:spPr/>
    </dgm:pt>
    <dgm:pt modelId="{AB213338-C813-4077-9EBF-5E67351CBAA6}" type="pres">
      <dgm:prSet presAssocID="{FDBE2B4B-880D-44A5-BA1E-738A471907D8}" presName="rootComposite" presStyleCnt="0"/>
      <dgm:spPr/>
    </dgm:pt>
    <dgm:pt modelId="{D2BD0434-E91C-4713-8F0C-CE80D6A71EFF}" type="pres">
      <dgm:prSet presAssocID="{FDBE2B4B-880D-44A5-BA1E-738A471907D8}" presName="rootText" presStyleLbl="node1" presStyleIdx="0" presStyleCnt="2" custScaleX="401084" custLinFactX="-92703" custLinFactNeighborX="-100000"/>
      <dgm:spPr/>
    </dgm:pt>
    <dgm:pt modelId="{91026478-1CA7-4BAD-B9D0-CC535E43C7D2}" type="pres">
      <dgm:prSet presAssocID="{FDBE2B4B-880D-44A5-BA1E-738A471907D8}" presName="rootConnector" presStyleLbl="node1" presStyleIdx="0" presStyleCnt="2"/>
      <dgm:spPr/>
    </dgm:pt>
    <dgm:pt modelId="{D8FFFB8F-5383-4284-8E38-A9932A73BB7E}" type="pres">
      <dgm:prSet presAssocID="{FDBE2B4B-880D-44A5-BA1E-738A471907D8}" presName="childShape" presStyleCnt="0"/>
      <dgm:spPr/>
    </dgm:pt>
    <dgm:pt modelId="{08F6AAAA-D8E6-4B28-A525-73E230E248FD}" type="pres">
      <dgm:prSet presAssocID="{887FE00A-7D42-4E84-88F3-ABC49DBF1E9F}" presName="Name13" presStyleLbl="parChTrans1D2" presStyleIdx="0" presStyleCnt="11"/>
      <dgm:spPr/>
    </dgm:pt>
    <dgm:pt modelId="{B76A652E-E40F-4CE7-A0E6-7E225E9EBE45}" type="pres">
      <dgm:prSet presAssocID="{5FC4C79C-629B-4024-B3F8-B22E6748376A}" presName="childText" presStyleLbl="bgAcc1" presStyleIdx="0" presStyleCnt="11" custScaleX="395498" custScaleY="154745" custLinFactX="-100000" custLinFactNeighborX="-108046">
        <dgm:presLayoutVars>
          <dgm:bulletEnabled val="1"/>
        </dgm:presLayoutVars>
      </dgm:prSet>
      <dgm:spPr/>
    </dgm:pt>
    <dgm:pt modelId="{3749E4E8-AC38-4211-BAFB-30B99EDA119E}" type="pres">
      <dgm:prSet presAssocID="{DD48D75E-09B5-4890-B372-5194507A25FD}" presName="Name13" presStyleLbl="parChTrans1D2" presStyleIdx="1" presStyleCnt="11"/>
      <dgm:spPr/>
    </dgm:pt>
    <dgm:pt modelId="{1F91FA3C-876E-4C39-9C5B-3ADBB1C6F206}" type="pres">
      <dgm:prSet presAssocID="{116E2701-BAA1-4773-9B70-3D8C9EE29078}" presName="childText" presStyleLbl="bgAcc1" presStyleIdx="1" presStyleCnt="11" custScaleX="395498" custScaleY="154745" custLinFactX="-100000" custLinFactNeighborX="-108046">
        <dgm:presLayoutVars>
          <dgm:bulletEnabled val="1"/>
        </dgm:presLayoutVars>
      </dgm:prSet>
      <dgm:spPr/>
    </dgm:pt>
    <dgm:pt modelId="{48430AA8-6DB6-4CAB-A95C-B1CB7F6A4CFA}" type="pres">
      <dgm:prSet presAssocID="{4F00C094-C983-4755-83EF-8174411FA3D3}" presName="Name13" presStyleLbl="parChTrans1D2" presStyleIdx="2" presStyleCnt="11"/>
      <dgm:spPr/>
    </dgm:pt>
    <dgm:pt modelId="{70508775-F007-40A3-AAE7-EAC9CD6B1F64}" type="pres">
      <dgm:prSet presAssocID="{06D4A2CD-68A6-424B-85B8-0A46DCD45F82}" presName="childText" presStyleLbl="bgAcc1" presStyleIdx="2" presStyleCnt="11" custScaleX="395498" custScaleY="154745" custLinFactX="-100000" custLinFactNeighborX="-108046">
        <dgm:presLayoutVars>
          <dgm:bulletEnabled val="1"/>
        </dgm:presLayoutVars>
      </dgm:prSet>
      <dgm:spPr/>
    </dgm:pt>
    <dgm:pt modelId="{B81243C3-2355-447E-B86D-A476F0F9BEA7}" type="pres">
      <dgm:prSet presAssocID="{39BDF7F7-8C2D-4D96-A2F8-D8D0FD5F005C}" presName="Name13" presStyleLbl="parChTrans1D2" presStyleIdx="3" presStyleCnt="11"/>
      <dgm:spPr/>
    </dgm:pt>
    <dgm:pt modelId="{FD9F2B9D-42CE-4B44-8D29-23C996307518}" type="pres">
      <dgm:prSet presAssocID="{FEE29EFB-8B61-4E4C-9202-8DC633F8DFC7}" presName="childText" presStyleLbl="bgAcc1" presStyleIdx="3" presStyleCnt="11" custScaleX="395498" custScaleY="154745" custLinFactX="-100000" custLinFactNeighborX="-108046">
        <dgm:presLayoutVars>
          <dgm:bulletEnabled val="1"/>
        </dgm:presLayoutVars>
      </dgm:prSet>
      <dgm:spPr/>
    </dgm:pt>
    <dgm:pt modelId="{CD9163F5-12D1-4C79-BB1E-E2A323623614}" type="pres">
      <dgm:prSet presAssocID="{F2082694-A5EF-4DE7-8DC5-72830CBEC624}" presName="Name13" presStyleLbl="parChTrans1D2" presStyleIdx="4" presStyleCnt="11"/>
      <dgm:spPr/>
    </dgm:pt>
    <dgm:pt modelId="{7823029D-24F6-41D6-BEFD-24031D346382}" type="pres">
      <dgm:prSet presAssocID="{A8AFB6E0-D804-4F16-B740-1289401CE3AE}" presName="childText" presStyleLbl="bgAcc1" presStyleIdx="4" presStyleCnt="11" custScaleX="395498" custScaleY="154745" custLinFactX="-100000" custLinFactNeighborX="-108046">
        <dgm:presLayoutVars>
          <dgm:bulletEnabled val="1"/>
        </dgm:presLayoutVars>
      </dgm:prSet>
      <dgm:spPr/>
    </dgm:pt>
    <dgm:pt modelId="{97377611-0F1B-495B-800C-25FCC3049FCD}" type="pres">
      <dgm:prSet presAssocID="{144333C5-8112-45E5-A53F-427347613F04}" presName="root" presStyleCnt="0"/>
      <dgm:spPr/>
    </dgm:pt>
    <dgm:pt modelId="{27BB95B3-8B9D-4736-8765-48920AA7A04B}" type="pres">
      <dgm:prSet presAssocID="{144333C5-8112-45E5-A53F-427347613F04}" presName="rootComposite" presStyleCnt="0"/>
      <dgm:spPr/>
    </dgm:pt>
    <dgm:pt modelId="{EC7D247F-690A-43CC-8F1E-A8548CEC70B7}" type="pres">
      <dgm:prSet presAssocID="{144333C5-8112-45E5-A53F-427347613F04}" presName="rootText" presStyleLbl="node1" presStyleIdx="1" presStyleCnt="2" custScaleX="345413" custLinFactX="-16789" custLinFactNeighborX="-100000" custLinFactNeighborY="-211"/>
      <dgm:spPr/>
    </dgm:pt>
    <dgm:pt modelId="{AF31B36C-DF8E-46A0-B4CA-155F34DC0371}" type="pres">
      <dgm:prSet presAssocID="{144333C5-8112-45E5-A53F-427347613F04}" presName="rootConnector" presStyleLbl="node1" presStyleIdx="1" presStyleCnt="2"/>
      <dgm:spPr/>
    </dgm:pt>
    <dgm:pt modelId="{936AB28A-4204-42C6-B7E7-28457B386707}" type="pres">
      <dgm:prSet presAssocID="{144333C5-8112-45E5-A53F-427347613F04}" presName="childShape" presStyleCnt="0"/>
      <dgm:spPr/>
    </dgm:pt>
    <dgm:pt modelId="{D41BBAB7-6096-40F6-95D9-14624A9B0FC6}" type="pres">
      <dgm:prSet presAssocID="{FC68B5D2-E39E-4ED9-9736-3C4DB5F70A58}" presName="Name13" presStyleLbl="parChTrans1D2" presStyleIdx="5" presStyleCnt="11"/>
      <dgm:spPr/>
    </dgm:pt>
    <dgm:pt modelId="{49FF4BF1-3F20-4D9F-9C42-024DC576218D}" type="pres">
      <dgm:prSet presAssocID="{2FA30455-E9E7-4FA5-A3C9-06B6A51556AD}" presName="childText" presStyleLbl="bgAcc1" presStyleIdx="5" presStyleCnt="11" custScaleX="495645" custScaleY="132873" custLinFactX="-52749" custLinFactNeighborX="-100000" custLinFactNeighborY="-211">
        <dgm:presLayoutVars>
          <dgm:bulletEnabled val="1"/>
        </dgm:presLayoutVars>
      </dgm:prSet>
      <dgm:spPr/>
    </dgm:pt>
    <dgm:pt modelId="{D264CDA2-959C-4332-83D0-29F23DC13F89}" type="pres">
      <dgm:prSet presAssocID="{91D41D9F-C6EC-494B-83E9-56B06C86CFA1}" presName="Name13" presStyleLbl="parChTrans1D2" presStyleIdx="6" presStyleCnt="11"/>
      <dgm:spPr/>
    </dgm:pt>
    <dgm:pt modelId="{0EA50098-44D4-49D6-BA4F-F8F0602CAB97}" type="pres">
      <dgm:prSet presAssocID="{D59C7C82-331C-4A7A-A171-BECE0C95AEC5}" presName="childText" presStyleLbl="bgAcc1" presStyleIdx="6" presStyleCnt="11" custScaleX="495645" custScaleY="134020" custLinFactX="-52749" custLinFactNeighborX="-100000" custLinFactNeighborY="-211">
        <dgm:presLayoutVars>
          <dgm:bulletEnabled val="1"/>
        </dgm:presLayoutVars>
      </dgm:prSet>
      <dgm:spPr/>
    </dgm:pt>
    <dgm:pt modelId="{93A50A6D-C96B-4FBD-9017-877882150183}" type="pres">
      <dgm:prSet presAssocID="{3EDA6DAC-A971-4DE6-BF23-9F5DCF416284}" presName="Name13" presStyleLbl="parChTrans1D2" presStyleIdx="7" presStyleCnt="11"/>
      <dgm:spPr/>
    </dgm:pt>
    <dgm:pt modelId="{CBC1A523-D165-4D06-A252-CB406E710E61}" type="pres">
      <dgm:prSet presAssocID="{DAD6F6C7-5981-45AB-89B9-1F9A1BE68847}" presName="childText" presStyleLbl="bgAcc1" presStyleIdx="7" presStyleCnt="11" custScaleX="495645" custScaleY="134020" custLinFactX="-52749" custLinFactNeighborX="-100000" custLinFactNeighborY="-211">
        <dgm:presLayoutVars>
          <dgm:bulletEnabled val="1"/>
        </dgm:presLayoutVars>
      </dgm:prSet>
      <dgm:spPr/>
    </dgm:pt>
    <dgm:pt modelId="{FC544EDE-1920-4EF6-BBC4-9A9B6C0A7D47}" type="pres">
      <dgm:prSet presAssocID="{7AB8D73E-7857-452F-9487-6953BA9B4782}" presName="Name13" presStyleLbl="parChTrans1D2" presStyleIdx="8" presStyleCnt="11"/>
      <dgm:spPr/>
    </dgm:pt>
    <dgm:pt modelId="{6D17A06B-4AB5-490A-BE50-8F7C04EF6171}" type="pres">
      <dgm:prSet presAssocID="{45431AED-D49D-42B7-B11C-F92E64D904A0}" presName="childText" presStyleLbl="bgAcc1" presStyleIdx="8" presStyleCnt="11" custScaleX="495645" custScaleY="134020" custLinFactX="-52749" custLinFactNeighborX="-100000" custLinFactNeighborY="-211">
        <dgm:presLayoutVars>
          <dgm:bulletEnabled val="1"/>
        </dgm:presLayoutVars>
      </dgm:prSet>
      <dgm:spPr/>
    </dgm:pt>
    <dgm:pt modelId="{F84B7CBF-10FD-4BCD-9113-EEB22E607B3E}" type="pres">
      <dgm:prSet presAssocID="{633FEC5A-9233-4DFB-B7AB-846EF1FE5131}" presName="Name13" presStyleLbl="parChTrans1D2" presStyleIdx="9" presStyleCnt="11"/>
      <dgm:spPr/>
    </dgm:pt>
    <dgm:pt modelId="{2DCC2682-82D8-4132-9F41-16F25ED7272B}" type="pres">
      <dgm:prSet presAssocID="{6FFB3ADF-5A12-4E0A-843A-C6B4289115EF}" presName="childText" presStyleLbl="bgAcc1" presStyleIdx="9" presStyleCnt="11" custScaleX="495645" custLinFactX="-52749" custLinFactNeighborX="-100000" custLinFactNeighborY="-211">
        <dgm:presLayoutVars>
          <dgm:bulletEnabled val="1"/>
        </dgm:presLayoutVars>
      </dgm:prSet>
      <dgm:spPr/>
    </dgm:pt>
    <dgm:pt modelId="{12FA91CB-0F4D-44BE-819F-9233F6F5434C}" type="pres">
      <dgm:prSet presAssocID="{28451DF9-10FE-4E31-B05E-587BAD8AD6FD}" presName="Name13" presStyleLbl="parChTrans1D2" presStyleIdx="10" presStyleCnt="11"/>
      <dgm:spPr/>
    </dgm:pt>
    <dgm:pt modelId="{79DDD4C1-462B-4119-8CBF-CF44941C33E1}" type="pres">
      <dgm:prSet presAssocID="{AB77F64E-E5A7-4DED-B78F-A3FB8E8570E0}" presName="childText" presStyleLbl="bgAcc1" presStyleIdx="10" presStyleCnt="11" custScaleX="484998" custScaleY="144834" custLinFactX="-45969" custLinFactNeighborX="-100000" custLinFactNeighborY="-211">
        <dgm:presLayoutVars>
          <dgm:bulletEnabled val="1"/>
        </dgm:presLayoutVars>
      </dgm:prSet>
      <dgm:spPr/>
    </dgm:pt>
  </dgm:ptLst>
  <dgm:cxnLst>
    <dgm:cxn modelId="{00416703-8E87-487B-AA3E-37ED8D5CF785}" srcId="{144333C5-8112-45E5-A53F-427347613F04}" destId="{2FA30455-E9E7-4FA5-A3C9-06B6A51556AD}" srcOrd="0" destOrd="0" parTransId="{FC68B5D2-E39E-4ED9-9736-3C4DB5F70A58}" sibTransId="{3E97955A-FBAE-4E58-BCE0-799ED0970FCF}"/>
    <dgm:cxn modelId="{51EF6708-1F3A-4AD2-BD53-4197926C803B}" srcId="{FDBE2B4B-880D-44A5-BA1E-738A471907D8}" destId="{06D4A2CD-68A6-424B-85B8-0A46DCD45F82}" srcOrd="2" destOrd="0" parTransId="{4F00C094-C983-4755-83EF-8174411FA3D3}" sibTransId="{8003FF38-C1EB-4D72-A55C-B956E10C8EE5}"/>
    <dgm:cxn modelId="{5800F212-0FB6-4B9A-9905-F29FECB708A1}" srcId="{FDBE2B4B-880D-44A5-BA1E-738A471907D8}" destId="{A8AFB6E0-D804-4F16-B740-1289401CE3AE}" srcOrd="4" destOrd="0" parTransId="{F2082694-A5EF-4DE7-8DC5-72830CBEC624}" sibTransId="{797ADA35-8375-42A0-AEE2-A275BC9C35EA}"/>
    <dgm:cxn modelId="{EF3C4015-10BD-42E7-B0DA-0F8D362FD979}" type="presOf" srcId="{A8AFB6E0-D804-4F16-B740-1289401CE3AE}" destId="{7823029D-24F6-41D6-BEFD-24031D346382}" srcOrd="0" destOrd="0" presId="urn:microsoft.com/office/officeart/2005/8/layout/hierarchy3"/>
    <dgm:cxn modelId="{684D5C15-9AFC-470A-A4B8-812CB7FCEE4A}" type="presOf" srcId="{6FFB3ADF-5A12-4E0A-843A-C6B4289115EF}" destId="{2DCC2682-82D8-4132-9F41-16F25ED7272B}" srcOrd="0" destOrd="0" presId="urn:microsoft.com/office/officeart/2005/8/layout/hierarchy3"/>
    <dgm:cxn modelId="{DBA26916-DA74-4D9E-9A2B-8983661A5019}" srcId="{144333C5-8112-45E5-A53F-427347613F04}" destId="{DAD6F6C7-5981-45AB-89B9-1F9A1BE68847}" srcOrd="2" destOrd="0" parTransId="{3EDA6DAC-A971-4DE6-BF23-9F5DCF416284}" sibTransId="{36B97F3C-A105-40F4-BF7D-2732CFCB9E51}"/>
    <dgm:cxn modelId="{BCB75817-1F90-4849-AC28-5E3B6F4FB675}" type="presOf" srcId="{FC68B5D2-E39E-4ED9-9736-3C4DB5F70A58}" destId="{D41BBAB7-6096-40F6-95D9-14624A9B0FC6}" srcOrd="0" destOrd="0" presId="urn:microsoft.com/office/officeart/2005/8/layout/hierarchy3"/>
    <dgm:cxn modelId="{0592DA1D-135F-41C5-9050-492BEB233F38}" type="presOf" srcId="{7AB8D73E-7857-452F-9487-6953BA9B4782}" destId="{FC544EDE-1920-4EF6-BBC4-9A9B6C0A7D47}" srcOrd="0" destOrd="0" presId="urn:microsoft.com/office/officeart/2005/8/layout/hierarchy3"/>
    <dgm:cxn modelId="{2CFA2C2E-E2FA-4307-A089-D0FB8F84D858}" srcId="{6A007B24-054A-41C8-8479-F532ED99647A}" destId="{144333C5-8112-45E5-A53F-427347613F04}" srcOrd="1" destOrd="0" parTransId="{36AD300E-7471-4A6A-9B2F-0F13AF342794}" sibTransId="{1319A9FF-8C23-4571-B277-C9CF68CCA29E}"/>
    <dgm:cxn modelId="{593D292F-0284-4A15-BA02-B5F5C7F4BC50}" type="presOf" srcId="{F2082694-A5EF-4DE7-8DC5-72830CBEC624}" destId="{CD9163F5-12D1-4C79-BB1E-E2A323623614}" srcOrd="0" destOrd="0" presId="urn:microsoft.com/office/officeart/2005/8/layout/hierarchy3"/>
    <dgm:cxn modelId="{74F6C632-3BF3-4862-B9C9-0F4F014B5360}" type="presOf" srcId="{FEE29EFB-8B61-4E4C-9202-8DC633F8DFC7}" destId="{FD9F2B9D-42CE-4B44-8D29-23C996307518}" srcOrd="0" destOrd="0" presId="urn:microsoft.com/office/officeart/2005/8/layout/hierarchy3"/>
    <dgm:cxn modelId="{51DE7C40-058A-42DD-8B6C-0B82B931AFE5}" type="presOf" srcId="{AB77F64E-E5A7-4DED-B78F-A3FB8E8570E0}" destId="{79DDD4C1-462B-4119-8CBF-CF44941C33E1}" srcOrd="0" destOrd="0" presId="urn:microsoft.com/office/officeart/2005/8/layout/hierarchy3"/>
    <dgm:cxn modelId="{96E4985D-339B-4F8E-8448-C793AC5839B1}" type="presOf" srcId="{FDBE2B4B-880D-44A5-BA1E-738A471907D8}" destId="{91026478-1CA7-4BAD-B9D0-CC535E43C7D2}" srcOrd="1" destOrd="0" presId="urn:microsoft.com/office/officeart/2005/8/layout/hierarchy3"/>
    <dgm:cxn modelId="{C996E262-4C36-4A4C-A762-87F0B84EE9C8}" type="presOf" srcId="{FDBE2B4B-880D-44A5-BA1E-738A471907D8}" destId="{D2BD0434-E91C-4713-8F0C-CE80D6A71EFF}" srcOrd="0" destOrd="0" presId="urn:microsoft.com/office/officeart/2005/8/layout/hierarchy3"/>
    <dgm:cxn modelId="{96EC6767-4408-4888-B9EF-701F44C35288}" srcId="{FDBE2B4B-880D-44A5-BA1E-738A471907D8}" destId="{5FC4C79C-629B-4024-B3F8-B22E6748376A}" srcOrd="0" destOrd="0" parTransId="{887FE00A-7D42-4E84-88F3-ABC49DBF1E9F}" sibTransId="{3B41628A-09E8-4FD6-9454-B5B5FE6167A8}"/>
    <dgm:cxn modelId="{68CCD948-5587-4C4A-BE3D-0D59FD0BED68}" type="presOf" srcId="{D59C7C82-331C-4A7A-A171-BECE0C95AEC5}" destId="{0EA50098-44D4-49D6-BA4F-F8F0602CAB97}" srcOrd="0" destOrd="0" presId="urn:microsoft.com/office/officeart/2005/8/layout/hierarchy3"/>
    <dgm:cxn modelId="{E6F4F668-35C8-4C91-A121-91585D70E3BA}" srcId="{144333C5-8112-45E5-A53F-427347613F04}" destId="{6FFB3ADF-5A12-4E0A-843A-C6B4289115EF}" srcOrd="4" destOrd="0" parTransId="{633FEC5A-9233-4DFB-B7AB-846EF1FE5131}" sibTransId="{72CE8F59-099E-47E6-86DF-4D735966C3A3}"/>
    <dgm:cxn modelId="{B3025B4F-E356-4711-A100-F6B23024C1A1}" type="presOf" srcId="{5FC4C79C-629B-4024-B3F8-B22E6748376A}" destId="{B76A652E-E40F-4CE7-A0E6-7E225E9EBE45}" srcOrd="0" destOrd="0" presId="urn:microsoft.com/office/officeart/2005/8/layout/hierarchy3"/>
    <dgm:cxn modelId="{A5414586-435C-4023-815C-F9E142E348EB}" srcId="{144333C5-8112-45E5-A53F-427347613F04}" destId="{45431AED-D49D-42B7-B11C-F92E64D904A0}" srcOrd="3" destOrd="0" parTransId="{7AB8D73E-7857-452F-9487-6953BA9B4782}" sibTransId="{A2DA2BB2-6B85-4F5E-838D-AE632F4F8DE3}"/>
    <dgm:cxn modelId="{9B1E0388-7142-466A-81CD-87A0A24CC1AA}" type="presOf" srcId="{144333C5-8112-45E5-A53F-427347613F04}" destId="{EC7D247F-690A-43CC-8F1E-A8548CEC70B7}" srcOrd="0" destOrd="0" presId="urn:microsoft.com/office/officeart/2005/8/layout/hierarchy3"/>
    <dgm:cxn modelId="{AE033496-EE84-4024-805B-821806C9343F}" type="presOf" srcId="{4F00C094-C983-4755-83EF-8174411FA3D3}" destId="{48430AA8-6DB6-4CAB-A95C-B1CB7F6A4CFA}" srcOrd="0" destOrd="0" presId="urn:microsoft.com/office/officeart/2005/8/layout/hierarchy3"/>
    <dgm:cxn modelId="{D93FAD9E-2068-48E2-9934-CE4D2EEEC980}" srcId="{6A007B24-054A-41C8-8479-F532ED99647A}" destId="{FDBE2B4B-880D-44A5-BA1E-738A471907D8}" srcOrd="0" destOrd="0" parTransId="{6519F864-260D-4F9E-8E3E-8980920C13DA}" sibTransId="{C99BA550-74AA-45EF-8944-EFF6D3B79A46}"/>
    <dgm:cxn modelId="{018BF3B4-9E76-4813-9707-D1C38423AB1F}" type="presOf" srcId="{6A007B24-054A-41C8-8479-F532ED99647A}" destId="{BD0F7B0C-9B38-4CF6-96BE-DBC1CB353F4F}" srcOrd="0" destOrd="0" presId="urn:microsoft.com/office/officeart/2005/8/layout/hierarchy3"/>
    <dgm:cxn modelId="{797DF1B5-E60D-472B-BCC9-5793179F5706}" srcId="{FDBE2B4B-880D-44A5-BA1E-738A471907D8}" destId="{116E2701-BAA1-4773-9B70-3D8C9EE29078}" srcOrd="1" destOrd="0" parTransId="{DD48D75E-09B5-4890-B372-5194507A25FD}" sibTransId="{E1313B1E-FB5D-4988-828C-E3FEB6DCA4C5}"/>
    <dgm:cxn modelId="{F9A13CB6-3A95-4381-9A6C-CED184AAFF85}" type="presOf" srcId="{2FA30455-E9E7-4FA5-A3C9-06B6A51556AD}" destId="{49FF4BF1-3F20-4D9F-9C42-024DC576218D}" srcOrd="0" destOrd="0" presId="urn:microsoft.com/office/officeart/2005/8/layout/hierarchy3"/>
    <dgm:cxn modelId="{ECD9C9BA-1E63-4563-AC78-BDAF824505EF}" srcId="{144333C5-8112-45E5-A53F-427347613F04}" destId="{D59C7C82-331C-4A7A-A171-BECE0C95AEC5}" srcOrd="1" destOrd="0" parTransId="{91D41D9F-C6EC-494B-83E9-56B06C86CFA1}" sibTransId="{6AC756C3-5214-4395-A3B8-00FF2E1A7A20}"/>
    <dgm:cxn modelId="{AFB317C0-FF3E-4C65-9059-3E3A4DA21F08}" type="presOf" srcId="{91D41D9F-C6EC-494B-83E9-56B06C86CFA1}" destId="{D264CDA2-959C-4332-83D0-29F23DC13F89}" srcOrd="0" destOrd="0" presId="urn:microsoft.com/office/officeart/2005/8/layout/hierarchy3"/>
    <dgm:cxn modelId="{CE406FC0-4701-4B2F-9E1B-F51C1B90B95A}" srcId="{144333C5-8112-45E5-A53F-427347613F04}" destId="{AB77F64E-E5A7-4DED-B78F-A3FB8E8570E0}" srcOrd="5" destOrd="0" parTransId="{28451DF9-10FE-4E31-B05E-587BAD8AD6FD}" sibTransId="{B7F086DF-BC5A-4758-A94E-D2E3F5E965E6}"/>
    <dgm:cxn modelId="{F5DB16C2-677D-4785-B142-673D960C96E6}" type="presOf" srcId="{DAD6F6C7-5981-45AB-89B9-1F9A1BE68847}" destId="{CBC1A523-D165-4D06-A252-CB406E710E61}" srcOrd="0" destOrd="0" presId="urn:microsoft.com/office/officeart/2005/8/layout/hierarchy3"/>
    <dgm:cxn modelId="{37F43BC3-E767-49A4-A3E6-0178DC189D69}" type="presOf" srcId="{144333C5-8112-45E5-A53F-427347613F04}" destId="{AF31B36C-DF8E-46A0-B4CA-155F34DC0371}" srcOrd="1" destOrd="0" presId="urn:microsoft.com/office/officeart/2005/8/layout/hierarchy3"/>
    <dgm:cxn modelId="{B31EB2C8-5C8C-4B85-9A3E-951384D1DEFB}" type="presOf" srcId="{3EDA6DAC-A971-4DE6-BF23-9F5DCF416284}" destId="{93A50A6D-C96B-4FBD-9017-877882150183}" srcOrd="0" destOrd="0" presId="urn:microsoft.com/office/officeart/2005/8/layout/hierarchy3"/>
    <dgm:cxn modelId="{B76F31C9-23F9-42F8-A1FC-1CB3E52E4FB1}" srcId="{FDBE2B4B-880D-44A5-BA1E-738A471907D8}" destId="{FEE29EFB-8B61-4E4C-9202-8DC633F8DFC7}" srcOrd="3" destOrd="0" parTransId="{39BDF7F7-8C2D-4D96-A2F8-D8D0FD5F005C}" sibTransId="{6AD4273C-02B1-4B75-BB16-2E8E5A83E428}"/>
    <dgm:cxn modelId="{BB0EEFD4-16A7-4AFF-9744-EDC6F351B455}" type="presOf" srcId="{887FE00A-7D42-4E84-88F3-ABC49DBF1E9F}" destId="{08F6AAAA-D8E6-4B28-A525-73E230E248FD}" srcOrd="0" destOrd="0" presId="urn:microsoft.com/office/officeart/2005/8/layout/hierarchy3"/>
    <dgm:cxn modelId="{2E8912DB-9AE8-4114-9ED4-95CE4FB72F94}" type="presOf" srcId="{45431AED-D49D-42B7-B11C-F92E64D904A0}" destId="{6D17A06B-4AB5-490A-BE50-8F7C04EF6171}" srcOrd="0" destOrd="0" presId="urn:microsoft.com/office/officeart/2005/8/layout/hierarchy3"/>
    <dgm:cxn modelId="{679787DB-8F83-446F-B3D9-6E54D9C76D7C}" type="presOf" srcId="{DD48D75E-09B5-4890-B372-5194507A25FD}" destId="{3749E4E8-AC38-4211-BAFB-30B99EDA119E}" srcOrd="0" destOrd="0" presId="urn:microsoft.com/office/officeart/2005/8/layout/hierarchy3"/>
    <dgm:cxn modelId="{194959E9-3DBC-4377-B136-233243FCD7A7}" type="presOf" srcId="{06D4A2CD-68A6-424B-85B8-0A46DCD45F82}" destId="{70508775-F007-40A3-AAE7-EAC9CD6B1F64}" srcOrd="0" destOrd="0" presId="urn:microsoft.com/office/officeart/2005/8/layout/hierarchy3"/>
    <dgm:cxn modelId="{276F47ED-65D8-4912-A558-FEDAFB9B3436}" type="presOf" srcId="{39BDF7F7-8C2D-4D96-A2F8-D8D0FD5F005C}" destId="{B81243C3-2355-447E-B86D-A476F0F9BEA7}" srcOrd="0" destOrd="0" presId="urn:microsoft.com/office/officeart/2005/8/layout/hierarchy3"/>
    <dgm:cxn modelId="{26DF04F6-4E3F-48E4-901C-EB0DE6F346F7}" type="presOf" srcId="{116E2701-BAA1-4773-9B70-3D8C9EE29078}" destId="{1F91FA3C-876E-4C39-9C5B-3ADBB1C6F206}" srcOrd="0" destOrd="0" presId="urn:microsoft.com/office/officeart/2005/8/layout/hierarchy3"/>
    <dgm:cxn modelId="{51E657F6-2D78-4FB1-9D75-CF5C08B65464}" type="presOf" srcId="{633FEC5A-9233-4DFB-B7AB-846EF1FE5131}" destId="{F84B7CBF-10FD-4BCD-9113-EEB22E607B3E}" srcOrd="0" destOrd="0" presId="urn:microsoft.com/office/officeart/2005/8/layout/hierarchy3"/>
    <dgm:cxn modelId="{AE52A6F8-9AE8-4C17-93EC-2C560E20118D}" type="presOf" srcId="{28451DF9-10FE-4E31-B05E-587BAD8AD6FD}" destId="{12FA91CB-0F4D-44BE-819F-9233F6F5434C}" srcOrd="0" destOrd="0" presId="urn:microsoft.com/office/officeart/2005/8/layout/hierarchy3"/>
    <dgm:cxn modelId="{EDCB87A9-B6C4-405B-A7C3-0793FCEBEE70}" type="presParOf" srcId="{BD0F7B0C-9B38-4CF6-96BE-DBC1CB353F4F}" destId="{1B539E63-7BD6-431C-92E7-19487E1E585A}" srcOrd="0" destOrd="0" presId="urn:microsoft.com/office/officeart/2005/8/layout/hierarchy3"/>
    <dgm:cxn modelId="{092DF1A7-116B-40BE-A9EF-5968E5290E1A}" type="presParOf" srcId="{1B539E63-7BD6-431C-92E7-19487E1E585A}" destId="{AB213338-C813-4077-9EBF-5E67351CBAA6}" srcOrd="0" destOrd="0" presId="urn:microsoft.com/office/officeart/2005/8/layout/hierarchy3"/>
    <dgm:cxn modelId="{F232C100-6F82-4D08-88C4-1E35F10A7AB0}" type="presParOf" srcId="{AB213338-C813-4077-9EBF-5E67351CBAA6}" destId="{D2BD0434-E91C-4713-8F0C-CE80D6A71EFF}" srcOrd="0" destOrd="0" presId="urn:microsoft.com/office/officeart/2005/8/layout/hierarchy3"/>
    <dgm:cxn modelId="{51043A3E-8794-4505-938A-8068E8CE3819}" type="presParOf" srcId="{AB213338-C813-4077-9EBF-5E67351CBAA6}" destId="{91026478-1CA7-4BAD-B9D0-CC535E43C7D2}" srcOrd="1" destOrd="0" presId="urn:microsoft.com/office/officeart/2005/8/layout/hierarchy3"/>
    <dgm:cxn modelId="{1A2DF3A3-B604-4FC1-9990-A1EDB0C8A0EE}" type="presParOf" srcId="{1B539E63-7BD6-431C-92E7-19487E1E585A}" destId="{D8FFFB8F-5383-4284-8E38-A9932A73BB7E}" srcOrd="1" destOrd="0" presId="urn:microsoft.com/office/officeart/2005/8/layout/hierarchy3"/>
    <dgm:cxn modelId="{2134D93B-448A-4B0D-87DF-7E3D3C6FD4D3}" type="presParOf" srcId="{D8FFFB8F-5383-4284-8E38-A9932A73BB7E}" destId="{08F6AAAA-D8E6-4B28-A525-73E230E248FD}" srcOrd="0" destOrd="0" presId="urn:microsoft.com/office/officeart/2005/8/layout/hierarchy3"/>
    <dgm:cxn modelId="{19C16444-9DE3-467A-9BD6-1B1DA399DE60}" type="presParOf" srcId="{D8FFFB8F-5383-4284-8E38-A9932A73BB7E}" destId="{B76A652E-E40F-4CE7-A0E6-7E225E9EBE45}" srcOrd="1" destOrd="0" presId="urn:microsoft.com/office/officeart/2005/8/layout/hierarchy3"/>
    <dgm:cxn modelId="{9A3F5F8B-E02E-47F9-BA1E-9E863651354B}" type="presParOf" srcId="{D8FFFB8F-5383-4284-8E38-A9932A73BB7E}" destId="{3749E4E8-AC38-4211-BAFB-30B99EDA119E}" srcOrd="2" destOrd="0" presId="urn:microsoft.com/office/officeart/2005/8/layout/hierarchy3"/>
    <dgm:cxn modelId="{698F5E48-14E5-4305-81E7-C6C07BFB8290}" type="presParOf" srcId="{D8FFFB8F-5383-4284-8E38-A9932A73BB7E}" destId="{1F91FA3C-876E-4C39-9C5B-3ADBB1C6F206}" srcOrd="3" destOrd="0" presId="urn:microsoft.com/office/officeart/2005/8/layout/hierarchy3"/>
    <dgm:cxn modelId="{2224FEEF-222C-4482-B0AA-C731BA317A00}" type="presParOf" srcId="{D8FFFB8F-5383-4284-8E38-A9932A73BB7E}" destId="{48430AA8-6DB6-4CAB-A95C-B1CB7F6A4CFA}" srcOrd="4" destOrd="0" presId="urn:microsoft.com/office/officeart/2005/8/layout/hierarchy3"/>
    <dgm:cxn modelId="{3D05073F-DB7C-4549-9F8C-689B2521765A}" type="presParOf" srcId="{D8FFFB8F-5383-4284-8E38-A9932A73BB7E}" destId="{70508775-F007-40A3-AAE7-EAC9CD6B1F64}" srcOrd="5" destOrd="0" presId="urn:microsoft.com/office/officeart/2005/8/layout/hierarchy3"/>
    <dgm:cxn modelId="{C27328A2-F663-4214-9AEB-BCD68BFCFE1B}" type="presParOf" srcId="{D8FFFB8F-5383-4284-8E38-A9932A73BB7E}" destId="{B81243C3-2355-447E-B86D-A476F0F9BEA7}" srcOrd="6" destOrd="0" presId="urn:microsoft.com/office/officeart/2005/8/layout/hierarchy3"/>
    <dgm:cxn modelId="{19826C66-06CC-498B-81E5-2C30E64B1B65}" type="presParOf" srcId="{D8FFFB8F-5383-4284-8E38-A9932A73BB7E}" destId="{FD9F2B9D-42CE-4B44-8D29-23C996307518}" srcOrd="7" destOrd="0" presId="urn:microsoft.com/office/officeart/2005/8/layout/hierarchy3"/>
    <dgm:cxn modelId="{9621C69F-ABFB-4D10-9B68-24D79F87C333}" type="presParOf" srcId="{D8FFFB8F-5383-4284-8E38-A9932A73BB7E}" destId="{CD9163F5-12D1-4C79-BB1E-E2A323623614}" srcOrd="8" destOrd="0" presId="urn:microsoft.com/office/officeart/2005/8/layout/hierarchy3"/>
    <dgm:cxn modelId="{DD1D1E03-EE63-48CA-9B98-1E63F0C3DBF1}" type="presParOf" srcId="{D8FFFB8F-5383-4284-8E38-A9932A73BB7E}" destId="{7823029D-24F6-41D6-BEFD-24031D346382}" srcOrd="9" destOrd="0" presId="urn:microsoft.com/office/officeart/2005/8/layout/hierarchy3"/>
    <dgm:cxn modelId="{6EF07ECA-E85E-4ED2-9C67-AFE199B43E89}" type="presParOf" srcId="{BD0F7B0C-9B38-4CF6-96BE-DBC1CB353F4F}" destId="{97377611-0F1B-495B-800C-25FCC3049FCD}" srcOrd="1" destOrd="0" presId="urn:microsoft.com/office/officeart/2005/8/layout/hierarchy3"/>
    <dgm:cxn modelId="{89F9FD7A-E436-4FCD-A0FB-1FEE1F138B60}" type="presParOf" srcId="{97377611-0F1B-495B-800C-25FCC3049FCD}" destId="{27BB95B3-8B9D-4736-8765-48920AA7A04B}" srcOrd="0" destOrd="0" presId="urn:microsoft.com/office/officeart/2005/8/layout/hierarchy3"/>
    <dgm:cxn modelId="{0BA36634-11EF-4D2D-B651-35DC3D897D09}" type="presParOf" srcId="{27BB95B3-8B9D-4736-8765-48920AA7A04B}" destId="{EC7D247F-690A-43CC-8F1E-A8548CEC70B7}" srcOrd="0" destOrd="0" presId="urn:microsoft.com/office/officeart/2005/8/layout/hierarchy3"/>
    <dgm:cxn modelId="{5BE034AE-BED3-4FC9-BD57-9E1AA7CF56A0}" type="presParOf" srcId="{27BB95B3-8B9D-4736-8765-48920AA7A04B}" destId="{AF31B36C-DF8E-46A0-B4CA-155F34DC0371}" srcOrd="1" destOrd="0" presId="urn:microsoft.com/office/officeart/2005/8/layout/hierarchy3"/>
    <dgm:cxn modelId="{14745B2A-BFF1-4B91-AD7E-024D584EC59E}" type="presParOf" srcId="{97377611-0F1B-495B-800C-25FCC3049FCD}" destId="{936AB28A-4204-42C6-B7E7-28457B386707}" srcOrd="1" destOrd="0" presId="urn:microsoft.com/office/officeart/2005/8/layout/hierarchy3"/>
    <dgm:cxn modelId="{848CEF5D-3466-4268-B983-FAE42A940957}" type="presParOf" srcId="{936AB28A-4204-42C6-B7E7-28457B386707}" destId="{D41BBAB7-6096-40F6-95D9-14624A9B0FC6}" srcOrd="0" destOrd="0" presId="urn:microsoft.com/office/officeart/2005/8/layout/hierarchy3"/>
    <dgm:cxn modelId="{9A386D92-43C8-4748-88DB-9EE0AC3B2A22}" type="presParOf" srcId="{936AB28A-4204-42C6-B7E7-28457B386707}" destId="{49FF4BF1-3F20-4D9F-9C42-024DC576218D}" srcOrd="1" destOrd="0" presId="urn:microsoft.com/office/officeart/2005/8/layout/hierarchy3"/>
    <dgm:cxn modelId="{9C102AF8-E7C9-4139-85E2-F1111F4179D5}" type="presParOf" srcId="{936AB28A-4204-42C6-B7E7-28457B386707}" destId="{D264CDA2-959C-4332-83D0-29F23DC13F89}" srcOrd="2" destOrd="0" presId="urn:microsoft.com/office/officeart/2005/8/layout/hierarchy3"/>
    <dgm:cxn modelId="{9A2CBA4F-F8C1-44B2-8759-A3D683C473EF}" type="presParOf" srcId="{936AB28A-4204-42C6-B7E7-28457B386707}" destId="{0EA50098-44D4-49D6-BA4F-F8F0602CAB97}" srcOrd="3" destOrd="0" presId="urn:microsoft.com/office/officeart/2005/8/layout/hierarchy3"/>
    <dgm:cxn modelId="{6EAB3674-8769-479B-B5B8-1820FE89869D}" type="presParOf" srcId="{936AB28A-4204-42C6-B7E7-28457B386707}" destId="{93A50A6D-C96B-4FBD-9017-877882150183}" srcOrd="4" destOrd="0" presId="urn:microsoft.com/office/officeart/2005/8/layout/hierarchy3"/>
    <dgm:cxn modelId="{5EF694B0-4763-46A2-AEF4-F452CD91455D}" type="presParOf" srcId="{936AB28A-4204-42C6-B7E7-28457B386707}" destId="{CBC1A523-D165-4D06-A252-CB406E710E61}" srcOrd="5" destOrd="0" presId="urn:microsoft.com/office/officeart/2005/8/layout/hierarchy3"/>
    <dgm:cxn modelId="{EA9D62BF-8604-42E5-AE2E-144F49A4DF25}" type="presParOf" srcId="{936AB28A-4204-42C6-B7E7-28457B386707}" destId="{FC544EDE-1920-4EF6-BBC4-9A9B6C0A7D47}" srcOrd="6" destOrd="0" presId="urn:microsoft.com/office/officeart/2005/8/layout/hierarchy3"/>
    <dgm:cxn modelId="{A0A77B3D-5E1C-45A4-B224-54ABD97EE190}" type="presParOf" srcId="{936AB28A-4204-42C6-B7E7-28457B386707}" destId="{6D17A06B-4AB5-490A-BE50-8F7C04EF6171}" srcOrd="7" destOrd="0" presId="urn:microsoft.com/office/officeart/2005/8/layout/hierarchy3"/>
    <dgm:cxn modelId="{B53333AA-939A-4E02-AF92-15CFC6F2B7A0}" type="presParOf" srcId="{936AB28A-4204-42C6-B7E7-28457B386707}" destId="{F84B7CBF-10FD-4BCD-9113-EEB22E607B3E}" srcOrd="8" destOrd="0" presId="urn:microsoft.com/office/officeart/2005/8/layout/hierarchy3"/>
    <dgm:cxn modelId="{77DC44A9-6ADE-4940-8440-6395CFF738AB}" type="presParOf" srcId="{936AB28A-4204-42C6-B7E7-28457B386707}" destId="{2DCC2682-82D8-4132-9F41-16F25ED7272B}" srcOrd="9" destOrd="0" presId="urn:microsoft.com/office/officeart/2005/8/layout/hierarchy3"/>
    <dgm:cxn modelId="{EC51EC59-8E39-4D9A-BE26-F014807F8C58}" type="presParOf" srcId="{936AB28A-4204-42C6-B7E7-28457B386707}" destId="{12FA91CB-0F4D-44BE-819F-9233F6F5434C}" srcOrd="10" destOrd="0" presId="urn:microsoft.com/office/officeart/2005/8/layout/hierarchy3"/>
    <dgm:cxn modelId="{D2ECCB63-9F1F-4DA5-8FD4-BB1094F022BE}" type="presParOf" srcId="{936AB28A-4204-42C6-B7E7-28457B386707}" destId="{79DDD4C1-462B-4119-8CBF-CF44941C33E1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D0434-E91C-4713-8F0C-CE80D6A71EFF}">
      <dsp:nvSpPr>
        <dsp:cNvPr id="0" name=""/>
        <dsp:cNvSpPr/>
      </dsp:nvSpPr>
      <dsp:spPr>
        <a:xfrm>
          <a:off x="0" y="798"/>
          <a:ext cx="3034214" cy="37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eu fiz</a:t>
          </a:r>
        </a:p>
      </dsp:txBody>
      <dsp:txXfrm>
        <a:off x="11079" y="11877"/>
        <a:ext cx="3012056" cy="356093"/>
      </dsp:txXfrm>
    </dsp:sp>
    <dsp:sp modelId="{08F6AAAA-D8E6-4B28-A525-73E230E248FD}">
      <dsp:nvSpPr>
        <dsp:cNvPr id="0" name=""/>
        <dsp:cNvSpPr/>
      </dsp:nvSpPr>
      <dsp:spPr>
        <a:xfrm>
          <a:off x="303421" y="379049"/>
          <a:ext cx="221645" cy="387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225"/>
              </a:lnTo>
              <a:lnTo>
                <a:pt x="221645" y="387225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A652E-E40F-4CE7-A0E6-7E225E9EBE45}">
      <dsp:nvSpPr>
        <dsp:cNvPr id="0" name=""/>
        <dsp:cNvSpPr/>
      </dsp:nvSpPr>
      <dsp:spPr>
        <a:xfrm>
          <a:off x="525067" y="473612"/>
          <a:ext cx="2393564" cy="585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Apareci aos profetas</a:t>
          </a:r>
        </a:p>
      </dsp:txBody>
      <dsp:txXfrm>
        <a:off x="542211" y="490756"/>
        <a:ext cx="2359276" cy="551037"/>
      </dsp:txXfrm>
    </dsp:sp>
    <dsp:sp modelId="{3749E4E8-AC38-4211-BAFB-30B99EDA119E}">
      <dsp:nvSpPr>
        <dsp:cNvPr id="0" name=""/>
        <dsp:cNvSpPr/>
      </dsp:nvSpPr>
      <dsp:spPr>
        <a:xfrm>
          <a:off x="303421" y="379049"/>
          <a:ext cx="221645" cy="1067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7114"/>
              </a:lnTo>
              <a:lnTo>
                <a:pt x="221645" y="1067114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1FA3C-876E-4C39-9C5B-3ADBB1C6F206}">
      <dsp:nvSpPr>
        <dsp:cNvPr id="0" name=""/>
        <dsp:cNvSpPr/>
      </dsp:nvSpPr>
      <dsp:spPr>
        <a:xfrm>
          <a:off x="525067" y="1153501"/>
          <a:ext cx="2393564" cy="585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4705"/>
              <a:satOff val="-5820"/>
              <a:lumOff val="178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Estabeleci minha aliança com eles</a:t>
          </a:r>
        </a:p>
      </dsp:txBody>
      <dsp:txXfrm>
        <a:off x="542211" y="1170645"/>
        <a:ext cx="2359276" cy="551037"/>
      </dsp:txXfrm>
    </dsp:sp>
    <dsp:sp modelId="{48430AA8-6DB6-4CAB-A95C-B1CB7F6A4CFA}">
      <dsp:nvSpPr>
        <dsp:cNvPr id="0" name=""/>
        <dsp:cNvSpPr/>
      </dsp:nvSpPr>
      <dsp:spPr>
        <a:xfrm>
          <a:off x="303421" y="379049"/>
          <a:ext cx="221645" cy="1747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7002"/>
              </a:lnTo>
              <a:lnTo>
                <a:pt x="221645" y="1747002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08775-F007-40A3-AAE7-EAC9CD6B1F64}">
      <dsp:nvSpPr>
        <dsp:cNvPr id="0" name=""/>
        <dsp:cNvSpPr/>
      </dsp:nvSpPr>
      <dsp:spPr>
        <a:xfrm>
          <a:off x="525067" y="1833390"/>
          <a:ext cx="2393564" cy="585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49411"/>
              <a:satOff val="-11639"/>
              <a:lumOff val="35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Prometi dar-lhes a terra de Canaã</a:t>
          </a:r>
        </a:p>
      </dsp:txBody>
      <dsp:txXfrm>
        <a:off x="542211" y="1850534"/>
        <a:ext cx="2359276" cy="551037"/>
      </dsp:txXfrm>
    </dsp:sp>
    <dsp:sp modelId="{B81243C3-2355-447E-B86D-A476F0F9BEA7}">
      <dsp:nvSpPr>
        <dsp:cNvPr id="0" name=""/>
        <dsp:cNvSpPr/>
      </dsp:nvSpPr>
      <dsp:spPr>
        <a:xfrm>
          <a:off x="303421" y="379049"/>
          <a:ext cx="221645" cy="2426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6891"/>
              </a:lnTo>
              <a:lnTo>
                <a:pt x="221645" y="2426891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F2B9D-42CE-4B44-8D29-23C996307518}">
      <dsp:nvSpPr>
        <dsp:cNvPr id="0" name=""/>
        <dsp:cNvSpPr/>
      </dsp:nvSpPr>
      <dsp:spPr>
        <a:xfrm>
          <a:off x="525067" y="2513278"/>
          <a:ext cx="2393564" cy="585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4116"/>
              <a:satOff val="-17459"/>
              <a:lumOff val="5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Ouvi o gemido do povo</a:t>
          </a:r>
        </a:p>
      </dsp:txBody>
      <dsp:txXfrm>
        <a:off x="542211" y="2530422"/>
        <a:ext cx="2359276" cy="551037"/>
      </dsp:txXfrm>
    </dsp:sp>
    <dsp:sp modelId="{CD9163F5-12D1-4C79-BB1E-E2A323623614}">
      <dsp:nvSpPr>
        <dsp:cNvPr id="0" name=""/>
        <dsp:cNvSpPr/>
      </dsp:nvSpPr>
      <dsp:spPr>
        <a:xfrm>
          <a:off x="303421" y="379049"/>
          <a:ext cx="221645" cy="3106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780"/>
              </a:lnTo>
              <a:lnTo>
                <a:pt x="221645" y="3106780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3029D-24F6-41D6-BEFD-24031D346382}">
      <dsp:nvSpPr>
        <dsp:cNvPr id="0" name=""/>
        <dsp:cNvSpPr/>
      </dsp:nvSpPr>
      <dsp:spPr>
        <a:xfrm>
          <a:off x="525067" y="3193167"/>
          <a:ext cx="2393564" cy="585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898822"/>
              <a:satOff val="-23278"/>
              <a:lumOff val="713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Me lembrei da minha promessa</a:t>
          </a:r>
        </a:p>
      </dsp:txBody>
      <dsp:txXfrm>
        <a:off x="542211" y="3210311"/>
        <a:ext cx="2359276" cy="551037"/>
      </dsp:txXfrm>
    </dsp:sp>
    <dsp:sp modelId="{EC7D247F-690A-43CC-8F1E-A8548CEC70B7}">
      <dsp:nvSpPr>
        <dsp:cNvPr id="0" name=""/>
        <dsp:cNvSpPr/>
      </dsp:nvSpPr>
      <dsp:spPr>
        <a:xfrm>
          <a:off x="3517152" y="0"/>
          <a:ext cx="2613061" cy="37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247053"/>
                <a:satOff val="-58196"/>
                <a:lumOff val="1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47053"/>
                <a:satOff val="-58196"/>
                <a:lumOff val="1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47053"/>
                <a:satOff val="-58196"/>
                <a:lumOff val="1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que farei</a:t>
          </a:r>
        </a:p>
      </dsp:txBody>
      <dsp:txXfrm>
        <a:off x="3528231" y="11079"/>
        <a:ext cx="2590903" cy="356093"/>
      </dsp:txXfrm>
    </dsp:sp>
    <dsp:sp modelId="{D41BBAB7-6096-40F6-95D9-14624A9B0FC6}">
      <dsp:nvSpPr>
        <dsp:cNvPr id="0" name=""/>
        <dsp:cNvSpPr/>
      </dsp:nvSpPr>
      <dsp:spPr>
        <a:xfrm>
          <a:off x="3778458" y="378251"/>
          <a:ext cx="220377" cy="345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60"/>
              </a:lnTo>
              <a:lnTo>
                <a:pt x="220377" y="34586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FF4BF1-3F20-4D9F-9C42-024DC576218D}">
      <dsp:nvSpPr>
        <dsp:cNvPr id="0" name=""/>
        <dsp:cNvSpPr/>
      </dsp:nvSpPr>
      <dsp:spPr>
        <a:xfrm>
          <a:off x="3998835" y="472814"/>
          <a:ext cx="2999657" cy="502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23527"/>
              <a:satOff val="-29098"/>
              <a:lumOff val="892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Vou tirar a opressão dos egípcios</a:t>
          </a:r>
        </a:p>
      </dsp:txBody>
      <dsp:txXfrm>
        <a:off x="4013555" y="487534"/>
        <a:ext cx="2970217" cy="473154"/>
      </dsp:txXfrm>
    </dsp:sp>
    <dsp:sp modelId="{D264CDA2-959C-4332-83D0-29F23DC13F89}">
      <dsp:nvSpPr>
        <dsp:cNvPr id="0" name=""/>
        <dsp:cNvSpPr/>
      </dsp:nvSpPr>
      <dsp:spPr>
        <a:xfrm>
          <a:off x="3778458" y="378251"/>
          <a:ext cx="220377" cy="945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5186"/>
              </a:lnTo>
              <a:lnTo>
                <a:pt x="220377" y="945186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A50098-44D4-49D6-BA4F-F8F0602CAB97}">
      <dsp:nvSpPr>
        <dsp:cNvPr id="0" name=""/>
        <dsp:cNvSpPr/>
      </dsp:nvSpPr>
      <dsp:spPr>
        <a:xfrm>
          <a:off x="3998835" y="1069972"/>
          <a:ext cx="2999657" cy="506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48232"/>
              <a:satOff val="-34918"/>
              <a:lumOff val="10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Vou libertá-los da escravidão</a:t>
          </a:r>
        </a:p>
      </dsp:txBody>
      <dsp:txXfrm>
        <a:off x="4013683" y="1084820"/>
        <a:ext cx="2969961" cy="477236"/>
      </dsp:txXfrm>
    </dsp:sp>
    <dsp:sp modelId="{93A50A6D-C96B-4FBD-9017-877882150183}">
      <dsp:nvSpPr>
        <dsp:cNvPr id="0" name=""/>
        <dsp:cNvSpPr/>
      </dsp:nvSpPr>
      <dsp:spPr>
        <a:xfrm>
          <a:off x="3778458" y="378251"/>
          <a:ext cx="220377" cy="1546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682"/>
              </a:lnTo>
              <a:lnTo>
                <a:pt x="220377" y="1546682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1A523-D165-4D06-A252-CB406E710E61}">
      <dsp:nvSpPr>
        <dsp:cNvPr id="0" name=""/>
        <dsp:cNvSpPr/>
      </dsp:nvSpPr>
      <dsp:spPr>
        <a:xfrm>
          <a:off x="3998835" y="1671468"/>
          <a:ext cx="2999657" cy="506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572937"/>
              <a:satOff val="-40737"/>
              <a:lumOff val="12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Vou implantar meu poder</a:t>
          </a:r>
        </a:p>
      </dsp:txBody>
      <dsp:txXfrm>
        <a:off x="4013683" y="1686316"/>
        <a:ext cx="2969961" cy="477236"/>
      </dsp:txXfrm>
    </dsp:sp>
    <dsp:sp modelId="{FC544EDE-1920-4EF6-BBC4-9A9B6C0A7D47}">
      <dsp:nvSpPr>
        <dsp:cNvPr id="0" name=""/>
        <dsp:cNvSpPr/>
      </dsp:nvSpPr>
      <dsp:spPr>
        <a:xfrm>
          <a:off x="3778458" y="378251"/>
          <a:ext cx="220377" cy="21481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178"/>
              </a:lnTo>
              <a:lnTo>
                <a:pt x="220377" y="2148178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7A06B-4AB5-490A-BE50-8F7C04EF6171}">
      <dsp:nvSpPr>
        <dsp:cNvPr id="0" name=""/>
        <dsp:cNvSpPr/>
      </dsp:nvSpPr>
      <dsp:spPr>
        <a:xfrm>
          <a:off x="3998835" y="2272963"/>
          <a:ext cx="2999657" cy="506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797643"/>
              <a:satOff val="-46557"/>
              <a:lumOff val="1427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Eu vou torná-los meu povo</a:t>
          </a:r>
        </a:p>
      </dsp:txBody>
      <dsp:txXfrm>
        <a:off x="4013683" y="2287811"/>
        <a:ext cx="2969961" cy="477236"/>
      </dsp:txXfrm>
    </dsp:sp>
    <dsp:sp modelId="{F84B7CBF-10FD-4BCD-9113-EEB22E607B3E}">
      <dsp:nvSpPr>
        <dsp:cNvPr id="0" name=""/>
        <dsp:cNvSpPr/>
      </dsp:nvSpPr>
      <dsp:spPr>
        <a:xfrm>
          <a:off x="3778458" y="378251"/>
          <a:ext cx="220377" cy="2685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5333"/>
              </a:lnTo>
              <a:lnTo>
                <a:pt x="220377" y="268533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CC2682-82D8-4132-9F41-16F25ED7272B}">
      <dsp:nvSpPr>
        <dsp:cNvPr id="0" name=""/>
        <dsp:cNvSpPr/>
      </dsp:nvSpPr>
      <dsp:spPr>
        <a:xfrm>
          <a:off x="3998835" y="2874459"/>
          <a:ext cx="2999657" cy="378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1022348"/>
              <a:satOff val="-52376"/>
              <a:lumOff val="160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Vou ser seu Deus</a:t>
          </a:r>
        </a:p>
      </dsp:txBody>
      <dsp:txXfrm>
        <a:off x="4009914" y="2885538"/>
        <a:ext cx="2977499" cy="356093"/>
      </dsp:txXfrm>
    </dsp:sp>
    <dsp:sp modelId="{12FA91CB-0F4D-44BE-819F-9233F6F5434C}">
      <dsp:nvSpPr>
        <dsp:cNvPr id="0" name=""/>
        <dsp:cNvSpPr/>
      </dsp:nvSpPr>
      <dsp:spPr>
        <a:xfrm>
          <a:off x="3778458" y="378251"/>
          <a:ext cx="261410" cy="3242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2941"/>
              </a:lnTo>
              <a:lnTo>
                <a:pt x="261410" y="3242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DDD4C1-462B-4119-8CBF-CF44941C33E1}">
      <dsp:nvSpPr>
        <dsp:cNvPr id="0" name=""/>
        <dsp:cNvSpPr/>
      </dsp:nvSpPr>
      <dsp:spPr>
        <a:xfrm>
          <a:off x="4039868" y="3347274"/>
          <a:ext cx="2935221" cy="547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47053"/>
              <a:satOff val="-58196"/>
              <a:lumOff val="1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Vou dar-lhes a terra de Canaã</a:t>
          </a:r>
        </a:p>
      </dsp:txBody>
      <dsp:txXfrm>
        <a:off x="4055914" y="3363320"/>
        <a:ext cx="2903129" cy="515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60602-97D3-F60D-3B13-4F1F8B24F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ADF225-EBFE-774F-6E53-F94B46D0E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A94906-225E-90EF-F090-5BE77272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D4A666-BC54-D461-44A4-6A3D69DF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8821EE-92C5-6440-61F4-2A196021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7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A1B27-FC3C-3AEC-05CD-FA56F31C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E566F0-F05B-E598-FB30-04B9C9D77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E596B-ED86-6254-02D2-FD039FFC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CCB07F-8A37-EA58-D8FD-F2C84163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2D0F54-6595-FB34-2BE5-521E8BA7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14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F7F4E-4BC4-286D-84C5-5C41D758F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1AE956-09FB-1B25-A927-D5F1EECF6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B5C682-E514-5921-EFF4-AEE7E33C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AE38CD-85DD-2A1E-5945-D26E5E495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CD7FAA-1BC9-C053-3C6A-902F8BF4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3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ED5B3-A4C0-F59F-5242-6342F5CE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1859F9-F04E-8821-367A-F8571A073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2A979C-2111-56CB-865A-D8F983DD1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BAEC0E-2234-94B6-237E-7F6164443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A1E27B-8BCB-142E-794C-4F31BDF1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A26134-909B-2C75-70AF-64895379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0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303BF-9CBB-6021-26BF-F5782717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CC40E8-9580-F477-E07F-B659947B3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1CCA82-C04D-6B4A-30E8-750674FDF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2D573B-6744-B12A-D2DD-1E26A54C00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285C6E6-3268-0277-4F3D-0BCF99726F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A3783EF-586C-2B98-A087-094A6ABAB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D94B75-69C0-4D78-96DD-8DC12E30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9FD73FC-DA16-2DFE-A6AF-10610C486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57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FED48-7FEE-0CF2-E6E2-9025AFD66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340A8D5-B2F9-DC19-299F-49622CD46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03E0EC-B201-CDD3-4C82-BC41C856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9EEDD2-8898-6E2B-968F-A20C02F9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75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9ECBEF-9C37-207B-46BB-30B8126C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0136175-DF3A-2405-0BAD-8D61B2CD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A7C12E-5840-6356-3B95-94049AA1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02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3D711-EEF2-4F58-6D93-5D616336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AF1F3D-70F8-E1EF-9A63-C9F965434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52176D-0C23-1457-B303-C4E9E37B9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E36857-B8D9-BCE0-F62B-3410B2388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A3FD85-12DD-52C0-968E-F8A09CA6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C035D9-2554-ADA7-E64A-A0CA4B3D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62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CC285-93DE-A83C-D60B-8A2D52F6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8E70855-B921-113A-2AE6-3F3135632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570106-D25E-58AB-7AB7-2452A01AE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0D9FF-5424-DDC9-5D34-F9D4FD94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AB78FF-350A-343C-C5A1-E19C9B34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CF2374-19AE-AD97-0551-E7FF1926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1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A9C0F-CC4F-677D-B785-8D413B8E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4BD23D-714C-3442-B757-E6956B6E1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F93D2F-31A2-5252-C274-D59C2066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245DF-B80B-8553-7092-B73A402B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1EB607-FE89-61E9-E710-1F1A9798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2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00C92C-F045-B634-15B3-8F04C1756C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EA8C3D-51A3-CC1C-10CD-0D083520C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F2AB6B-EEB1-FE24-2E14-B5F5A4B6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22AB2-CC54-CF9E-AF76-89EC9948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4915FC-86A3-B596-4C3E-27131B4CF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19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C5242-8B85-8557-BB6A-EC5FA5CC3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636A15-A615-D552-643B-5BE998F78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0B9167-08F1-9232-F550-BA3D3161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43561D-3819-D62F-504E-0B23902F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42DB3-855A-99A8-B1D1-ACB865A4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00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87DD8-56B5-9443-F661-6A5303BE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DD9CD8-1BF2-D6C4-18CA-736C22A55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736E3B-E045-D6EE-24D4-51DE4330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34C23E-B978-4FAF-1970-48AD1014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1B1BE-67DF-E439-79BB-16663D6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908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4B658-3017-E75B-309B-6D5BFB6C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001EE6-8A99-E853-EB25-0F4F972B6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233F85-56E3-1FF6-7B6A-0581DA12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9DB2E5-B898-98C5-7B56-B1050038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4DF615-238F-9AC7-9D60-279B7B6D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6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72884-11E8-0131-BFF5-34B10E06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C304CA-0A82-E53F-91F0-76D2D0AF2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808C05-9AEE-2D43-5685-7B1E3261C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AA6CAF-E048-7217-7FBF-EECEA180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DE3D02-9131-C7FE-F779-4EBE9E7E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7FAF90-F926-7323-B286-6A566EC7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5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566C8-1795-9A1F-5B24-AC8F0A4A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339249-3A0A-0A66-E494-B94628E27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7B9772-F57D-1260-B879-6CD17157B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C6B75B-F42A-1D8C-2DC1-88E812FE2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DAE0DD-DEBA-7DDB-CC33-639967131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8901A6-6BEB-9582-6595-DBC49D4A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4D162B-61FC-6E58-78B1-6EBF5737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6B3F92-54B5-5AA6-B9BC-A07442C43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63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27248-C770-6332-D9E1-06DB3AE44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A658C4-D54E-2ED0-1AD6-363B9C14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2FF0DF-D287-F5F7-8E3F-F9298B54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04369D-471E-9828-D713-5D81F089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1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A17242-C785-15C9-1379-B9A1BAA3E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257EEF-4521-6B6D-C46B-BF189A6CD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945EE9-3A90-B540-5F95-634A74C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C0D16-1634-4B40-FF60-72962A4F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AD870E-339D-98B4-64C4-F46E5BC02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274894-088E-E1DF-3B76-F5FB7A8DD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01A5DE-CAC1-18A7-4621-999A73F28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7B2E03-EF41-6637-B9DE-92DA0500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19CF3F-7614-AA39-8A82-6A41B6704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19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C2151-1B6B-4677-46B3-6BCF7A84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3D3CE2-F016-8279-EAB5-B22EC7B59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2ED04D-2FF8-C17A-240E-CE4B655E5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04A8ED-5426-E73E-23BC-FEE4D971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678B2B-DFD3-B4FC-BD1C-F3EB3AB0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E7634A-07D9-F00C-0FF5-CBED5C44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9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F3FA4-91B3-2232-5B10-CB4EF824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CD1151-E280-41E7-58B2-005A5AE73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376219-E411-BF11-6DB6-9CED6EB0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E5890B-CDD0-A1CB-FE9F-662538E7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9D042B-4856-FB2D-F76D-9A6D6552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61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704705-6456-C284-FCBF-54308819D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D2852E-553E-9CFB-8F7D-0838F2764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903240-C095-16BA-327D-3CAAEBEB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CEE36A-A456-EF06-E6A8-D61D12AC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B8E7F8-148F-BF52-D5B4-884F736D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20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6EC45B-0606-D7DE-573A-6536827BA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A3CA5C-A4E6-503D-61CD-40C7085CD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D027EE-9EA4-02C8-DEA5-09B8F9A37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C0A70E-3492-40B1-A42F-990C99091365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641C0-6A86-B522-41F7-A967D3219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86CA0D-33D5-7063-E6EF-5F8E95F38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373B4-DCC3-45D8-8147-B47C9F6A87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00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2C07F4-4E9F-F2BD-94BB-9CCA94DD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76BF94-1D6E-5419-7FFF-5D6BF9CFA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B5DAAF-503D-5C63-0D57-D02267677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B3F51-AA9E-4D34-8144-3A5F1E1AEB52}" type="datetimeFigureOut">
              <a:rPr lang="es-ES" smtClean="0"/>
              <a:t>11/07/2025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C4CB22-D2D7-60F1-A7D6-29120CD02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F44E1-4CE8-5978-2F3E-CB1AC17DB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970836-AFF6-4270-B515-228F2A2EA8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13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9.jpeg"/><Relationship Id="rId5" Type="http://schemas.openxmlformats.org/officeDocument/2006/relationships/diagramLayout" Target="../diagrams/layout1.xml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diagramData" Target="../diagrams/data1.xml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5CFB6-1C13-B88E-1DA6-EB3DA5029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761619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 descr="Imagen que contiene interior, vivo, cuarto, tabla&#10;&#10;El contenido generado por IA puede ser incorrecto.">
            <a:extLst>
              <a:ext uri="{FF2B5EF4-FFF2-40B4-BE49-F238E27FC236}">
                <a16:creationId xmlns:a16="http://schemas.microsoft.com/office/drawing/2014/main" id="{66614F14-4340-865E-9327-D1EDAA9C86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6" r="1156"/>
          <a:stretch>
            <a:fillRect/>
          </a:stretch>
        </p:blipFill>
        <p:spPr>
          <a:xfrm>
            <a:off x="838200" y="1000040"/>
            <a:ext cx="10628376" cy="5440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AE90315-47CB-55FF-7E10-AC3E7C82FD78}"/>
              </a:ext>
            </a:extLst>
          </p:cNvPr>
          <p:cNvSpPr txBox="1"/>
          <p:nvPr/>
        </p:nvSpPr>
        <p:spPr>
          <a:xfrm>
            <a:off x="2403607" y="23225"/>
            <a:ext cx="928765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5400" b="1" spc="300" noProof="0" dirty="0">
                <a:ln/>
                <a:solidFill>
                  <a:srgbClr val="9E7428"/>
                </a:solidFill>
                <a:effectLst>
                  <a:outerShdw blurRad="38100" dist="38100" dir="2700000" algn="tl">
                    <a:srgbClr val="FFC000"/>
                  </a:outerShdw>
                  <a:reflection blurRad="76200" stA="55000" endA="300" endPos="34000" dir="5400000" sy="-100000" algn="bl" rotWithShape="0"/>
                </a:effectLst>
              </a:rPr>
              <a:t>COMEÇO DIFÍCIL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5C29692-8C98-5EC2-CD54-AA6072EC1183}"/>
              </a:ext>
            </a:extLst>
          </p:cNvPr>
          <p:cNvSpPr txBox="1"/>
          <p:nvPr/>
        </p:nvSpPr>
        <p:spPr>
          <a:xfrm>
            <a:off x="8444906" y="6390468"/>
            <a:ext cx="3095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>
                <a:solidFill>
                  <a:srgbClr val="491201"/>
                </a:solidFill>
              </a:rPr>
              <a:t>Lição 3 para 19 de julho de 2025</a:t>
            </a:r>
          </a:p>
        </p:txBody>
      </p:sp>
    </p:spTree>
    <p:extLst>
      <p:ext uri="{BB962C8B-B14F-4D97-AF65-F5344CB8AC3E}">
        <p14:creationId xmlns:p14="http://schemas.microsoft.com/office/powerpoint/2010/main" val="90100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 descr="Un grupo de personas en una boda&#10;&#10;El contenido generado por IA puede ser incorrecto.">
            <a:extLst>
              <a:ext uri="{FF2B5EF4-FFF2-40B4-BE49-F238E27FC236}">
                <a16:creationId xmlns:a16="http://schemas.microsoft.com/office/drawing/2014/main" id="{A5396E47-21EA-44A9-1CEF-188075BE7A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6" t="7455" r="146" b="6569"/>
          <a:stretch>
            <a:fillRect/>
          </a:stretch>
        </p:blipFill>
        <p:spPr>
          <a:xfrm>
            <a:off x="-305" y="560"/>
            <a:ext cx="12192000" cy="524110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4452732"/>
            <a:ext cx="12228128" cy="1311974"/>
            <a:chOff x="-305" y="2987478"/>
            <a:chExt cx="12188952" cy="1828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6A4A69CB-0B7C-40CE-254C-E081F7A389D9}"/>
              </a:ext>
            </a:extLst>
          </p:cNvPr>
          <p:cNvSpPr txBox="1"/>
          <p:nvPr/>
        </p:nvSpPr>
        <p:spPr>
          <a:xfrm>
            <a:off x="39761" y="5252339"/>
            <a:ext cx="12112171" cy="150810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300" b="1" dirty="0">
                <a:ln w="12700" cmpd="sng">
                  <a:noFill/>
                  <a:prstDash val="solid"/>
                </a:ln>
                <a:solidFill>
                  <a:srgbClr val="3A538A"/>
                </a:solidFill>
                <a:latin typeface="Comic Sans MS" panose="030F0702030302020204" pitchFamily="66" charset="0"/>
              </a:rPr>
              <a:t>“Então Moisés e Arão foram ao faraó e disseram-lhe: 'O Senhor, o Deus de Israel, diz: 'Deixe meu povo ir e celebrar uma festa para mim no deserto'. E o faraó respondeu: "Quem é o Senhor para que eu obedeça à sua voz e deixe Israel ir? Não conheço o Senhor, nem deixarei Israel ir".” </a:t>
            </a:r>
            <a:r>
              <a:rPr kumimoji="0" lang="pt-BR" sz="16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3A538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Êxodo 5:1-2</a:t>
            </a:r>
          </a:p>
        </p:txBody>
      </p:sp>
    </p:spTree>
    <p:extLst>
      <p:ext uri="{BB962C8B-B14F-4D97-AF65-F5344CB8AC3E}">
        <p14:creationId xmlns:p14="http://schemas.microsoft.com/office/powerpoint/2010/main" val="324450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920C9-8E97-1EEA-2A2D-67065471249C}"/>
              </a:ext>
            </a:extLst>
          </p:cNvPr>
          <p:cNvSpPr txBox="1"/>
          <p:nvPr/>
        </p:nvSpPr>
        <p:spPr>
          <a:xfrm>
            <a:off x="5943600" y="4200525"/>
            <a:ext cx="5695950" cy="24776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rgbClr val="7A21A4"/>
                </a:solidFill>
              </a:rPr>
              <a:t>A petição: "Deixe meu povo ir".</a:t>
            </a:r>
            <a:endParaRPr lang="pt-BR" sz="2000" b="1" noProof="0" dirty="0">
              <a:solidFill>
                <a:srgbClr val="7A21A4"/>
              </a:solidFill>
            </a:endParaRPr>
          </a:p>
          <a:p>
            <a:pPr lvl="1">
              <a:spcBef>
                <a:spcPts val="600"/>
              </a:spcBef>
            </a:pPr>
            <a:r>
              <a:rPr lang="pt-BR" sz="2000" b="1" dirty="0"/>
              <a:t>A resposta do Faraó </a:t>
            </a:r>
            <a:r>
              <a:rPr lang="pt-BR" sz="2000" b="1" noProof="0" dirty="0"/>
              <a:t>(Êxodo 5:1-2)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resposta do povo </a:t>
            </a:r>
            <a:r>
              <a:rPr lang="pt-BR" sz="2000" b="1" noProof="0" dirty="0"/>
              <a:t>(Êxodo 5:3-21)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resposta de Deus </a:t>
            </a:r>
            <a:r>
              <a:rPr lang="pt-BR" sz="2000" b="1" noProof="0" dirty="0"/>
              <a:t>(Êxodo 5:22-6:8)</a:t>
            </a:r>
          </a:p>
          <a:p>
            <a:pPr lvl="1">
              <a:spcBef>
                <a:spcPts val="600"/>
              </a:spcBef>
            </a:pPr>
            <a:r>
              <a:rPr lang="pt-BR" sz="2000" b="1" dirty="0"/>
              <a:t>A resposta de Moisés </a:t>
            </a:r>
            <a:r>
              <a:rPr lang="pt-BR" sz="2000" b="1" noProof="0" dirty="0"/>
              <a:t>(Êxodo 6:9-13)</a:t>
            </a: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rgbClr val="A01965"/>
                </a:solidFill>
              </a:rPr>
              <a:t>O papel de Moisés e Arão </a:t>
            </a:r>
            <a:r>
              <a:rPr lang="pt-BR" sz="2000" b="1" noProof="0" dirty="0">
                <a:solidFill>
                  <a:srgbClr val="A01965"/>
                </a:solidFill>
              </a:rPr>
              <a:t>(Êxodo 6:28-7:7)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576F8-2BB4-78B1-7CAB-2B799A1BA797}"/>
              </a:ext>
            </a:extLst>
          </p:cNvPr>
          <p:cNvSpPr txBox="1"/>
          <p:nvPr/>
        </p:nvSpPr>
        <p:spPr>
          <a:xfrm>
            <a:off x="101049" y="126891"/>
            <a:ext cx="6156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436E6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Moisés intuiu, não seria fácil para o Faraó permitir que Israel deixasse o Egito.</a:t>
            </a:r>
            <a:endParaRPr lang="pt-BR" sz="2000" b="1" noProof="0" dirty="0">
              <a:solidFill>
                <a:schemeClr val="bg1"/>
              </a:solidFill>
              <a:effectLst>
                <a:glow rad="127000">
                  <a:srgbClr val="436E6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 descr="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9B642608-2A8E-8DC1-BA99-9B31E086D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085" y="208449"/>
            <a:ext cx="2799612" cy="35665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9D2AD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DE1F443F-4220-C968-5CBC-D12FE37A12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6" y="4298706"/>
            <a:ext cx="4552949" cy="231096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0" name="Imagen 9" descr="Manzana de color rojo&#10;&#10;El contenido generado por IA puede ser incorrecto.">
            <a:extLst>
              <a:ext uri="{FF2B5EF4-FFF2-40B4-BE49-F238E27FC236}">
                <a16:creationId xmlns:a16="http://schemas.microsoft.com/office/drawing/2014/main" id="{E9ED125A-4CCB-D4AD-D9DD-C7150C57C8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744" y="4633354"/>
            <a:ext cx="308050" cy="3013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 descr="Huevo dentro de una taza&#10;&#10;El contenido generado por IA puede ser incorrecto.">
            <a:extLst>
              <a:ext uri="{FF2B5EF4-FFF2-40B4-BE49-F238E27FC236}">
                <a16:creationId xmlns:a16="http://schemas.microsoft.com/office/drawing/2014/main" id="{42B6CFB6-F6C4-2334-5B3C-5B38ECFEA0D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744" y="5001198"/>
            <a:ext cx="314722" cy="3102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 descr="Huevo dentro de un tazón&#10;&#10;El contenido generado por IA puede ser incorrecto.">
            <a:extLst>
              <a:ext uri="{FF2B5EF4-FFF2-40B4-BE49-F238E27FC236}">
                <a16:creationId xmlns:a16="http://schemas.microsoft.com/office/drawing/2014/main" id="{934257A4-985D-BD46-EB84-AD82AFDACB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744" y="5770248"/>
            <a:ext cx="309162" cy="3113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 descr="Imagen que contiene verde, alimentos, tabla, tazón&#10;&#10;El contenido generado por IA puede ser incorrecto.">
            <a:extLst>
              <a:ext uri="{FF2B5EF4-FFF2-40B4-BE49-F238E27FC236}">
                <a16:creationId xmlns:a16="http://schemas.microsoft.com/office/drawing/2014/main" id="{1E9C75F7-EF4D-8D81-9402-098D7DD3E6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744" y="5377939"/>
            <a:ext cx="314722" cy="3258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 descr="Forma&#10;&#10;El contenido generado por IA puede ser incorrecto.">
            <a:extLst>
              <a:ext uri="{FF2B5EF4-FFF2-40B4-BE49-F238E27FC236}">
                <a16:creationId xmlns:a16="http://schemas.microsoft.com/office/drawing/2014/main" id="{8DE583C9-C385-128D-1A45-619EEE369F4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478532" y="4086579"/>
            <a:ext cx="287659" cy="63386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 descr="Forma&#10;&#10;El contenido generado por IA puede ser incorrecto.">
            <a:extLst>
              <a:ext uri="{FF2B5EF4-FFF2-40B4-BE49-F238E27FC236}">
                <a16:creationId xmlns:a16="http://schemas.microsoft.com/office/drawing/2014/main" id="{B642248E-5F63-0168-ACB2-748CA8A59C3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478532" y="6128421"/>
            <a:ext cx="287659" cy="63386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2F9681B-F0AB-259B-84AB-D8ADFEFCA87C}"/>
              </a:ext>
            </a:extLst>
          </p:cNvPr>
          <p:cNvSpPr txBox="1"/>
          <p:nvPr/>
        </p:nvSpPr>
        <p:spPr>
          <a:xfrm>
            <a:off x="101049" y="3051691"/>
            <a:ext cx="6156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436E6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pedido foi feito; foi rejeitado; houve represálias; Moisés não fez nada milagroso; … decepcionante.</a:t>
            </a:r>
            <a:endParaRPr lang="pt-BR" sz="2000" b="1" noProof="0" dirty="0">
              <a:solidFill>
                <a:schemeClr val="bg1"/>
              </a:solidFill>
              <a:effectLst>
                <a:glow rad="127000">
                  <a:srgbClr val="436E6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46BE25D-91E0-4803-EE8F-1B4BDEE16497}"/>
              </a:ext>
            </a:extLst>
          </p:cNvPr>
          <p:cNvSpPr txBox="1"/>
          <p:nvPr/>
        </p:nvSpPr>
        <p:spPr>
          <a:xfrm>
            <a:off x="101049" y="2069102"/>
            <a:ext cx="6156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436E6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Portanto, as esperanças do povo estavam nos milagres que forçariam Faraó a responder afirmativamente ao seu pedido.</a:t>
            </a:r>
            <a:endParaRPr lang="pt-BR" sz="2000" b="1" noProof="0" dirty="0">
              <a:solidFill>
                <a:schemeClr val="bg1"/>
              </a:solidFill>
              <a:effectLst>
                <a:glow rad="127000">
                  <a:srgbClr val="436E6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47DCA53-3BC7-8C4D-04E1-00D6C259A057}"/>
              </a:ext>
            </a:extLst>
          </p:cNvPr>
          <p:cNvSpPr txBox="1"/>
          <p:nvPr/>
        </p:nvSpPr>
        <p:spPr>
          <a:xfrm>
            <a:off x="101049" y="846673"/>
            <a:ext cx="61568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glow rad="127000">
                    <a:srgbClr val="436E6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 parecia lógico que eles simplesmente deixassem um número tão grande de pessoas úteis irem livres, que estavam fazendo um trabalho que os egípcios não queriam fazer. </a:t>
            </a:r>
            <a:endParaRPr lang="pt-BR" sz="2000" b="1" noProof="0" dirty="0">
              <a:solidFill>
                <a:schemeClr val="bg1"/>
              </a:solidFill>
              <a:effectLst>
                <a:glow rad="127000">
                  <a:srgbClr val="436E6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C73FD3-E1E8-F155-FDD5-8136B3A525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91" r="7591"/>
          <a:stretch>
            <a:fillRect/>
          </a:stretch>
        </p:blipFill>
        <p:spPr>
          <a:xfrm>
            <a:off x="9281814" y="208449"/>
            <a:ext cx="2799612" cy="3566527"/>
          </a:xfrm>
          <a:prstGeom prst="snip2DiagRect">
            <a:avLst>
              <a:gd name="adj1" fmla="val 15650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265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497BD3-BF87-4C4A-F3EC-D9C7EADF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B5EF73D-6028-4A34-F9F2-514CE6BF81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1943100"/>
            <a:ext cx="5314950" cy="4914899"/>
            <a:chOff x="0" y="1943100"/>
            <a:chExt cx="5314950" cy="4914899"/>
          </a:xfrm>
        </p:grpSpPr>
        <p:pic>
          <p:nvPicPr>
            <p:cNvPr id="4" name="Imagen 3" descr="Un grupo de personas en un escenario&#10;&#10;El contenido generado por IA puede ser incorrecto.">
              <a:extLst>
                <a:ext uri="{FF2B5EF4-FFF2-40B4-BE49-F238E27FC236}">
                  <a16:creationId xmlns:a16="http://schemas.microsoft.com/office/drawing/2014/main" id="{220C6728-6485-9873-4470-BFF2031F5B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943" b="3943"/>
            <a:stretch>
              <a:fillRect/>
            </a:stretch>
          </p:blipFill>
          <p:spPr>
            <a:xfrm>
              <a:off x="0" y="1962150"/>
              <a:ext cx="5314950" cy="4895849"/>
            </a:xfrm>
            <a:prstGeom prst="rect">
              <a:avLst/>
            </a:prstGeom>
          </p:spPr>
        </p:pic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B15C8E82-B23E-540A-28D8-6CB8EBC570B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305425" y="1943100"/>
              <a:ext cx="0" cy="4914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79D5E0E-2F28-B80C-1458-E6F7C7D04DF1}"/>
              </a:ext>
            </a:extLst>
          </p:cNvPr>
          <p:cNvSpPr txBox="1"/>
          <p:nvPr/>
        </p:nvSpPr>
        <p:spPr>
          <a:xfrm>
            <a:off x="5688453" y="2088207"/>
            <a:ext cx="6343648" cy="34470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31750">
              <a:bevelT w="38100" h="38100"/>
              <a:contourClr>
                <a:schemeClr val="accent3">
                  <a:lumMod val="50000"/>
                </a:schemeClr>
              </a:contourClr>
            </a:sp3d>
          </a:bodyPr>
          <a:lstStyle/>
          <a:p>
            <a:pPr algn="ctr">
              <a:spcBef>
                <a:spcPts val="2400"/>
              </a:spcBef>
            </a:pPr>
            <a:r>
              <a:rPr lang="pt-BR" sz="6600" b="1" spc="300" dirty="0">
                <a:ln w="0"/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50000">
                      <a:schemeClr val="accent3"/>
                    </a:gs>
                    <a:gs pos="100000">
                      <a:srgbClr val="FF4343"/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 PETIÇÃO:
"DEIXE MEU POVO IR"</a:t>
            </a:r>
            <a:endParaRPr lang="pt-BR" sz="6600" b="1" spc="300" noProof="0" dirty="0">
              <a:ln w="0"/>
              <a:gradFill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/>
                  </a:gs>
                  <a:gs pos="100000">
                    <a:srgbClr val="FF4343"/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07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267A5EA9-FDF8-C46B-2BEA-B1513F6B8E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9535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-76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6D76134-881B-966D-C83F-357885F3F6B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rgbClr val="FFFF00"/>
                  </a:solidFill>
                  <a:prstDash val="solid"/>
                </a:ln>
                <a:gradFill>
                  <a:gsLst>
                    <a:gs pos="0">
                      <a:srgbClr val="FFFF00"/>
                    </a:gs>
                    <a:gs pos="4000">
                      <a:srgbClr val="FFFF66"/>
                    </a:gs>
                    <a:gs pos="87000">
                      <a:srgbClr val="FFFFCC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RESPOSTA DO FARAÓ </a:t>
            </a:r>
            <a:endParaRPr lang="pt-BR" sz="4400" b="1" spc="300" noProof="0" dirty="0">
              <a:ln w="12700" cmpd="sng">
                <a:solidFill>
                  <a:srgbClr val="FFFF00"/>
                </a:solidFill>
                <a:prstDash val="solid"/>
              </a:ln>
              <a:gradFill>
                <a:gsLst>
                  <a:gs pos="0">
                    <a:srgbClr val="FFFF00"/>
                  </a:gs>
                  <a:gs pos="4000">
                    <a:srgbClr val="FFFF66"/>
                  </a:gs>
                  <a:gs pos="87000">
                    <a:srgbClr val="FFFFCC"/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F5978C-C796-A3B3-A7EF-B8B1FAD40C11}"/>
              </a:ext>
            </a:extLst>
          </p:cNvPr>
          <p:cNvSpPr txBox="1"/>
          <p:nvPr/>
        </p:nvSpPr>
        <p:spPr>
          <a:xfrm>
            <a:off x="1195387" y="607516"/>
            <a:ext cx="98012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EEC7EC"/>
                </a:solidFill>
                <a:effectLst>
                  <a:glow rad="127000">
                    <a:srgbClr val="2D014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“Respondeu Faraó: Quem é o Senhor, para que eu ouça a sua voz e deixe ir Israel? Não conheço o Senhor, nem deixarei Israel ir” </a:t>
            </a:r>
            <a:r>
              <a:rPr lang="pt-BR" sz="1400" b="1" noProof="0" dirty="0">
                <a:solidFill>
                  <a:srgbClr val="EEC7EC"/>
                </a:solidFill>
                <a:effectLst>
                  <a:glow rad="127000">
                    <a:srgbClr val="2D0149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5:2)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348288-D948-E068-378F-D33A25B3E43D}"/>
              </a:ext>
            </a:extLst>
          </p:cNvPr>
          <p:cNvSpPr txBox="1"/>
          <p:nvPr/>
        </p:nvSpPr>
        <p:spPr>
          <a:xfrm>
            <a:off x="3293342" y="1295353"/>
            <a:ext cx="6356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Tutmés</a:t>
            </a:r>
            <a:r>
              <a:rPr lang="pt-BR" sz="2000" b="1" dirty="0"/>
              <a:t> III era uma criança quando foi colocado no trono, sob a regência de </a:t>
            </a:r>
            <a:r>
              <a:rPr lang="pt-BR" sz="2000" b="1" dirty="0" err="1"/>
              <a:t>Hatshepsut</a:t>
            </a:r>
            <a:r>
              <a:rPr lang="pt-BR" sz="2000" b="1" dirty="0"/>
              <a:t>, para evitar que Moisés fosse proclamado faraó. Moisés fugiu do Egito quando </a:t>
            </a:r>
            <a:r>
              <a:rPr lang="pt-BR" sz="2000" b="1" dirty="0" err="1"/>
              <a:t>Tutmés</a:t>
            </a:r>
            <a:r>
              <a:rPr lang="pt-BR" sz="2000" b="1" dirty="0"/>
              <a:t> era apenas um adolescente.</a:t>
            </a:r>
            <a:endParaRPr lang="pt-BR" sz="2000" b="1" noProof="0" dirty="0"/>
          </a:p>
        </p:txBody>
      </p:sp>
      <p:pic>
        <p:nvPicPr>
          <p:cNvPr id="4" name="Imagen 3" descr="Imagen que contiene persona, parado, mujer, hombre&#10;&#10;El contenido generado por IA puede ser incorrecto.">
            <a:extLst>
              <a:ext uri="{FF2B5EF4-FFF2-40B4-BE49-F238E27FC236}">
                <a16:creationId xmlns:a16="http://schemas.microsoft.com/office/drawing/2014/main" id="{311D097E-7D14-7544-7DE5-08DDAC419B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81" y="1512391"/>
            <a:ext cx="3057526" cy="2293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Diagrama&#10;&#10;El contenido generado por IA puede ser incorrecto.">
            <a:extLst>
              <a:ext uri="{FF2B5EF4-FFF2-40B4-BE49-F238E27FC236}">
                <a16:creationId xmlns:a16="http://schemas.microsoft.com/office/drawing/2014/main" id="{A0FFFAC5-C60F-E9B2-57F1-2A8C554327F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628" y="4356405"/>
            <a:ext cx="3057525" cy="2293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Grupo de personas con instrumentos musicales&#10;&#10;El contenido generado por IA puede ser incorrecto.">
            <a:extLst>
              <a:ext uri="{FF2B5EF4-FFF2-40B4-BE49-F238E27FC236}">
                <a16:creationId xmlns:a16="http://schemas.microsoft.com/office/drawing/2014/main" id="{CB493894-F19E-9B63-3CFA-60200AA7E0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7763" y="3584124"/>
            <a:ext cx="2361609" cy="3149797"/>
          </a:xfrm>
          <a:prstGeom prst="rect">
            <a:avLst/>
          </a:prstGeom>
          <a:ln w="38100" cap="sq">
            <a:gradFill>
              <a:gsLst>
                <a:gs pos="0">
                  <a:srgbClr val="46308A"/>
                </a:gs>
                <a:gs pos="32000">
                  <a:srgbClr val="46308A"/>
                </a:gs>
                <a:gs pos="36000">
                  <a:srgbClr val="FDFDFE"/>
                </a:gs>
                <a:gs pos="69000">
                  <a:schemeClr val="bg1"/>
                </a:gs>
                <a:gs pos="73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B568844-9866-E032-DDAE-582998A4B25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54"/>
          <a:stretch>
            <a:fillRect/>
          </a:stretch>
        </p:blipFill>
        <p:spPr>
          <a:xfrm>
            <a:off x="9652009" y="1291947"/>
            <a:ext cx="2437363" cy="17696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266E1B5-0D5B-895D-EE24-A3DEF233BF17}"/>
              </a:ext>
            </a:extLst>
          </p:cNvPr>
          <p:cNvSpPr txBox="1"/>
          <p:nvPr/>
        </p:nvSpPr>
        <p:spPr>
          <a:xfrm>
            <a:off x="3293342" y="5234893"/>
            <a:ext cx="63568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Sua atitude é usada no Apocalipse como um símbolo para representar a nação francesa durante a revolução do século XVIII (</a:t>
            </a:r>
            <a:r>
              <a:rPr lang="pt-BR" sz="2000" b="1" dirty="0" err="1"/>
              <a:t>Ap</a:t>
            </a:r>
            <a:r>
              <a:rPr lang="pt-BR" sz="2000" b="1" dirty="0"/>
              <a:t> 11:8). Como o faraó, a República Francesa declarou a religião abolida e se manifestou como uma nação ateísta.</a:t>
            </a:r>
            <a:endParaRPr lang="pt-BR" sz="2000" b="1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3F1F48-6291-CF97-BE10-CB68491281C9}"/>
              </a:ext>
            </a:extLst>
          </p:cNvPr>
          <p:cNvSpPr txBox="1"/>
          <p:nvPr/>
        </p:nvSpPr>
        <p:spPr>
          <a:xfrm>
            <a:off x="3293342" y="3921713"/>
            <a:ext cx="63568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resposta de </a:t>
            </a:r>
            <a:r>
              <a:rPr lang="pt-BR" sz="2000" b="1" dirty="0" err="1"/>
              <a:t>Tutmés</a:t>
            </a:r>
            <a:r>
              <a:rPr lang="pt-BR" sz="2000" b="1" dirty="0"/>
              <a:t> é um desafio, não contra Moisés, mas contra o próprio Deus. Simplificando, desafiou a própria existência de Deus</a:t>
            </a:r>
            <a:br>
              <a:rPr lang="pt-BR" sz="2000" b="1" dirty="0"/>
            </a:br>
            <a:r>
              <a:rPr lang="pt-BR" sz="2000" b="1" dirty="0"/>
              <a:t>(Êxodo 5:2).</a:t>
            </a:r>
            <a:endParaRPr lang="pt-BR" sz="2000" b="1" noProof="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31ADAF6-8D8F-5BC8-6ED4-D90DC790E263}"/>
              </a:ext>
            </a:extLst>
          </p:cNvPr>
          <p:cNvSpPr txBox="1"/>
          <p:nvPr/>
        </p:nvSpPr>
        <p:spPr>
          <a:xfrm>
            <a:off x="3293342" y="2608533"/>
            <a:ext cx="63586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40 anos depois, Moisés estava de volta à corte. Ele teria vindo para reivindicar seu direito ao trono? De modo algum. O pedido era simples: "Deixa ir o meu povo" (Êxodo 5:1).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99950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0" grpId="0" build="p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2000" t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8D7DAE7-E6BD-1955-4861-FFE9F527E2CC}"/>
              </a:ext>
            </a:extLst>
          </p:cNvPr>
          <p:cNvSpPr/>
          <p:nvPr/>
        </p:nvSpPr>
        <p:spPr>
          <a:xfrm>
            <a:off x="3884251" y="9939"/>
            <a:ext cx="8032765" cy="157344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80FC145-9A65-684D-1080-A7712D2C4424}"/>
              </a:ext>
            </a:extLst>
          </p:cNvPr>
          <p:cNvSpPr txBox="1"/>
          <p:nvPr/>
        </p:nvSpPr>
        <p:spPr>
          <a:xfrm>
            <a:off x="3884251" y="0"/>
            <a:ext cx="803276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dirty="0">
                <a:ln w="22225">
                  <a:solidFill>
                    <a:srgbClr val="FF381D"/>
                  </a:solidFill>
                  <a:prstDash val="solid"/>
                </a:ln>
                <a:solidFill>
                  <a:srgbClr val="FFBC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RESPOSTA DO POVO</a:t>
            </a:r>
            <a:endParaRPr lang="pt-BR" sz="4400" b="1" noProof="0" dirty="0">
              <a:ln w="22225">
                <a:solidFill>
                  <a:srgbClr val="FF381D"/>
                </a:solidFill>
                <a:prstDash val="solid"/>
              </a:ln>
              <a:solidFill>
                <a:srgbClr val="FFBC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6812A5-EE95-4111-0605-BCBA7CD3314C}"/>
              </a:ext>
            </a:extLst>
          </p:cNvPr>
          <p:cNvSpPr txBox="1"/>
          <p:nvPr/>
        </p:nvSpPr>
        <p:spPr>
          <a:xfrm>
            <a:off x="3884251" y="633323"/>
            <a:ext cx="80327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“disseram-lhes: "Que o Senhor olhe para vós e julgue; pois nos fez uma abominação aos olhos de Faraó e de seus servos, colocando sua espada em suas mãos, para que nos matem” </a:t>
            </a:r>
            <a:r>
              <a:rPr lang="pt-BR" sz="1400" b="1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5:21)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F6E8B3-5E99-D016-4F4F-B7FE0C774732}"/>
              </a:ext>
            </a:extLst>
          </p:cNvPr>
          <p:cNvSpPr txBox="1"/>
          <p:nvPr/>
        </p:nvSpPr>
        <p:spPr>
          <a:xfrm>
            <a:off x="3687417" y="1573446"/>
            <a:ext cx="8511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Moisés realizou diante do povo os sinais que Deus lhe dera, eles creram e adoraram (Êxodo 4:29-31). Podemos imaginar como eles esperaram ansiosamente pela resposta do Faraó ao seu pedido.</a:t>
            </a:r>
            <a:endParaRPr lang="pt-BR" sz="2000" b="1" noProof="0" dirty="0"/>
          </a:p>
        </p:txBody>
      </p:sp>
      <p:pic>
        <p:nvPicPr>
          <p:cNvPr id="4" name="Imagen 3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E886AF16-379A-0E0E-EAB2-6EB34F8BC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35" y="216759"/>
            <a:ext cx="3412433" cy="234032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9694C55-EEE9-7C0D-245D-98C1D817EA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0" t="16466" r="520" b="456"/>
          <a:stretch>
            <a:fillRect/>
          </a:stretch>
        </p:blipFill>
        <p:spPr>
          <a:xfrm>
            <a:off x="7139012" y="2610683"/>
            <a:ext cx="4945023" cy="4108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9975556-BC43-C005-4561-C7D55B5FB2B9}"/>
              </a:ext>
            </a:extLst>
          </p:cNvPr>
          <p:cNvSpPr txBox="1"/>
          <p:nvPr/>
        </p:nvSpPr>
        <p:spPr>
          <a:xfrm>
            <a:off x="82229" y="2610683"/>
            <a:ext cx="69488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resposta foi realmente inesperada. O Faraó não apenas recusou, mas os forçou a fazer seu trabalho sem lhes dar os materiais necessários, mas exigindo os mesmos resultados (Êxodo 5:6-8). Qual foi a desculpa para impor uma ordem tão irracional?</a:t>
            </a:r>
            <a:endParaRPr lang="pt-BR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812028-E8F8-991E-C050-5C627D833489}"/>
              </a:ext>
            </a:extLst>
          </p:cNvPr>
          <p:cNvSpPr txBox="1"/>
          <p:nvPr/>
        </p:nvSpPr>
        <p:spPr>
          <a:xfrm>
            <a:off x="82229" y="5549949"/>
            <a:ext cx="69488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eram maltratados, os superintendentes reclamavam com Faraó, mas não eram ouvidos. Então, eles se voltaram contra Moisés e Arão, acusando-os de serem os culpados de piorar sua situação (Êxodo 5:20-21).</a:t>
            </a:r>
            <a:endParaRPr lang="pt-BR" sz="2000" b="1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764C5C-C502-E95E-68D3-00572CA3BEC8}"/>
              </a:ext>
            </a:extLst>
          </p:cNvPr>
          <p:cNvSpPr txBox="1"/>
          <p:nvPr/>
        </p:nvSpPr>
        <p:spPr>
          <a:xfrm>
            <a:off x="82229" y="4241899"/>
            <a:ext cx="69488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Moisés e Arão, de acordo com </a:t>
            </a:r>
            <a:r>
              <a:rPr lang="pt-BR" sz="2000" b="1" dirty="0" err="1"/>
              <a:t>Tutmés</a:t>
            </a:r>
            <a:r>
              <a:rPr lang="pt-BR" sz="2000" b="1" dirty="0"/>
              <a:t>, os fizeram "cessar seus trabalhos" (Êxodo 5:5). Se tivessem tempo para falar sobre religião e liberdade, também teriam tempo para procurar palha. — </a:t>
            </a:r>
            <a:r>
              <a:rPr lang="pt-BR" sz="2000" b="1" dirty="0" err="1"/>
              <a:t>Êxo</a:t>
            </a:r>
            <a:r>
              <a:rPr lang="pt-BR" sz="2000" b="1" dirty="0"/>
              <a:t>. 5:9, 17.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14853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3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44109440-B62B-87C7-4FBB-F59BCFE8D9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0488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35000" r="-21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CB3A76-85F9-5BA8-2556-45329AD36680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hilly" dir="t"/>
            </a:scene3d>
            <a:sp3d extrusionH="57150" contourW="19050" prstMaterial="matte">
              <a:bevelT w="63500" h="12700" prst="angle"/>
              <a:contourClr>
                <a:schemeClr val="tx1"/>
              </a:contourClr>
            </a:sp3d>
          </a:bodyPr>
          <a:lstStyle/>
          <a:p>
            <a:pPr algn="ctr"/>
            <a:r>
              <a:rPr lang="pt-BR" sz="4800" b="1" spc="300" noProof="0" dirty="0">
                <a:ln/>
                <a:gradFill>
                  <a:gsLst>
                    <a:gs pos="0">
                      <a:schemeClr val="accent5">
                        <a:hueOff val="0"/>
                        <a:satOff val="0"/>
                        <a:lumOff val="0"/>
                        <a:alphaOff val="0"/>
                        <a:satMod val="103000"/>
                        <a:lumMod val="102000"/>
                        <a:tint val="94000"/>
                      </a:schemeClr>
                    </a:gs>
                    <a:gs pos="45000">
                      <a:schemeClr val="accent5">
                        <a:hueOff val="0"/>
                        <a:satOff val="0"/>
                        <a:lumOff val="0"/>
                        <a:alphaOff val="0"/>
                        <a:satMod val="110000"/>
                        <a:lumMod val="100000"/>
                        <a:shade val="100000"/>
                      </a:schemeClr>
                    </a:gs>
                    <a:gs pos="53000">
                      <a:schemeClr val="accent6"/>
                    </a:gs>
                    <a:gs pos="100000">
                      <a:schemeClr val="accent6"/>
                    </a:gs>
                  </a:gsLst>
                  <a:lin ang="5400000" scaled="0"/>
                </a:gradFill>
              </a:rPr>
              <a:t>A RESPOSTA DE DEUS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58A65F-D461-76AC-ECE3-43E9063D0CB1}"/>
              </a:ext>
            </a:extLst>
          </p:cNvPr>
          <p:cNvSpPr txBox="1"/>
          <p:nvPr/>
        </p:nvSpPr>
        <p:spPr>
          <a:xfrm>
            <a:off x="95250" y="674191"/>
            <a:ext cx="120015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“O Senhor disse a Moisés: "Agora você verá o que farei ao faraó; pois com mão forte os soltará e com mão poderosa os expulsará de sua terra” 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(Êxodo 6:1)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4771E-6904-26A4-2607-19A6BF477908}"/>
              </a:ext>
            </a:extLst>
          </p:cNvPr>
          <p:cNvSpPr txBox="1"/>
          <p:nvPr/>
        </p:nvSpPr>
        <p:spPr>
          <a:xfrm>
            <a:off x="217386" y="1369815"/>
            <a:ext cx="9065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faraó fica zangado com Moisés. O povo está irado com Moisés. Moisés... não se ira, mas consterna-se e dirige-se a Deus com as suas dúvidas: «Por que afligis este povo? Para que me enviaste?" (Êxodo 5:22).</a:t>
            </a:r>
            <a:endParaRPr lang="pt-BR" sz="2000" b="1" noProof="0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B1B92C7-3481-CE1C-FE13-7111AE7CE1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8266989"/>
              </p:ext>
            </p:extLst>
          </p:nvPr>
        </p:nvGraphicFramePr>
        <p:xfrm>
          <a:off x="5137606" y="2850759"/>
          <a:ext cx="9100259" cy="3896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 descr="Una persona acostado en una cama&#10;&#10;El contenido generado por IA puede ser incorrecto.">
            <a:extLst>
              <a:ext uri="{FF2B5EF4-FFF2-40B4-BE49-F238E27FC236}">
                <a16:creationId xmlns:a16="http://schemas.microsoft.com/office/drawing/2014/main" id="{6D9384D8-0BCE-DCE2-C393-B1CDA5DE48D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086" y="1137527"/>
            <a:ext cx="2432304" cy="161848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Un dibujo de una persona con un florero con flores&#10;&#10;El contenido generado por IA puede ser incorrecto.">
            <a:extLst>
              <a:ext uri="{FF2B5EF4-FFF2-40B4-BE49-F238E27FC236}">
                <a16:creationId xmlns:a16="http://schemas.microsoft.com/office/drawing/2014/main" id="{11573F18-810E-AA77-CDF1-8AA9D067B66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1" r="7761"/>
          <a:stretch>
            <a:fillRect/>
          </a:stretch>
        </p:blipFill>
        <p:spPr>
          <a:xfrm>
            <a:off x="3336683" y="2770198"/>
            <a:ext cx="1444151" cy="19263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 descr="Un grupo de personas junto a un caballo&#10;&#10;El contenido generado por IA puede ser incorrecto.">
            <a:extLst>
              <a:ext uri="{FF2B5EF4-FFF2-40B4-BE49-F238E27FC236}">
                <a16:creationId xmlns:a16="http://schemas.microsoft.com/office/drawing/2014/main" id="{E7800163-E3F9-9303-2168-82AD1CD4A90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43" y="4802223"/>
            <a:ext cx="1444792" cy="19263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 descr="Un dibujo de un grupo de personas en una montaña&#10;&#10;El contenido generado por IA puede ser incorrecto.">
            <a:extLst>
              <a:ext uri="{FF2B5EF4-FFF2-40B4-BE49-F238E27FC236}">
                <a16:creationId xmlns:a16="http://schemas.microsoft.com/office/drawing/2014/main" id="{EA9928FD-4137-0D11-38C1-3509FD7C31E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5835" y="4802223"/>
            <a:ext cx="1444151" cy="19263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n 16" descr="Imagen que contiene pasto, pastel, tabla, comida&#10;&#10;El contenido generado por IA puede ser incorrecto.">
            <a:extLst>
              <a:ext uri="{FF2B5EF4-FFF2-40B4-BE49-F238E27FC236}">
                <a16:creationId xmlns:a16="http://schemas.microsoft.com/office/drawing/2014/main" id="{D351F22C-DDF4-71E4-9484-04375E895A6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8" r="3068"/>
          <a:stretch>
            <a:fillRect/>
          </a:stretch>
        </p:blipFill>
        <p:spPr>
          <a:xfrm>
            <a:off x="3336683" y="4802223"/>
            <a:ext cx="1444151" cy="19263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 descr="Imagen que contiene persona, tabla, comida, hombre&#10;&#10;El contenido generado por IA puede ser incorrecto.">
            <a:extLst>
              <a:ext uri="{FF2B5EF4-FFF2-40B4-BE49-F238E27FC236}">
                <a16:creationId xmlns:a16="http://schemas.microsoft.com/office/drawing/2014/main" id="{5943077D-249A-D156-276E-CE24AC01BB1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3" r="1783"/>
          <a:stretch>
            <a:fillRect/>
          </a:stretch>
        </p:blipFill>
        <p:spPr>
          <a:xfrm>
            <a:off x="1787171" y="2770198"/>
            <a:ext cx="1442815" cy="19263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 descr="Imagen que contiene agua, exterior, hombre, parado&#10;&#10;El contenido generado por IA puede ser incorrecto.">
            <a:extLst>
              <a:ext uri="{FF2B5EF4-FFF2-40B4-BE49-F238E27FC236}">
                <a16:creationId xmlns:a16="http://schemas.microsoft.com/office/drawing/2014/main" id="{F17F8D69-5488-7D6D-F46D-EA4DE748BE9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6" b="406"/>
          <a:stretch>
            <a:fillRect/>
          </a:stretch>
        </p:blipFill>
        <p:spPr>
          <a:xfrm>
            <a:off x="243264" y="2785832"/>
            <a:ext cx="1444792" cy="19107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C00AC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C398A5-2245-05A1-E035-78A947D88594}"/>
              </a:ext>
            </a:extLst>
          </p:cNvPr>
          <p:cNvSpPr txBox="1"/>
          <p:nvPr/>
        </p:nvSpPr>
        <p:spPr>
          <a:xfrm>
            <a:off x="217386" y="2385478"/>
            <a:ext cx="72670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Vamos examinar a resposta de Deus (Êxodo 6:1-8):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68650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BD0434-E91C-4713-8F0C-CE80D6A71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D2BD0434-E91C-4713-8F0C-CE80D6A71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graphicEl>
                                              <a:dgm id="{D2BD0434-E91C-4713-8F0C-CE80D6A71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dgm id="{D2BD0434-E91C-4713-8F0C-CE80D6A71E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F6AAAA-D8E6-4B28-A525-73E230E24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graphicEl>
                                              <a:dgm id="{08F6AAAA-D8E6-4B28-A525-73E230E248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graphicEl>
                                              <a:dgm id="{08F6AAAA-D8E6-4B28-A525-73E230E24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graphicEl>
                                              <a:dgm id="{08F6AAAA-D8E6-4B28-A525-73E230E24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76A652E-E40F-4CE7-A0E6-7E225E9EB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graphicEl>
                                              <a:dgm id="{B76A652E-E40F-4CE7-A0E6-7E225E9EBE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graphicEl>
                                              <a:dgm id="{B76A652E-E40F-4CE7-A0E6-7E225E9EB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graphicEl>
                                              <a:dgm id="{B76A652E-E40F-4CE7-A0E6-7E225E9EB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749E4E8-AC38-4211-BAFB-30B99EDA1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graphicEl>
                                              <a:dgm id="{3749E4E8-AC38-4211-BAFB-30B99EDA1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graphicEl>
                                              <a:dgm id="{3749E4E8-AC38-4211-BAFB-30B99EDA1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graphicEl>
                                              <a:dgm id="{3749E4E8-AC38-4211-BAFB-30B99EDA1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F91FA3C-876E-4C39-9C5B-3ADBB1C6F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graphicEl>
                                              <a:dgm id="{1F91FA3C-876E-4C39-9C5B-3ADBB1C6F2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graphicEl>
                                              <a:dgm id="{1F91FA3C-876E-4C39-9C5B-3ADBB1C6F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graphicEl>
                                              <a:dgm id="{1F91FA3C-876E-4C39-9C5B-3ADBB1C6F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8430AA8-6DB6-4CAB-A95C-B1CB7F6A4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graphicEl>
                                              <a:dgm id="{48430AA8-6DB6-4CAB-A95C-B1CB7F6A4C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graphicEl>
                                              <a:dgm id="{48430AA8-6DB6-4CAB-A95C-B1CB7F6A4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>
                                            <p:graphicEl>
                                              <a:dgm id="{48430AA8-6DB6-4CAB-A95C-B1CB7F6A4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508775-F007-40A3-AAE7-EAC9CD6B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graphicEl>
                                              <a:dgm id="{70508775-F007-40A3-AAE7-EAC9CD6B1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graphicEl>
                                              <a:dgm id="{70508775-F007-40A3-AAE7-EAC9CD6B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graphicEl>
                                              <a:dgm id="{70508775-F007-40A3-AAE7-EAC9CD6B1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243C3-2355-447E-B86D-A476F0F9B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graphicEl>
                                              <a:dgm id="{B81243C3-2355-447E-B86D-A476F0F9BE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graphicEl>
                                              <a:dgm id="{B81243C3-2355-447E-B86D-A476F0F9B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graphicEl>
                                              <a:dgm id="{B81243C3-2355-447E-B86D-A476F0F9B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D9F2B9D-42CE-4B44-8D29-23C9963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">
                                            <p:graphicEl>
                                              <a:dgm id="{FD9F2B9D-42CE-4B44-8D29-23C9963075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>
                                            <p:graphicEl>
                                              <a:dgm id="{FD9F2B9D-42CE-4B44-8D29-23C9963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">
                                            <p:graphicEl>
                                              <a:dgm id="{FD9F2B9D-42CE-4B44-8D29-23C9963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9163F5-12D1-4C79-BB1E-E2A323623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>
                                            <p:graphicEl>
                                              <a:dgm id="{CD9163F5-12D1-4C79-BB1E-E2A323623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graphicEl>
                                              <a:dgm id="{CD9163F5-12D1-4C79-BB1E-E2A323623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>
                                            <p:graphicEl>
                                              <a:dgm id="{CD9163F5-12D1-4C79-BB1E-E2A323623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823029D-24F6-41D6-BEFD-24031D346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">
                                            <p:graphicEl>
                                              <a:dgm id="{7823029D-24F6-41D6-BEFD-24031D3463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">
                                            <p:graphicEl>
                                              <a:dgm id="{7823029D-24F6-41D6-BEFD-24031D346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">
                                            <p:graphicEl>
                                              <a:dgm id="{7823029D-24F6-41D6-BEFD-24031D346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C7D247F-690A-43CC-8F1E-A8548CEC7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">
                                            <p:graphicEl>
                                              <a:dgm id="{EC7D247F-690A-43CC-8F1E-A8548CEC7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">
                                            <p:graphicEl>
                                              <a:dgm id="{EC7D247F-690A-43CC-8F1E-A8548CEC7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">
                                            <p:graphicEl>
                                              <a:dgm id="{EC7D247F-690A-43CC-8F1E-A8548CEC70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1BBAB7-6096-40F6-95D9-14624A9B0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8">
                                            <p:graphicEl>
                                              <a:dgm id="{D41BBAB7-6096-40F6-95D9-14624A9B0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">
                                            <p:graphicEl>
                                              <a:dgm id="{D41BBAB7-6096-40F6-95D9-14624A9B0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">
                                            <p:graphicEl>
                                              <a:dgm id="{D41BBAB7-6096-40F6-95D9-14624A9B0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9FF4BF1-3F20-4D9F-9C42-024DC5762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">
                                            <p:graphicEl>
                                              <a:dgm id="{49FF4BF1-3F20-4D9F-9C42-024DC57621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">
                                            <p:graphicEl>
                                              <a:dgm id="{49FF4BF1-3F20-4D9F-9C42-024DC5762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>
                                            <p:graphicEl>
                                              <a:dgm id="{49FF4BF1-3F20-4D9F-9C42-024DC5762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64CDA2-959C-4332-83D0-29F23DC13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8">
                                            <p:graphicEl>
                                              <a:dgm id="{D264CDA2-959C-4332-83D0-29F23DC13F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">
                                            <p:graphicEl>
                                              <a:dgm id="{D264CDA2-959C-4332-83D0-29F23DC13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">
                                            <p:graphicEl>
                                              <a:dgm id="{D264CDA2-959C-4332-83D0-29F23DC13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EA50098-44D4-49D6-BA4F-F8F0602CA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8">
                                            <p:graphicEl>
                                              <a:dgm id="{0EA50098-44D4-49D6-BA4F-F8F0602CAB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">
                                            <p:graphicEl>
                                              <a:dgm id="{0EA50098-44D4-49D6-BA4F-F8F0602CA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">
                                            <p:graphicEl>
                                              <a:dgm id="{0EA50098-44D4-49D6-BA4F-F8F0602CA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3A50A6D-C96B-4FBD-9017-877882150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8">
                                            <p:graphicEl>
                                              <a:dgm id="{93A50A6D-C96B-4FBD-9017-8778821501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8">
                                            <p:graphicEl>
                                              <a:dgm id="{93A50A6D-C96B-4FBD-9017-877882150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8">
                                            <p:graphicEl>
                                              <a:dgm id="{93A50A6D-C96B-4FBD-9017-877882150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BC1A523-D165-4D06-A252-CB406E710E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8">
                                            <p:graphicEl>
                                              <a:dgm id="{CBC1A523-D165-4D06-A252-CB406E710E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>
                                            <p:graphicEl>
                                              <a:dgm id="{CBC1A523-D165-4D06-A252-CB406E710E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>
                                            <p:graphicEl>
                                              <a:dgm id="{CBC1A523-D165-4D06-A252-CB406E710E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544EDE-1920-4EF6-BBC4-9A9B6C0A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8">
                                            <p:graphicEl>
                                              <a:dgm id="{FC544EDE-1920-4EF6-BBC4-9A9B6C0A7D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8">
                                            <p:graphicEl>
                                              <a:dgm id="{FC544EDE-1920-4EF6-BBC4-9A9B6C0A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8">
                                            <p:graphicEl>
                                              <a:dgm id="{FC544EDE-1920-4EF6-BBC4-9A9B6C0A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D17A06B-4AB5-490A-BE50-8F7C04EF6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8">
                                            <p:graphicEl>
                                              <a:dgm id="{6D17A06B-4AB5-490A-BE50-8F7C04EF61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8">
                                            <p:graphicEl>
                                              <a:dgm id="{6D17A06B-4AB5-490A-BE50-8F7C04EF6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8">
                                            <p:graphicEl>
                                              <a:dgm id="{6D17A06B-4AB5-490A-BE50-8F7C04EF6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4B7CBF-10FD-4BCD-9113-EEB22E607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8">
                                            <p:graphicEl>
                                              <a:dgm id="{F84B7CBF-10FD-4BCD-9113-EEB22E607B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8">
                                            <p:graphicEl>
                                              <a:dgm id="{F84B7CBF-10FD-4BCD-9113-EEB22E607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">
                                            <p:graphicEl>
                                              <a:dgm id="{F84B7CBF-10FD-4BCD-9113-EEB22E607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DCC2682-82D8-4132-9F41-16F25ED72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8">
                                            <p:graphicEl>
                                              <a:dgm id="{2DCC2682-82D8-4132-9F41-16F25ED727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8">
                                            <p:graphicEl>
                                              <a:dgm id="{2DCC2682-82D8-4132-9F41-16F25ED72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8">
                                            <p:graphicEl>
                                              <a:dgm id="{2DCC2682-82D8-4132-9F41-16F25ED72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2FA91CB-0F4D-44BE-819F-9233F6F5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8">
                                            <p:graphicEl>
                                              <a:dgm id="{12FA91CB-0F4D-44BE-819F-9233F6F543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">
                                            <p:graphicEl>
                                              <a:dgm id="{12FA91CB-0F4D-44BE-819F-9233F6F5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8">
                                            <p:graphicEl>
                                              <a:dgm id="{12FA91CB-0F4D-44BE-819F-9233F6F54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9DDD4C1-462B-4119-8CBF-CF44941C3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8">
                                            <p:graphicEl>
                                              <a:dgm id="{79DDD4C1-462B-4119-8CBF-CF44941C33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8">
                                            <p:graphicEl>
                                              <a:dgm id="{79DDD4C1-462B-4119-8CBF-CF44941C3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8">
                                            <p:graphicEl>
                                              <a:dgm id="{79DDD4C1-462B-4119-8CBF-CF44941C3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8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7E58279-8E7F-C61D-7C07-EBB8AACA86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67181"/>
          </a:xfrm>
          <a:prstGeom prst="rect">
            <a:avLst/>
          </a:prstGeom>
          <a:blipFill dpi="0" rotWithShape="1">
            <a:blip r:embed="rId4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DAE721-E75C-1B7F-100B-35E93B3B2E9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300" dirty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RESPOSTA DE MOISÉS </a:t>
            </a:r>
            <a:endParaRPr lang="pt-BR" sz="4400" b="1" spc="300" noProof="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2ED36F3-E1F5-210D-A71B-B9E596F25E86}"/>
              </a:ext>
            </a:extLst>
          </p:cNvPr>
          <p:cNvSpPr txBox="1"/>
          <p:nvPr/>
        </p:nvSpPr>
        <p:spPr>
          <a:xfrm>
            <a:off x="1104899" y="687339"/>
            <a:ext cx="998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4D664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“Respondeu Moisés perante o Senhor: Eis que os filhos de Israel não me ouvirão; Como, pois, me ouvirá Faraó, estando eu torpe de lábios?” </a:t>
            </a:r>
            <a:r>
              <a:rPr lang="pt-BR" sz="14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4D664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(Êxodo 6:12)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71CB0E-9178-9368-699D-7A66C0BFE5B2}"/>
              </a:ext>
            </a:extLst>
          </p:cNvPr>
          <p:cNvSpPr txBox="1"/>
          <p:nvPr/>
        </p:nvSpPr>
        <p:spPr>
          <a:xfrm>
            <a:off x="152396" y="1426963"/>
            <a:ext cx="8796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Depois das palavras encorajadoras de Deus, Moisés falou novamente ao povo, mas eles não o escutaram, </a:t>
            </a:r>
            <a:r>
              <a:rPr lang="pt-BR" sz="2000" b="1" dirty="0" err="1"/>
              <a:t>Êx</a:t>
            </a:r>
            <a:r>
              <a:rPr lang="pt-BR" sz="2000" b="1" dirty="0"/>
              <a:t> 6:9. Depois Deus pediu que ele falasse com o Faraó novamente para pedir a liberdade de Israel (</a:t>
            </a:r>
            <a:r>
              <a:rPr lang="pt-BR" sz="2000" b="1" dirty="0" err="1"/>
              <a:t>Êx</a:t>
            </a:r>
            <a:r>
              <a:rPr lang="pt-BR" sz="2000" b="1" dirty="0"/>
              <a:t>. 6:10-11).</a:t>
            </a:r>
            <a:endParaRPr lang="pt-BR" sz="2000" b="1" noProof="0" dirty="0"/>
          </a:p>
        </p:txBody>
      </p:sp>
      <p:pic>
        <p:nvPicPr>
          <p:cNvPr id="4" name="Imagen 3" descr="Imagen que contiene naturaleza, fuego, comida, sostener&#10;&#10;El contenido generado por IA puede ser incorrecto.">
            <a:extLst>
              <a:ext uri="{FF2B5EF4-FFF2-40B4-BE49-F238E27FC236}">
                <a16:creationId xmlns:a16="http://schemas.microsoft.com/office/drawing/2014/main" id="{117B3D61-0E6E-54DB-2DC8-B7E11D5DFC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63" b="4763"/>
          <a:stretch>
            <a:fillRect/>
          </a:stretch>
        </p:blipFill>
        <p:spPr>
          <a:xfrm>
            <a:off x="8743951" y="1550503"/>
            <a:ext cx="3295652" cy="2981739"/>
          </a:xfrm>
          <a:prstGeom prst="roundRect">
            <a:avLst>
              <a:gd name="adj" fmla="val 3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2">
                <a:lumMod val="75000"/>
              </a:schemeClr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CD0DB59-C57A-7424-1B7E-71713C8FA47C}"/>
              </a:ext>
            </a:extLst>
          </p:cNvPr>
          <p:cNvSpPr txBox="1"/>
          <p:nvPr/>
        </p:nvSpPr>
        <p:spPr>
          <a:xfrm>
            <a:off x="4581939" y="4592025"/>
            <a:ext cx="76100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passamos por situações de desânimo, façamos nossas as palavras de Asafe: "Mas eu estou sempre contigo, porque tu me seguras pela mão direita. Tu me conduzes com o teu conselho, e mais tarde me receberás na glória. A Quem tenho no céu senão a Ti? Se eu estou contigo, não quero mais nada na terra. Meu corpo e espírito podem falhar, mas Deus fortalece meu coração; Ele é minha herança eterna" </a:t>
            </a:r>
            <a:r>
              <a:rPr lang="pt-BR" sz="2000" b="1" noProof="0" dirty="0"/>
              <a:t>(Sal. 73:23-26 </a:t>
            </a:r>
            <a:r>
              <a:rPr lang="pt-BR" sz="1600" b="1" noProof="0" dirty="0"/>
              <a:t>NVI</a:t>
            </a:r>
            <a:r>
              <a:rPr lang="pt-BR" sz="2000" b="1" noProof="0" dirty="0"/>
              <a:t>).</a:t>
            </a:r>
          </a:p>
        </p:txBody>
      </p:sp>
      <p:pic>
        <p:nvPicPr>
          <p:cNvPr id="10" name="Imagen 9" descr="Mujer sentada en el pasto&#10;&#10;El contenido generado por IA puede ser incorrecto.">
            <a:extLst>
              <a:ext uri="{FF2B5EF4-FFF2-40B4-BE49-F238E27FC236}">
                <a16:creationId xmlns:a16="http://schemas.microsoft.com/office/drawing/2014/main" id="{0CCB82E2-B9BF-126D-91E5-F3044ED0BC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32" t="26161" r="1610" b="13757"/>
          <a:stretch>
            <a:fillRect/>
          </a:stretch>
        </p:blipFill>
        <p:spPr>
          <a:xfrm>
            <a:off x="252784" y="4810584"/>
            <a:ext cx="4209886" cy="1816559"/>
          </a:xfrm>
          <a:prstGeom prst="round2DiagRect">
            <a:avLst>
              <a:gd name="adj1" fmla="val 16667"/>
              <a:gd name="adj2" fmla="val 50000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39E7709-DBAB-3E82-7DF9-BA2CDA9748B2}"/>
              </a:ext>
            </a:extLst>
          </p:cNvPr>
          <p:cNvSpPr txBox="1"/>
          <p:nvPr/>
        </p:nvSpPr>
        <p:spPr>
          <a:xfrm>
            <a:off x="152396" y="3442899"/>
            <a:ext cx="85915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Moisés estava afundado, deprimido, desapontado. Mas, como outros grandes personagens que se sentiam como ele – como Asafe ou Jó – não se abandonou ao desespero. Sua confiança em Deus era mais forte do que seus sentimentos atuais.</a:t>
            </a:r>
            <a:endParaRPr lang="pt-BR" sz="2000" b="1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EA0415E-58ED-1736-5500-04AD870993FB}"/>
              </a:ext>
            </a:extLst>
          </p:cNvPr>
          <p:cNvSpPr txBox="1"/>
          <p:nvPr/>
        </p:nvSpPr>
        <p:spPr>
          <a:xfrm>
            <a:off x="152396" y="2442626"/>
            <a:ext cx="85915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Moisés recusou, e novamente brandiu suas desculpas: "Se nem mesmo o meu povo me ouvir, como me ouvirá Faraó, falando tão mal como eu?"</a:t>
            </a:r>
            <a:br>
              <a:rPr lang="pt-BR" sz="2000" b="1" dirty="0"/>
            </a:br>
            <a:r>
              <a:rPr lang="pt-BR" sz="2000" b="1" dirty="0"/>
              <a:t>(Êxodo 6:12).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35780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326282-B3DF-D5CC-E4B0-BB06CE803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AB1D294E-895A-A0AD-25B6-C173012939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1943100"/>
            <a:ext cx="5314950" cy="4914899"/>
            <a:chOff x="0" y="1943100"/>
            <a:chExt cx="5314950" cy="49148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3CE281F-AAEB-E8C7-9DB7-4005F6118A0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3154" b="13154"/>
            <a:stretch/>
          </p:blipFill>
          <p:spPr>
            <a:xfrm>
              <a:off x="0" y="1962150"/>
              <a:ext cx="5314950" cy="4895849"/>
            </a:xfrm>
            <a:prstGeom prst="rect">
              <a:avLst/>
            </a:prstGeom>
          </p:spPr>
        </p:pic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C6AF52CF-6965-36C4-ABC4-F0841932A33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305425" y="1943100"/>
              <a:ext cx="0" cy="4914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9A908E3-A977-AC79-DB45-C9F5D96457DE}"/>
              </a:ext>
            </a:extLst>
          </p:cNvPr>
          <p:cNvSpPr txBox="1"/>
          <p:nvPr/>
        </p:nvSpPr>
        <p:spPr>
          <a:xfrm>
            <a:off x="5688453" y="2116782"/>
            <a:ext cx="6343648" cy="37548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31750">
              <a:bevelT w="38100" h="38100"/>
              <a:contourClr>
                <a:schemeClr val="accent6">
                  <a:lumMod val="50000"/>
                </a:schemeClr>
              </a:contourClr>
            </a:sp3d>
          </a:bodyPr>
          <a:lstStyle/>
          <a:p>
            <a:pPr algn="ctr">
              <a:spcBef>
                <a:spcPts val="2400"/>
              </a:spcBef>
            </a:pPr>
            <a:r>
              <a:rPr lang="pt-BR" sz="6600" b="1" spc="300" dirty="0">
                <a:ln w="0"/>
                <a:gradFill>
                  <a:gsLst>
                    <a:gs pos="0">
                      <a:schemeClr val="accent6">
                        <a:lumMod val="50000"/>
                      </a:schemeClr>
                    </a:gs>
                    <a:gs pos="50000">
                      <a:schemeClr val="accent6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 PAPEL
DE MOISÉS
E ARÃO </a:t>
            </a:r>
            <a:endParaRPr lang="pt-BR" sz="6600" b="1" spc="300" noProof="0" dirty="0">
              <a:ln w="0"/>
              <a:gradFill>
                <a:gsLst>
                  <a:gs pos="0">
                    <a:schemeClr val="accent6">
                      <a:lumMod val="50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1FC32AA-FACB-6205-3B70-19B2F5DB65DA}"/>
              </a:ext>
            </a:extLst>
          </p:cNvPr>
          <p:cNvSpPr txBox="1"/>
          <p:nvPr/>
        </p:nvSpPr>
        <p:spPr>
          <a:xfrm>
            <a:off x="1" y="76885"/>
            <a:ext cx="12192000" cy="646331"/>
          </a:xfrm>
          <a:prstGeom prst="rect">
            <a:avLst/>
          </a:prstGeom>
          <a:solidFill>
            <a:srgbClr val="F0C43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rgbClr val="952B38"/>
                </a:solidFill>
                <a:latin typeface="Comic Sans MS" panose="030F0702030302020204" pitchFamily="66" charset="0"/>
              </a:rPr>
              <a:t>“O Senhor disse a Moisés: "Eis que eu te constituí um deus para o faraó, e seu irmão Arão será o teu profeta” </a:t>
            </a:r>
            <a:r>
              <a:rPr lang="pt-BR" sz="1400" b="1" noProof="0" dirty="0">
                <a:solidFill>
                  <a:srgbClr val="952B38"/>
                </a:solidFill>
                <a:latin typeface="Comic Sans MS" panose="030F0702030302020204" pitchFamily="66" charset="0"/>
              </a:rPr>
              <a:t>(Êxodo 7:1)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7280B1-8D0B-8FAF-D2F5-DECF4A483B38}"/>
              </a:ext>
            </a:extLst>
          </p:cNvPr>
          <p:cNvSpPr txBox="1"/>
          <p:nvPr/>
        </p:nvSpPr>
        <p:spPr>
          <a:xfrm>
            <a:off x="3856383" y="756078"/>
            <a:ext cx="83356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Parece que "não sei falar" era a desculpa favorita de Moisés. Ele até deixou Deus zangado com essa desculpa! Mas Deus tem soluções para tudo: Arão, seu irmão loquaz, seria a "boca" de Moisés. Moisés falou com seu irmão e ele falou com os outros (Êxodo 4:10-16).</a:t>
            </a:r>
            <a:endParaRPr lang="pt-BR" sz="2000" b="1" noProof="0" dirty="0"/>
          </a:p>
        </p:txBody>
      </p:sp>
      <p:pic>
        <p:nvPicPr>
          <p:cNvPr id="5" name="Imagen 4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0FCCDA61-CDF8-F631-A58A-269C64E3C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01" y="875346"/>
            <a:ext cx="3372177" cy="2582944"/>
          </a:xfrm>
          <a:prstGeom prst="rect">
            <a:avLst/>
          </a:prstGeom>
          <a:ln w="88900" cap="sq" cmpd="thickThin">
            <a:solidFill>
              <a:srgbClr val="952B38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n 6" descr="Un grupo de personas haciendo gestos con la cara pintada&#10;&#10;El contenido generado por IA puede ser incorrecto.">
            <a:extLst>
              <a:ext uri="{FF2B5EF4-FFF2-40B4-BE49-F238E27FC236}">
                <a16:creationId xmlns:a16="http://schemas.microsoft.com/office/drawing/2014/main" id="{403F1A65-D0B1-E1B0-8D97-25B8E6425A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6" b="796"/>
          <a:stretch>
            <a:fillRect/>
          </a:stretch>
        </p:blipFill>
        <p:spPr>
          <a:xfrm>
            <a:off x="8645151" y="2271537"/>
            <a:ext cx="3372176" cy="4424629"/>
          </a:xfrm>
          <a:prstGeom prst="rect">
            <a:avLst/>
          </a:prstGeom>
          <a:ln w="88900" cap="sq" cmpd="thickThin">
            <a:solidFill>
              <a:srgbClr val="CFA10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46C0A3E-A14C-61BC-5637-52D0276AE139}"/>
              </a:ext>
            </a:extLst>
          </p:cNvPr>
          <p:cNvSpPr txBox="1"/>
          <p:nvPr/>
        </p:nvSpPr>
        <p:spPr>
          <a:xfrm>
            <a:off x="98473" y="3540428"/>
            <a:ext cx="8131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Nessa ocasião, ele fez um símile com o papel dos profetas. Eles recebem uma mensagem de Deus e a transmitem para nós. Nesse sentido, Moisés desempenha o papel de Deus, e Arão o do profeta.</a:t>
            </a:r>
            <a:endParaRPr lang="pt-BR" sz="2000" b="1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57009B-182B-88C0-DDB2-13566A9D8F62}"/>
              </a:ext>
            </a:extLst>
          </p:cNvPr>
          <p:cNvSpPr txBox="1"/>
          <p:nvPr/>
        </p:nvSpPr>
        <p:spPr>
          <a:xfrm>
            <a:off x="3875316" y="2089456"/>
            <a:ext cx="45223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Diante dos primeiros fracassos no Egito, Deus teve que lembrar Moisés novamente do papel de Arão como seu ajudante e porta-voz (Êxodo 7:1-2).</a:t>
            </a:r>
            <a:endParaRPr lang="pt-BR" sz="2000" b="1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965858-A8B5-E54B-8120-A7E3A3C5FF15}"/>
              </a:ext>
            </a:extLst>
          </p:cNvPr>
          <p:cNvSpPr txBox="1"/>
          <p:nvPr/>
        </p:nvSpPr>
        <p:spPr>
          <a:xfrm>
            <a:off x="98473" y="5556364"/>
            <a:ext cx="81311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os profetas posteriores, Moisés deveria falar ao povo e ao Faraó "ouvir ou deixar de ouvir; porque são muito rebeldes" (Ezequiel 2:7). Assim é conosco também, pois somos a voz audível de Deus nesta terra.</a:t>
            </a:r>
            <a:endParaRPr lang="pt-BR" sz="2000" b="1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1F3C5DC-5323-0E9F-0974-E394833ED6FF}"/>
              </a:ext>
            </a:extLst>
          </p:cNvPr>
          <p:cNvSpPr txBox="1"/>
          <p:nvPr/>
        </p:nvSpPr>
        <p:spPr>
          <a:xfrm>
            <a:off x="98472" y="4556091"/>
            <a:ext cx="82991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mais tarde aconteceria com muitos dos profetas, Deus advertiu que Sua mensagem não seria ouvida e que Ele teria que agir com grande poder (Êxodo 7:3).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261572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1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7A5F4-3497-5A24-BC36-945A47862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B73961B-C416-A5D8-67E3-5B283863A9E2}"/>
              </a:ext>
            </a:extLst>
          </p:cNvPr>
          <p:cNvSpPr txBox="1"/>
          <p:nvPr/>
        </p:nvSpPr>
        <p:spPr>
          <a:xfrm>
            <a:off x="1450182" y="367625"/>
            <a:ext cx="917236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“Os hebreus esperavam obter sua liberdade sem qualquer prova especial de sua fé, sem dificuldades ou sofrimentos reais. Mas eles ainda não estavam prontos para a libertação. Tinham pouca fé em Deus, e não suportariam suas aflições com paciência até que ele achasse por bem trabalhar por eles. Muitos se contentaram em permanecer em servidão, em vez de enfrentar as dificuldades que acompanhariam a transferência para uma terra estrangeira; e os hábitos de alguns tornaram-se tão semelhantes aos dos egípcios que preferiram viver no Egito. Portanto, o Senhor não os livrou pela primeira manifestação de Seu poder diante de Faraó. Ele governou os eventos para que o espírito tirânico do rei egípcio pudesse ser mais plenamente desenvolvido e que ele pudesse se revelar ao seu povo. Quando viram sua justiça, seu poder e seu amor, eles escolheriam deixar o Egito e se entregar ao seu serviço”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6857C9C-66B3-E1B3-0397-2C763B801FFB}"/>
              </a:ext>
            </a:extLst>
          </p:cNvPr>
          <p:cNvSpPr txBox="1"/>
          <p:nvPr/>
        </p:nvSpPr>
        <p:spPr>
          <a:xfrm>
            <a:off x="7038048" y="6057231"/>
            <a:ext cx="3847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/>
              <a:t>E. G. W</a:t>
            </a:r>
            <a:r>
              <a:rPr lang="pt-BR" sz="1600" b="1" dirty="0"/>
              <a:t>. (Patriarcas e profetas, </a:t>
            </a:r>
            <a:r>
              <a:rPr lang="pt-BR" sz="1600" b="1" noProof="0" dirty="0"/>
              <a:t>pág. 236)</a:t>
            </a:r>
          </a:p>
        </p:txBody>
      </p:sp>
    </p:spTree>
    <p:extLst>
      <p:ext uri="{BB962C8B-B14F-4D97-AF65-F5344CB8AC3E}">
        <p14:creationId xmlns:p14="http://schemas.microsoft.com/office/powerpoint/2010/main" val="22059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0066"/>
      </a:accent3>
      <a:accent4>
        <a:srgbClr val="FFC000"/>
      </a:accent4>
      <a:accent5>
        <a:srgbClr val="990099"/>
      </a:accent5>
      <a:accent6>
        <a:srgbClr val="70AD47"/>
      </a:accent6>
      <a:hlink>
        <a:srgbClr val="0563C1"/>
      </a:hlink>
      <a:folHlink>
        <a:srgbClr val="2992F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1450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Aptos</vt:lpstr>
      <vt:lpstr>Comic Sans MS</vt:lpstr>
      <vt:lpstr>Constantia</vt:lpstr>
      <vt:lpstr>Arial</vt:lpstr>
      <vt:lpstr>Aptos Display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51</cp:revision>
  <dcterms:created xsi:type="dcterms:W3CDTF">2025-06-22T14:18:26Z</dcterms:created>
  <dcterms:modified xsi:type="dcterms:W3CDTF">2025-07-12T00:04:15Z</dcterms:modified>
</cp:coreProperties>
</file>