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2"/>
  </p:notesMasterIdLst>
  <p:sldIdLst>
    <p:sldId id="518" r:id="rId2"/>
    <p:sldId id="587" r:id="rId3"/>
    <p:sldId id="588" r:id="rId4"/>
    <p:sldId id="590" r:id="rId5"/>
    <p:sldId id="591" r:id="rId6"/>
    <p:sldId id="593" r:id="rId7"/>
    <p:sldId id="594" r:id="rId8"/>
    <p:sldId id="684" r:id="rId9"/>
    <p:sldId id="596" r:id="rId10"/>
    <p:sldId id="597" r:id="rId11"/>
    <p:sldId id="598" r:id="rId12"/>
    <p:sldId id="599" r:id="rId13"/>
    <p:sldId id="600" r:id="rId14"/>
    <p:sldId id="601" r:id="rId15"/>
    <p:sldId id="602" r:id="rId16"/>
    <p:sldId id="603" r:id="rId17"/>
    <p:sldId id="605" r:id="rId18"/>
    <p:sldId id="607" r:id="rId19"/>
    <p:sldId id="608" r:id="rId20"/>
    <p:sldId id="609" r:id="rId21"/>
    <p:sldId id="610" r:id="rId22"/>
    <p:sldId id="611" r:id="rId23"/>
    <p:sldId id="612" r:id="rId24"/>
    <p:sldId id="613" r:id="rId25"/>
    <p:sldId id="614" r:id="rId26"/>
    <p:sldId id="615" r:id="rId27"/>
    <p:sldId id="616" r:id="rId28"/>
    <p:sldId id="617" r:id="rId29"/>
    <p:sldId id="618" r:id="rId30"/>
    <p:sldId id="619" r:id="rId31"/>
    <p:sldId id="620" r:id="rId32"/>
    <p:sldId id="621" r:id="rId33"/>
    <p:sldId id="622" r:id="rId34"/>
    <p:sldId id="623" r:id="rId35"/>
    <p:sldId id="624" r:id="rId36"/>
    <p:sldId id="625" r:id="rId37"/>
    <p:sldId id="626" r:id="rId38"/>
    <p:sldId id="627" r:id="rId39"/>
    <p:sldId id="628" r:id="rId40"/>
    <p:sldId id="629" r:id="rId41"/>
    <p:sldId id="630" r:id="rId42"/>
    <p:sldId id="631" r:id="rId43"/>
    <p:sldId id="632" r:id="rId44"/>
    <p:sldId id="633" r:id="rId45"/>
    <p:sldId id="634" r:id="rId46"/>
    <p:sldId id="635" r:id="rId47"/>
    <p:sldId id="636" r:id="rId48"/>
    <p:sldId id="637" r:id="rId49"/>
    <p:sldId id="638" r:id="rId50"/>
    <p:sldId id="639" r:id="rId51"/>
    <p:sldId id="640" r:id="rId52"/>
    <p:sldId id="641" r:id="rId53"/>
    <p:sldId id="642" r:id="rId54"/>
    <p:sldId id="643" r:id="rId55"/>
    <p:sldId id="644" r:id="rId56"/>
    <p:sldId id="645" r:id="rId57"/>
    <p:sldId id="646" r:id="rId58"/>
    <p:sldId id="647" r:id="rId59"/>
    <p:sldId id="648" r:id="rId60"/>
    <p:sldId id="649" r:id="rId61"/>
    <p:sldId id="650" r:id="rId62"/>
    <p:sldId id="651" r:id="rId63"/>
    <p:sldId id="652" r:id="rId64"/>
    <p:sldId id="653" r:id="rId65"/>
    <p:sldId id="654" r:id="rId66"/>
    <p:sldId id="655" r:id="rId67"/>
    <p:sldId id="656" r:id="rId68"/>
    <p:sldId id="657" r:id="rId69"/>
    <p:sldId id="658" r:id="rId70"/>
    <p:sldId id="659" r:id="rId71"/>
    <p:sldId id="660" r:id="rId72"/>
    <p:sldId id="661" r:id="rId73"/>
    <p:sldId id="662" r:id="rId74"/>
    <p:sldId id="663" r:id="rId75"/>
    <p:sldId id="664" r:id="rId76"/>
    <p:sldId id="665" r:id="rId77"/>
    <p:sldId id="666" r:id="rId78"/>
    <p:sldId id="667" r:id="rId79"/>
    <p:sldId id="668" r:id="rId80"/>
    <p:sldId id="669" r:id="rId81"/>
    <p:sldId id="670" r:id="rId82"/>
    <p:sldId id="671" r:id="rId83"/>
    <p:sldId id="672" r:id="rId84"/>
    <p:sldId id="673" r:id="rId85"/>
    <p:sldId id="675" r:id="rId86"/>
    <p:sldId id="678" r:id="rId87"/>
    <p:sldId id="680" r:id="rId88"/>
    <p:sldId id="681" r:id="rId89"/>
    <p:sldId id="682" r:id="rId90"/>
    <p:sldId id="683" r:id="rId9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F4FF"/>
    <a:srgbClr val="FFFF00"/>
    <a:srgbClr val="FFCC00"/>
    <a:srgbClr val="002060"/>
    <a:srgbClr val="C3E2FF"/>
    <a:srgbClr val="CCCCFF"/>
    <a:srgbClr val="CC66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3" autoAdjust="0"/>
  </p:normalViewPr>
  <p:slideViewPr>
    <p:cSldViewPr>
      <p:cViewPr varScale="1">
        <p:scale>
          <a:sx n="57" d="100"/>
          <a:sy n="57" d="100"/>
        </p:scale>
        <p:origin x="1800" y="282"/>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ECB7A-AA36-9B15-96F9-787E42CE2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F59D3-CDA5-7C29-6608-01CEE0FB2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EFEC58-20C6-4210-B452-653DB2F614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D96437-D951-1ED2-B02E-2C5FE206540F}"/>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150638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4ADD6-681B-0490-1160-0CE08301D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92ED7-B1F7-5C0E-4EE7-AF53C68223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F305D-7F01-3D1E-BA1E-BABDF216FD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CD26BF-3C71-E134-9B17-822CE593EAC1}"/>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1881114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FFA56-99CB-2728-F955-A4FECF202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DE351-4807-2C6E-B2BF-E9D3B5D2D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95FA0-0459-B478-226E-195FE965B8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F4BD5F-A07F-A7F2-BAA2-A5B417218783}"/>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34728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F9945-A6B5-1C85-5746-74B90F7F8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3A0BB-6905-380E-77A7-9E60A2D54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F918B-6439-AE3A-209E-D39489BD2D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EB79A5-36C6-FE5B-4A6C-89AF8ED0CD6E}"/>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1408268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D4C92-3D18-65EC-AE35-91B107682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5BBE-8079-DEE0-41BC-0230E8ED2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EEDFE-E022-A6F3-EC09-29CED42B77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3CB5B8-90FA-275B-28F8-CBEEDC0F1F82}"/>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2642970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BF30D-1B7F-CCEB-FE61-B68BC8153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2E5F6-F3FA-AEEB-F07A-330069AFA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F8A42-5C0C-1F99-0A07-C40D1D2072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2CD55C-CCF7-84E2-6A26-43B788D0FF39}"/>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2957393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F15A-0DD2-AF6A-0D03-151148088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851EC-E3F9-D06A-A6FB-C93B7DF6F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F43CE-22DE-7EFE-8C20-CC582684BA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5EB3FA-C68D-C267-B605-3E3A9E87EB43}"/>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2996502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1F462-CE7D-3A1B-048D-682E3CFB0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5B436-81BD-763B-E86D-9622B4A02F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18707-C85F-3FEC-5AB9-50398AEFF0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F1C447-DF9D-BBC3-F85F-DE8E0DFF7C07}"/>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3284192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2825-EBA9-DE7C-5F09-B023C9CBA5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E428B-1775-BF60-CDF9-AC63268B6F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F1CC90-806B-AAAF-0BD2-5C4A35FDF2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CCDE12-9B48-BAF7-F45F-ED124FEF5EA0}"/>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2861882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6D793-C193-1DB9-7B2F-F9CB5247B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A23DA-5C96-A589-2532-74A009253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662249-B04A-6401-97D4-CC3C03AA8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7ADBC8-AAE3-7481-B914-E56AC0564019}"/>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913507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E05D6-7ACF-8299-358A-0ABC40F2F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5CC78-A656-594E-610D-E95EFE59E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C4C8F-8FEF-240F-B715-B90520D5CF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169A2D-F421-47B7-265A-7B479C254066}"/>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607601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FC46-3BB4-695F-A86E-98AA0E8A9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74CAD-004D-0606-8BC2-1EA731035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45AF5-A44E-13D7-0BB3-225D42291B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C6832F-A703-834C-62E4-6FD3318645AB}"/>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3501920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7AF87-C910-55F4-89D8-DC95377B74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9CFE6-7A50-0931-0C49-E7E93EA2B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CAD37F-A37F-9DAD-0F03-C2B23B38EC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EC5104-DFB4-A8F5-73E7-287A93212F72}"/>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828552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15630-FD7C-FE5B-3EB9-0F8577486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4ED19-AAE8-C455-3BEA-5773E8C70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D212A-4B0D-7C6B-A5BE-5C2895CA4C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D2E91B-3B29-62CD-0A9E-D746F1F34310}"/>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272951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B24D1-99CD-E562-D374-5D291A270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B8735-A873-6B07-617C-96C60F8D2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7AAC3-07F1-878C-0D06-29BB4E369B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05F261-CC0F-882F-C388-5A510795D2C4}"/>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3679084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BDE51-63B5-BD61-5A52-3270389D8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6F64C-7E9D-2C8B-D617-5CABD4131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4DDEA-160F-6C2E-B272-10C31D0032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B300A0-FBCE-7AD3-63C9-91A322E6896B}"/>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2547665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89598-FC95-1796-4677-F174A56E8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EB9FD-8CDE-5009-2818-12F29047C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9BEC93-C65D-1657-EB80-D3547F9D87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D0BAB1-56CB-9273-2498-CD624DB82C2D}"/>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3325140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24E29-AA3A-E622-E933-12A936A7CB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BBE6E6-743A-153C-9E39-95940FC92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8612B-2F88-9F27-D82F-C55946D4F8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179529-DF34-EC05-383B-5562F67EDD99}"/>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560379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A6AF9-3872-118F-BA8C-DC5206E6B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AC777-71B3-8554-C9CC-E1B6A98C0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53E11B-5284-B412-312C-516D19B52B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68E3B4-ECB9-ED3B-2FE3-C75901EBEBD8}"/>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3421476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5C28A-07DB-3995-C1C3-0C600BAB1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D098A-C4CE-4E8A-33A6-8097CEC4D8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AFA64C-0749-25D3-B967-7D099F042E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69A188-A663-BE61-5A7A-F03237DFA5D7}"/>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4154157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C6FF7-0657-0F3D-C71F-FD9A32840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5029D-83DF-FC51-C8E1-95DFDF3FA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E021C-051C-B750-EDDC-8C7705596C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B5968B-CF2F-564A-A34A-4E83918E245F}"/>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2183648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37B21-E8DB-4954-F47F-5B5647431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DA46F-DFB6-725C-E997-EE4BAF57D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17748-ACBF-64CD-A522-C362097A61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1E9C5E-81C9-0276-644A-5CF0FD379D6A}"/>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2780334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86254-3D48-C77A-66D9-FB4762ECA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DAC37-D391-5D22-557A-DF8422733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6B104D-BD1B-A390-3CAB-2854C08E97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37A754-D691-BB47-385E-AEF937236E27}"/>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2548517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0B34C-45BF-8CC2-4882-7847FC0F0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EB76E-3843-3B73-027A-690DC72762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801DA-6B8C-3FCD-752C-A93EDDA0A6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0E12CF-D24B-74E1-A61B-C144EB4C7205}"/>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1225018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99976-6DD4-CB91-50FD-0B976D0E7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5FA65-4C76-BE90-9B83-F0B299630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437037-98A9-65E3-896D-391E99123C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BB831B-5457-891D-9A80-F674C296B80A}"/>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3640098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BC6C2-26FC-1624-3FDF-888D038AF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7C0C2-E89E-727F-FC7E-8D371B709D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61050-EA18-8927-13C2-2D3C1D24AB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2B0A7D-61A7-4C3A-0F0C-27067B1EF8A1}"/>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303160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5A366-3EE4-3BDB-2734-E483D953A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CFBE4-BB53-5EC4-F08B-91CF48472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E82E1-6D80-8A64-BDDA-B3837B4582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ECBDCF-ADCD-E351-5AE8-9B8BA83193E0}"/>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3649732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79249-A02A-F793-10A9-E2FAA1500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72F9F-C352-3363-9383-DE55A048B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C4BFD7-4735-1A7B-7499-930FD8C89B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31C93E-0ABA-65C6-49B4-45344080FBFC}"/>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1540555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2871D-5FDB-9C51-C552-AC84DE26BD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0C690-0AFE-0AD4-8926-6D3D0E0871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D5E11-723B-6AA3-C91E-83480E3A3C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91EFF3-6FB8-E1BC-F29D-FFFA7E41B2AF}"/>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2192123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4FD5A-284B-6426-9AD1-1A45B68F0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D3B0B-6522-EA0A-2FDF-67B83F881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8681B-AE57-12F3-503D-C150AFB3FC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8D7E22-D05D-849A-BE1F-6752C10D6D55}"/>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36662363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DCFF4-D533-0038-EF31-507A646A9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CD2A5-84A3-A429-7DDA-34C8B18B7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9C98A-345C-0E5A-C02A-6D99AC33D0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D7C1F8-21BD-4FA3-1D1D-45F65BD1C907}"/>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1472586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3615D-49A4-3787-2A14-D3226D5D2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779EE-1BE5-5F05-00F9-C452246A74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7F7BC-EF43-7CB7-4697-864C4FFA89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6FFD42-D980-43A1-B975-A8B734DAE828}"/>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33898680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20E78-C7C1-4C78-68B2-562E69127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46B97-5AEF-3075-1DAF-B591798F2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BBE566-569F-AAA4-864E-D6F9449B80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949BAD-487F-8F51-2EF5-55CC2906EDFA}"/>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4090375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EF392-E4D2-CF07-B2A5-8E597703E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9BDE6-52BD-6A87-108F-3D8B7EFCE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EED564-A6F0-2703-E79A-9D5FA189CC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6DE409-7CA8-5830-A09B-B858FEBF0AD7}"/>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30654462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25A92-7D71-5E0A-714F-15E353488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858C88-8B55-BDDA-1C59-F3904FB5C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045CCD-E04B-9606-95C0-B89D998596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70C65F-1659-304F-0E0E-DB1D654B1D43}"/>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2343358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FE0AE-B44D-42E0-6CDC-39387C93F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5EFC3-1DC0-D8E8-7B4F-BFF2FC40A2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9A27E-E95C-A73C-3A30-CF5777786F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19D8A5-3A92-EEA2-B9C4-00E534541275}"/>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31798158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FC4C1-BA58-1354-6496-47CCB57AE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144C9-ED52-C1D9-57F8-900B77C39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A0C08E-A333-53CA-9622-455DFA3F9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303CDA-3F17-4CE1-F0FE-7B3C9A553499}"/>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14548196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0E55B-3A27-BFCC-B132-0445614D4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770EB-5023-350F-97AA-AFB35EA7C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2126A-2AE4-9716-8D31-349CF9D343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C29BAE-5ECE-A697-D4FA-51E6C524DA31}"/>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29997998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2CD6E-069A-2B29-2755-9F8BD4BDC8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E6DB8-779F-E1E1-02ED-6642F784A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02A9AE-3EFD-D633-6751-C1C0BB9739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8EA149-022D-D770-1A31-68599390CE5C}"/>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14399009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C13A2-5340-56FB-3AE4-E8E6B5E6F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02D78-EE48-3C17-B8DB-93958BAA8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763E7-9D90-5883-D055-715B27235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F33161-0E9C-EE94-8330-9E4DA0839039}"/>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358356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632E3-C74F-10F9-BF80-AEE31FBC2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CA833B-F3F2-6F7C-E8B9-48E45CF9E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CC388-A03E-D4D6-6CFE-BF91908477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94F658-E30A-2698-2DFC-6EDD0C34D7EB}"/>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10353406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3E8F0-F842-6820-C4F1-B047B430E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FF143-5917-0A34-1E51-073CF0C2B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A5E5E5-0F9E-8598-63DF-F0EC065845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6FE537-D8E9-4BC7-D4F7-2411BB933327}"/>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38476919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CCC33-F461-6323-ED17-2482776BE0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1B2CE-5C4E-BA94-43DD-86AC3C769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6FFE0-F4C6-86E1-D710-981C9EDCFE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6EB3E3-DEE8-2883-953B-4D936534E560}"/>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4353712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6533C-6150-5130-AF2E-FBBD60A33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E70C8-653C-68C9-0524-A3CB6C578C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85EA9-F066-E055-944D-6A5EB0E89F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C38D8F-64A2-ED8D-A418-1794F9C14C1F}"/>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2157339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1DD90-C523-7F8D-F5D5-79FD45F056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9FCD8-04A8-845E-3544-3ADE4EEC79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3DB77-C7AA-B756-8E0D-C2269EDF2C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ECC068-204C-EC23-8AB6-6FB5F311C3D2}"/>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14028889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B545-3EB1-3206-EB39-E173E447B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485F9-F5EB-308F-2600-76717A4EF5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6C3C8-A911-4E8A-0290-CEAFBCE8D1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6A583D-B046-4BEA-F9A5-38476ACDB351}"/>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1924272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6219E-77FD-CD05-71C6-F53C0FBC0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D6E78-7634-33B1-1192-2B11FB318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F87C6-412C-1B3E-95A3-84EF15C67D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A4DBF0-8D15-6C51-F9AD-730A06AE1D69}"/>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25984808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2EE5C-A51E-C1FB-5949-D856981249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5AAF4-5549-7330-98DD-BB80242CCC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89C76-1FB7-20C5-7DC4-35340A05C5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CB0EC2-A64E-9D18-78B9-015A5190A1D5}"/>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3038525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64F26-CC55-7BC3-8560-6E56D7E35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937A3-1930-4116-0003-77C1EA4B9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3D394-E8A8-4EDF-B7D4-22CD3F477F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8C7796-14F9-E695-783D-EBA8DCC5200E}"/>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11066815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ADDA2-F5ED-C8E1-13FD-D97A007A6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9C827-F129-6E80-D6C3-3F20210D6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DA240-7A57-1F80-83E1-31A4D5590B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A1D0B2-3D35-332C-A05A-C0DB99C8FFD2}"/>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30615332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F8FDF-9428-F1B7-231E-10FA31B30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D8EC8-7EA7-EED5-0DA5-F3D7E263BA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016A7-C738-6AAB-92C1-1A1DD7016E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13F452-E5FD-B5CE-D434-B0F998756E93}"/>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21542134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4399A-3C97-D263-1A6D-AD092FCE28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E1B7D-8C44-8A0D-A264-1CBFC3AF1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22EBFF-34AF-F0E4-F3CD-073A8AF8C9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D84946-DC34-820C-B2EA-63FCD55598A7}"/>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3856437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F335-17F8-F2D6-6124-C2F1A5495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E6CB6-40E7-644A-517C-DA27E1A5D5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CD5E58-268A-E0F4-78A2-2946D735D4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C30B34-54EA-3E50-0903-74EA09F0FA14}"/>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33006175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9E000-1680-AA2F-FA7C-8A15438D0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B3ED6-D86F-E940-8EB8-5532621CD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621CA-75C4-4D54-479E-D9DE959D7A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928017-C62A-A437-5648-90BB08F3115D}"/>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31613076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D3AAB-247F-B6FC-44B8-0283AF519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FC394-301E-9D8A-4783-15DE9E21A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56C6C-F0EC-7A16-EEFE-F71546E5E9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C569C4-BC2E-245F-79A2-19D47530814F}"/>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16832136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02BC9-78F8-267A-9FA6-76DF86074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3D6ED-D4A4-3B83-C9B1-78B7FFD28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5F54E8-B64D-22AD-1480-F936FD1DC9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D2C39E-9B68-18CC-24ED-B9D39C8B1572}"/>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10689586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A8EF-6D30-86DC-C84A-B4367010D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BDA43-650B-A7FB-1C82-D0C5D39BE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D7390-AA7F-D68A-7535-425A1EB2EB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A429E5-7D00-A6E2-6AA9-73C2E20BE4E4}"/>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12281250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B5F76-3C3B-BCDF-71FC-7BB6560F4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FAF457-8478-91C0-F749-D7CDCE6257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31ED8-2767-C83C-3461-65B799C318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CF4270-40DB-843A-716A-1673383BD064}"/>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335672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AEFAF-364D-4BF8-833F-514BC09A0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793FF-FFCF-46A9-19E2-6C98B65E2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38498-7B7A-D6C9-E62C-DD5829788B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017944-348E-4CE0-8711-D06548392EA7}"/>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7857430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4C327-21A2-6BF8-FCEB-A5B500378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43E23-9FBA-3315-B5EB-0441E14C90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DD601E-2713-ABCE-2D38-AE19E8D3CB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14BD58-31F2-4047-4009-FF6FD986DCC9}"/>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7410247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92526-2118-C519-C6CD-37D4F2D8B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80D06-9160-BD3F-828C-5676BE802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F6BBE6-CF8C-4068-7283-109EDD235E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93ED40-1EF0-6182-43D5-19160A4881C8}"/>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14145540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313C1-5D13-8181-7BE5-6CB725F6E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6C748-27E5-8037-4BF5-BB94240EB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916F9-7B58-0306-BF5F-DBD1591461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4B9F01-27CB-CC3F-F7AB-5C0A54AD146C}"/>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25982827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E0D9-B066-EB3C-056A-D0CA432F61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11FB6-9908-28A7-BEEB-3B1676DEA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B381D-4335-6F63-9E19-818536370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EA050D-B248-6850-798D-A40A6D12F24F}"/>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31950677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0AD80-6DE8-CE08-F74D-A92F5422A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99725-FACC-A7E4-EA47-F876E9591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66D627-E05C-F15A-CA6F-4CEBE5FDEC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3B0BF1-18ED-6684-8BA4-77E7B9D8D987}"/>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18397103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30FCC-4146-F7CB-1FE4-872B4F1BF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CB1CEA-B266-DDDD-743F-AFAB795C1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05666-A645-2575-695B-57D114F035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97BAE5-1917-08F5-00B3-189188CB1BF6}"/>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26971832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B41F2-8220-400A-338C-04746B554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965C2-DF7A-BC30-DEBE-37D0D07B8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30AE43-211A-DC17-B576-2D463F4863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642A7E-CC10-1411-7C70-E9DA769AB8AB}"/>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4029416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594A4-9472-92A1-B171-898C6A0A8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10D97-8093-5446-58C3-F81F0B1C64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EA353-88F3-60F1-8580-32A3D80C0B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3E2299-A144-59B9-D87F-370D213369BB}"/>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8678427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7C344-3B8E-933F-88B9-A2E9B22C3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E881D-62E5-4915-E8D9-558548D74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571C5-F904-14DE-0239-ABA4FE437D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67E9C5-325A-7B09-9235-2558157D329F}"/>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17208215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EBD6A-0F7A-5279-02ED-3ECD368C5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44400-C412-9555-DFFE-DDF3D6CE2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BDBD0-0D4C-AF95-D0F4-7FB2A3A13D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3B139C-36B7-7004-DC97-8DE51896C61A}"/>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23256354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98BDF-1774-7189-9E90-6A0429B9B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EB511-6197-8911-3B71-1AB7B04B27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3DC14-9D5B-CE23-F390-8FA3BD7BB5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B1888A-8817-D27D-23A1-54A0055CAD09}"/>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30652390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2206D-08D4-3652-FCAA-C9FFAE89D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C02AB-EC13-ABD7-7726-205635521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38BA5-1244-2CA9-4FDD-8A59C6F114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ACAE9B-F8CC-17A1-CA81-337BCA629798}"/>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1183656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DB494-CB15-0D68-09B5-25E6A0583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74401-56B7-AE47-9E60-C04DA32D6E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1C474-C700-894C-5B38-7BBFDC6F6E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EBFABA-2852-8D75-37A2-F7D6679C19AD}"/>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2784739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C41C3-3625-2AF6-A24B-FF8F7C17D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305E4-FE8B-293A-1E28-3AD75037B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9B74A-834C-3928-71DE-414B43431C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55778E-2BAE-0AFF-7F60-54399643ECEB}"/>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33247661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F9ED2-2902-7D3C-0D67-251EC3C1B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F8984-D5DB-BC3E-0E6F-EFC068662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56FDC-FC18-6AB6-16EB-228927562D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34F77D-33D9-51FD-47BF-7C426B11C722}"/>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38239560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505F2-676A-2B17-F9CE-EE266B1C5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54197-1F3D-6974-97B1-EB22F2C02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9BE19E-0112-2CE0-610F-6D38AEC451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F53729-0C31-AED9-CC88-675C86618F48}"/>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7731276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B3FC5-890F-3A69-4ADC-D135D2F76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47E1A-1F8D-691B-E0DA-1A9EEB0C7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72E1B-0952-160A-4968-AD9C710C44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FC0CEB-ACCB-35D9-2836-9935684F3743}"/>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20818483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CBD3E-455B-448B-E4FE-5DCBD8A0C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F0B32-ECBC-26CA-9331-4D1B999FD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B00CEA-1F9A-9A99-0248-9747994C0D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DC2F5E-858C-E13B-B796-3C856F1A83E8}"/>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23583387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99DFB-009F-81D4-66CB-ED0EA69AED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29B98-0A89-9D1D-BFE5-684906857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6EA062-95F1-5E51-7DE9-12DC49E50D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744DF9-F76B-7F9F-70FD-CADF6576CD5C}"/>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14105095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9ED5D-C2F8-E905-ED02-10782A95C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98B1F-0843-FD0E-2172-10EF082A4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0F12F7-7434-E6F0-742E-C3E66BDC3D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BA3994-5692-CA41-9D97-2B1BADAB6FE5}"/>
              </a:ext>
            </a:extLst>
          </p:cNvPr>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11774760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3768C-7A50-062B-27E9-B58ADDE0F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6501B-9DF8-2D86-3090-B79F28808B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37A33-B3F0-F8E2-DAEB-E4D92EA432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E7A28D-BC20-4734-B75D-C35550BD229F}"/>
              </a:ext>
            </a:extLst>
          </p:cNvPr>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28064300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D8DF5-016A-6E9D-4329-2BD04E237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ACBB3-0E30-459E-4F31-6490B0FF6B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9CF2E-396F-1D0E-F0B2-3F44ADA7B7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70F6B6-BC70-F81E-2450-4DEA9879F927}"/>
              </a:ext>
            </a:extLst>
          </p:cNvPr>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9011271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68534-65E2-D4F7-BEA3-4186A0404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4D32A-3861-624E-024C-360F97B55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4C2A6-9B00-18D2-F59B-A2F13C7EF7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D2C1F0-2BF3-706A-AA64-C74C22DB4068}"/>
              </a:ext>
            </a:extLst>
          </p:cNvPr>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29956898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9F523-F82A-7DD0-3763-6655DEC4B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DBBCE-E325-E746-B854-68134EEC74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F5A942-0199-B14E-12D8-70963EC1C6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CEF1BB-60EF-5F41-D3FC-FB4CFD0CC41A}"/>
              </a:ext>
            </a:extLst>
          </p:cNvPr>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33900800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B0CAE-2955-5EF5-71C1-9FF212A68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C0A0D-3444-ABB1-C186-EEB650F38A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EEB9B2-8751-0F70-F18B-51241003B1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9377A2-6565-00C7-7A02-8B635A2B720D}"/>
              </a:ext>
            </a:extLst>
          </p:cNvPr>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19301712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09D83-1434-3C29-6DDA-315A7EAC0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A12AA-06EC-E251-27FB-A085FB3695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B06B0-4428-AD25-4210-183552C768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364C2E-28CC-8BB7-FC31-C28743B52FE4}"/>
              </a:ext>
            </a:extLst>
          </p:cNvPr>
          <p:cNvSpPr>
            <a:spLocks noGrp="1"/>
          </p:cNvSpPr>
          <p:nvPr>
            <p:ph type="sldNum" sz="quarter" idx="5"/>
          </p:nvPr>
        </p:nvSpPr>
        <p:spPr/>
        <p:txBody>
          <a:bodyPr/>
          <a:lstStyle/>
          <a:p>
            <a:fld id="{D3CB639B-CC03-4920-A60D-3E4C72B47D60}" type="slidenum">
              <a:rPr lang="es-ES" smtClean="0"/>
              <a:pPr/>
              <a:t>89</a:t>
            </a:fld>
            <a:endParaRPr lang="es-ES"/>
          </a:p>
        </p:txBody>
      </p:sp>
    </p:spTree>
    <p:extLst>
      <p:ext uri="{BB962C8B-B14F-4D97-AF65-F5344CB8AC3E}">
        <p14:creationId xmlns:p14="http://schemas.microsoft.com/office/powerpoint/2010/main" val="18305643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9D965-061F-D1C9-925E-2C573A629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FF622-7EE1-56BA-5A00-DCADCF7E8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E7C29-7F22-8FE1-FB86-4D5C8235EA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C9E8FC-92C7-9EAE-B0AC-D109A94953AA}"/>
              </a:ext>
            </a:extLst>
          </p:cNvPr>
          <p:cNvSpPr>
            <a:spLocks noGrp="1"/>
          </p:cNvSpPr>
          <p:nvPr>
            <p:ph type="sldNum" sz="quarter" idx="5"/>
          </p:nvPr>
        </p:nvSpPr>
        <p:spPr/>
        <p:txBody>
          <a:bodyPr/>
          <a:lstStyle/>
          <a:p>
            <a:fld id="{D3CB639B-CC03-4920-A60D-3E4C72B47D60}" type="slidenum">
              <a:rPr lang="es-ES" smtClean="0"/>
              <a:pPr/>
              <a:t>90</a:t>
            </a:fld>
            <a:endParaRPr lang="es-ES"/>
          </a:p>
        </p:txBody>
      </p:sp>
    </p:spTree>
    <p:extLst>
      <p:ext uri="{BB962C8B-B14F-4D97-AF65-F5344CB8AC3E}">
        <p14:creationId xmlns:p14="http://schemas.microsoft.com/office/powerpoint/2010/main" val="527638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9BBCF9CF-4D11-3B8A-FD83-EA872E01696E}"/>
              </a:ext>
            </a:extLst>
          </p:cNvPr>
          <p:cNvPicPr>
            <a:picLocks noChangeAspect="1"/>
          </p:cNvPicPr>
          <p:nvPr/>
        </p:nvPicPr>
        <p:blipFill>
          <a:blip r:embed="rId3"/>
          <a:stretch>
            <a:fillRect/>
          </a:stretch>
        </p:blipFill>
        <p:spPr>
          <a:xfrm>
            <a:off x="3021469" y="0"/>
            <a:ext cx="3206715" cy="4842674"/>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196752"/>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 EL GÉNESIS COMO FUNDAMENTO</a:t>
            </a:r>
          </a:p>
        </p:txBody>
      </p:sp>
      <p:pic>
        <p:nvPicPr>
          <p:cNvPr id="5" name="Picture 4">
            <a:extLst>
              <a:ext uri="{FF2B5EF4-FFF2-40B4-BE49-F238E27FC236}">
                <a16:creationId xmlns:a16="http://schemas.microsoft.com/office/drawing/2014/main" id="{CA1F6D6D-D6D4-1B83-C9B2-B7E4FBF2B792}"/>
              </a:ext>
            </a:extLst>
          </p:cNvPr>
          <p:cNvPicPr>
            <a:picLocks noChangeAspect="1"/>
          </p:cNvPicPr>
          <p:nvPr/>
        </p:nvPicPr>
        <p:blipFill>
          <a:blip r:embed="rId2"/>
          <a:srcRect l="5901" r="12201"/>
          <a:stretch/>
        </p:blipFill>
        <p:spPr>
          <a:xfrm>
            <a:off x="1655676" y="2581747"/>
            <a:ext cx="5832648" cy="2370411"/>
          </a:xfrm>
          <a:prstGeom prst="rect">
            <a:avLst/>
          </a:prstGeom>
          <a:effectLst>
            <a:softEdge rad="127000"/>
          </a:effectLst>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44016" y="476672"/>
            <a:ext cx="8892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“El siguiente día vio Juan a Jesús que venía a él, y dijo: He aquí el Cordero de Dios, que quita el pecado del mundo”. </a:t>
            </a:r>
          </a:p>
        </p:txBody>
      </p:sp>
      <p:sp>
        <p:nvSpPr>
          <p:cNvPr id="3" name="TextBox 2">
            <a:extLst>
              <a:ext uri="{FF2B5EF4-FFF2-40B4-BE49-F238E27FC236}">
                <a16:creationId xmlns:a16="http://schemas.microsoft.com/office/drawing/2014/main" id="{BE4D84D5-790E-858E-04B5-58F52A8747A6}"/>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15BEF-C303-010C-6CC0-FB84F4F0ED7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DC8F0A2-5051-0E30-8A5C-A2144E20175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99E1519-2F40-1CFA-3747-76EB0EB2BA7C}"/>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Tenemos también la palabra profética más segura, a la cual hacéis bien    en</a:t>
            </a:r>
            <a:r>
              <a:rPr lang="es-ES" sz="2400" spc="-150" dirty="0">
                <a:latin typeface="Calibri"/>
              </a:rPr>
              <a:t> </a:t>
            </a:r>
            <a:r>
              <a:rPr lang="es-ES" sz="2400" dirty="0">
                <a:latin typeface="Calibri"/>
              </a:rPr>
              <a:t>estar</a:t>
            </a:r>
            <a:r>
              <a:rPr lang="es-ES" sz="2400" spc="-150" dirty="0">
                <a:latin typeface="Calibri"/>
              </a:rPr>
              <a:t> </a:t>
            </a:r>
            <a:r>
              <a:rPr lang="es-ES" sz="2400" dirty="0">
                <a:latin typeface="Calibri"/>
              </a:rPr>
              <a:t>atentos</a:t>
            </a:r>
            <a:r>
              <a:rPr lang="es-ES" sz="2400" spc="-150" dirty="0">
                <a:latin typeface="Calibri"/>
              </a:rPr>
              <a:t> </a:t>
            </a:r>
            <a:r>
              <a:rPr lang="es-ES" sz="2400" dirty="0">
                <a:latin typeface="Calibri"/>
              </a:rPr>
              <a:t>como</a:t>
            </a:r>
            <a:r>
              <a:rPr lang="es-ES" sz="2400" spc="-150" dirty="0">
                <a:latin typeface="Calibri"/>
              </a:rPr>
              <a:t> </a:t>
            </a:r>
            <a:r>
              <a:rPr lang="es-ES" sz="2400" dirty="0">
                <a:latin typeface="Calibri"/>
              </a:rPr>
              <a:t>a</a:t>
            </a:r>
            <a:r>
              <a:rPr lang="es-ES" sz="2400" spc="-150" dirty="0">
                <a:latin typeface="Calibri"/>
              </a:rPr>
              <a:t> </a:t>
            </a:r>
            <a:r>
              <a:rPr lang="es-ES" sz="2400" dirty="0">
                <a:latin typeface="Calibri"/>
              </a:rPr>
              <a:t>una</a:t>
            </a:r>
            <a:r>
              <a:rPr lang="es-ES" sz="2400" spc="-150" dirty="0">
                <a:latin typeface="Calibri"/>
              </a:rPr>
              <a:t> </a:t>
            </a:r>
            <a:r>
              <a:rPr lang="es-ES" sz="2400" dirty="0">
                <a:latin typeface="Calibri"/>
              </a:rPr>
              <a:t>antorcha</a:t>
            </a:r>
            <a:r>
              <a:rPr lang="es-ES" sz="2400" spc="-150" dirty="0">
                <a:latin typeface="Calibri"/>
              </a:rPr>
              <a:t> </a:t>
            </a:r>
            <a:r>
              <a:rPr lang="es-ES" sz="2400" dirty="0">
                <a:latin typeface="Calibri"/>
              </a:rPr>
              <a:t>que alumbra en lugar oscuro, hasta que</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día</a:t>
            </a:r>
            <a:r>
              <a:rPr lang="es-ES" sz="2400" spc="-150" dirty="0">
                <a:latin typeface="Calibri"/>
              </a:rPr>
              <a:t> </a:t>
            </a:r>
            <a:r>
              <a:rPr lang="es-ES" sz="2400" dirty="0">
                <a:latin typeface="Calibri"/>
              </a:rPr>
              <a:t>esclarezca</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lucero</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la</a:t>
            </a:r>
            <a:r>
              <a:rPr lang="es-ES" sz="2400" spc="-150" dirty="0">
                <a:latin typeface="Calibri"/>
              </a:rPr>
              <a:t> </a:t>
            </a:r>
            <a:r>
              <a:rPr lang="es-ES" sz="2400" dirty="0">
                <a:latin typeface="Calibri"/>
              </a:rPr>
              <a:t>mañana</a:t>
            </a:r>
            <a:r>
              <a:rPr lang="es-ES" sz="2400" spc="-150" dirty="0">
                <a:latin typeface="Calibri"/>
              </a:rPr>
              <a:t> </a:t>
            </a:r>
            <a:r>
              <a:rPr lang="es-ES" sz="2400" dirty="0">
                <a:latin typeface="Calibri"/>
              </a:rPr>
              <a:t>salga</a:t>
            </a:r>
            <a:r>
              <a:rPr lang="es-ES" sz="2400" spc="-150" dirty="0">
                <a:latin typeface="Calibri"/>
              </a:rPr>
              <a:t> </a:t>
            </a:r>
            <a:r>
              <a:rPr lang="es-ES" sz="2400" dirty="0">
                <a:latin typeface="Calibri"/>
              </a:rPr>
              <a:t>en</a:t>
            </a:r>
            <a:r>
              <a:rPr lang="es-ES" sz="2400" spc="-150" dirty="0">
                <a:latin typeface="Calibri"/>
              </a:rPr>
              <a:t> </a:t>
            </a:r>
            <a:r>
              <a:rPr lang="es-ES" sz="2400" dirty="0">
                <a:latin typeface="Calibri"/>
              </a:rPr>
              <a:t>vuestros corazones; </a:t>
            </a:r>
          </a:p>
        </p:txBody>
      </p:sp>
      <p:sp>
        <p:nvSpPr>
          <p:cNvPr id="3" name="TextBox 2">
            <a:extLst>
              <a:ext uri="{FF2B5EF4-FFF2-40B4-BE49-F238E27FC236}">
                <a16:creationId xmlns:a16="http://schemas.microsoft.com/office/drawing/2014/main" id="{E2F5BD9A-58A3-5403-CD85-D86968912022}"/>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9488F732-7F13-3F4A-96A7-44789EBF21AE}"/>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Tree>
    <p:extLst>
      <p:ext uri="{BB962C8B-B14F-4D97-AF65-F5344CB8AC3E}">
        <p14:creationId xmlns:p14="http://schemas.microsoft.com/office/powerpoint/2010/main" val="165345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30784-975A-A600-A1AD-DD8D790A677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5051122-EECB-905C-2331-C3C82F12973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1C6FBAF-F3BA-5D0D-117D-2E49C29E5138}"/>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la palabra profética más segura,</a:t>
            </a:r>
            <a:r>
              <a:rPr lang="es-ES" sz="2400" dirty="0">
                <a:latin typeface="Calibri"/>
              </a:rPr>
              <a:t> a la cual hacéis bien    en</a:t>
            </a:r>
            <a:r>
              <a:rPr lang="es-ES" sz="2400" spc="-150" dirty="0">
                <a:latin typeface="Calibri"/>
              </a:rPr>
              <a:t> </a:t>
            </a:r>
            <a:r>
              <a:rPr lang="es-ES" sz="2400" dirty="0">
                <a:latin typeface="Calibri"/>
              </a:rPr>
              <a:t>estar</a:t>
            </a:r>
            <a:r>
              <a:rPr lang="es-ES" sz="2400" spc="-150" dirty="0">
                <a:latin typeface="Calibri"/>
              </a:rPr>
              <a:t> </a:t>
            </a:r>
            <a:r>
              <a:rPr lang="es-ES" sz="2400" dirty="0">
                <a:latin typeface="Calibri"/>
              </a:rPr>
              <a:t>atentos</a:t>
            </a:r>
            <a:r>
              <a:rPr lang="es-ES" sz="2400" spc="-150" dirty="0">
                <a:latin typeface="Calibri"/>
              </a:rPr>
              <a:t> </a:t>
            </a:r>
            <a:r>
              <a:rPr lang="es-ES" sz="2400" dirty="0">
                <a:latin typeface="Calibri"/>
              </a:rPr>
              <a:t>como</a:t>
            </a:r>
            <a:r>
              <a:rPr lang="es-ES" sz="2400" spc="-150" dirty="0">
                <a:latin typeface="Calibri"/>
              </a:rPr>
              <a:t> </a:t>
            </a:r>
            <a:r>
              <a:rPr lang="es-ES" sz="2400" dirty="0">
                <a:latin typeface="Calibri"/>
              </a:rPr>
              <a:t>a</a:t>
            </a:r>
            <a:r>
              <a:rPr lang="es-ES" sz="2400" spc="-150" dirty="0">
                <a:latin typeface="Calibri"/>
              </a:rPr>
              <a:t> </a:t>
            </a:r>
            <a:r>
              <a:rPr lang="es-ES" sz="2400" dirty="0">
                <a:latin typeface="Calibri"/>
              </a:rPr>
              <a:t>una</a:t>
            </a:r>
            <a:r>
              <a:rPr lang="es-ES" sz="2400" spc="-150" dirty="0">
                <a:latin typeface="Calibri"/>
              </a:rPr>
              <a:t> </a:t>
            </a:r>
            <a:r>
              <a:rPr lang="es-ES" sz="2400" dirty="0">
                <a:latin typeface="Calibri"/>
              </a:rPr>
              <a:t>antorcha</a:t>
            </a:r>
            <a:r>
              <a:rPr lang="es-ES" sz="2400" spc="-150" dirty="0">
                <a:latin typeface="Calibri"/>
              </a:rPr>
              <a:t> </a:t>
            </a:r>
            <a:r>
              <a:rPr lang="es-ES" sz="2400" dirty="0">
                <a:latin typeface="Calibri"/>
              </a:rPr>
              <a:t>que alumbra en lugar oscuro, hasta que</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día</a:t>
            </a:r>
            <a:r>
              <a:rPr lang="es-ES" sz="2400" spc="-150" dirty="0">
                <a:latin typeface="Calibri"/>
              </a:rPr>
              <a:t> </a:t>
            </a:r>
            <a:r>
              <a:rPr lang="es-ES" sz="2400" dirty="0">
                <a:latin typeface="Calibri"/>
              </a:rPr>
              <a:t>esclarezca</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lucero</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la</a:t>
            </a:r>
            <a:r>
              <a:rPr lang="es-ES" sz="2400" spc="-150" dirty="0">
                <a:latin typeface="Calibri"/>
              </a:rPr>
              <a:t> </a:t>
            </a:r>
            <a:r>
              <a:rPr lang="es-ES" sz="2400" dirty="0">
                <a:latin typeface="Calibri"/>
              </a:rPr>
              <a:t>mañana</a:t>
            </a:r>
            <a:r>
              <a:rPr lang="es-ES" sz="2400" spc="-150" dirty="0">
                <a:latin typeface="Calibri"/>
              </a:rPr>
              <a:t> </a:t>
            </a:r>
            <a:r>
              <a:rPr lang="es-ES" sz="2400" dirty="0">
                <a:latin typeface="Calibri"/>
              </a:rPr>
              <a:t>salga</a:t>
            </a:r>
            <a:r>
              <a:rPr lang="es-ES" sz="2400" spc="-150" dirty="0">
                <a:latin typeface="Calibri"/>
              </a:rPr>
              <a:t> </a:t>
            </a:r>
            <a:r>
              <a:rPr lang="es-ES" sz="2400" dirty="0">
                <a:latin typeface="Calibri"/>
              </a:rPr>
              <a:t>en</a:t>
            </a:r>
            <a:r>
              <a:rPr lang="es-ES" sz="2400" spc="-150" dirty="0">
                <a:latin typeface="Calibri"/>
              </a:rPr>
              <a:t> </a:t>
            </a:r>
            <a:r>
              <a:rPr lang="es-ES" sz="2400" dirty="0">
                <a:latin typeface="Calibri"/>
              </a:rPr>
              <a:t>vuestros corazones; </a:t>
            </a:r>
          </a:p>
        </p:txBody>
      </p:sp>
      <p:sp>
        <p:nvSpPr>
          <p:cNvPr id="3" name="TextBox 2">
            <a:extLst>
              <a:ext uri="{FF2B5EF4-FFF2-40B4-BE49-F238E27FC236}">
                <a16:creationId xmlns:a16="http://schemas.microsoft.com/office/drawing/2014/main" id="{E1084A0E-16C6-1DA5-CDC2-0B9CA5778B33}"/>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34D3A402-71EB-D511-EDD1-82B31F39102A}"/>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Tree>
    <p:extLst>
      <p:ext uri="{BB962C8B-B14F-4D97-AF65-F5344CB8AC3E}">
        <p14:creationId xmlns:p14="http://schemas.microsoft.com/office/powerpoint/2010/main" val="1315555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0621-0E7E-2A4A-7E96-2C9B06C37F1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ADCDD17-451E-B959-C833-9EA1EAE095B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FDD2639-E43F-3CE3-B878-F1842E049095}"/>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la palabra profética más segura,</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latin typeface="Calibri"/>
              </a:rPr>
              <a:t>y</a:t>
            </a:r>
            <a:r>
              <a:rPr lang="es-ES" sz="2400" spc="-150" dirty="0">
                <a:latin typeface="Calibri"/>
              </a:rPr>
              <a:t> </a:t>
            </a:r>
            <a:r>
              <a:rPr lang="es-ES" sz="2400" dirty="0">
                <a:latin typeface="Calibri"/>
              </a:rPr>
              <a:t>el</a:t>
            </a:r>
            <a:r>
              <a:rPr lang="es-ES" sz="2400" spc="-150" dirty="0">
                <a:latin typeface="Calibri"/>
              </a:rPr>
              <a:t> </a:t>
            </a:r>
            <a:r>
              <a:rPr lang="es-ES" sz="2400" dirty="0">
                <a:latin typeface="Calibri"/>
              </a:rPr>
              <a:t>lucero</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la</a:t>
            </a:r>
            <a:r>
              <a:rPr lang="es-ES" sz="2400" spc="-150" dirty="0">
                <a:latin typeface="Calibri"/>
              </a:rPr>
              <a:t> </a:t>
            </a:r>
            <a:r>
              <a:rPr lang="es-ES" sz="2400" dirty="0">
                <a:latin typeface="Calibri"/>
              </a:rPr>
              <a:t>mañana</a:t>
            </a:r>
            <a:r>
              <a:rPr lang="es-ES" sz="2400" spc="-150" dirty="0">
                <a:latin typeface="Calibri"/>
              </a:rPr>
              <a:t> </a:t>
            </a:r>
            <a:r>
              <a:rPr lang="es-ES" sz="2400" dirty="0">
                <a:latin typeface="Calibri"/>
              </a:rPr>
              <a:t>salga</a:t>
            </a:r>
            <a:r>
              <a:rPr lang="es-ES" sz="2400" spc="-150" dirty="0">
                <a:latin typeface="Calibri"/>
              </a:rPr>
              <a:t> </a:t>
            </a:r>
            <a:r>
              <a:rPr lang="es-ES" sz="2400" dirty="0">
                <a:latin typeface="Calibri"/>
              </a:rPr>
              <a:t>en</a:t>
            </a:r>
            <a:r>
              <a:rPr lang="es-ES" sz="2400" spc="-150" dirty="0">
                <a:latin typeface="Calibri"/>
              </a:rPr>
              <a:t> </a:t>
            </a:r>
            <a:r>
              <a:rPr lang="es-ES" sz="2400" dirty="0">
                <a:latin typeface="Calibri"/>
              </a:rPr>
              <a:t>vuestros corazones; </a:t>
            </a:r>
          </a:p>
        </p:txBody>
      </p:sp>
      <p:sp>
        <p:nvSpPr>
          <p:cNvPr id="3" name="TextBox 2">
            <a:extLst>
              <a:ext uri="{FF2B5EF4-FFF2-40B4-BE49-F238E27FC236}">
                <a16:creationId xmlns:a16="http://schemas.microsoft.com/office/drawing/2014/main" id="{CE8C589E-6D93-9347-0BFA-8720BF97CE45}"/>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B7A7E686-5B98-BCCE-D3F9-70941F7E81A8}"/>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Tree>
    <p:extLst>
      <p:ext uri="{BB962C8B-B14F-4D97-AF65-F5344CB8AC3E}">
        <p14:creationId xmlns:p14="http://schemas.microsoft.com/office/powerpoint/2010/main" val="247585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39C7F-11A1-C7AC-D961-3995DBCEF86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FC2F138-955E-8180-57B4-0949269566B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4EC5C54-1409-0628-1887-1984EDC18AB4}"/>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la palabra profética más segura,</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CB156A55-EA82-6F31-AEEB-11DFE9F9A6B0}"/>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18F47723-8320-4FAB-7483-7EDC5B6D93CF}"/>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DAE9D7BD-20E9-E850-0225-95CDC5F26EC0}"/>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Tree>
    <p:extLst>
      <p:ext uri="{BB962C8B-B14F-4D97-AF65-F5344CB8AC3E}">
        <p14:creationId xmlns:p14="http://schemas.microsoft.com/office/powerpoint/2010/main" val="31580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D6264-A32D-A68B-FE75-483CE39D6C5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519A6AB-F720-62C4-9614-E813C711CB9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EFBFEE0-E638-7469-DB6E-EBE39193C17A}"/>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768EF7C7-705F-C9AC-512F-4208D5954B64}"/>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CE92C1B-B5D1-09C6-93AC-F235258F67F0}"/>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5D67C9AE-6506-9721-7862-FF31C06B98AF}"/>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9600616A-0E14-3234-5E2F-69DDD1ECCC8A}"/>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0A6D01A5-6269-5BD0-5307-929B2C2B0500}"/>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La hierba se seca, y la flor se marchita, porque el viento de Jehová sopló en ella; ciertamente como hierba es el pueblo. Sécase la hierba, </a:t>
            </a:r>
            <a:r>
              <a:rPr lang="es-ES" sz="2400" dirty="0" err="1">
                <a:latin typeface="Calibri"/>
              </a:rPr>
              <a:t>marchítase</a:t>
            </a:r>
            <a:r>
              <a:rPr lang="es-ES" sz="2400" dirty="0">
                <a:latin typeface="Calibri"/>
              </a:rPr>
              <a:t> la flor; mas la palabra del Dios nuestro permanece para siempre.</a:t>
            </a:r>
          </a:p>
        </p:txBody>
      </p:sp>
    </p:spTree>
    <p:extLst>
      <p:ext uri="{BB962C8B-B14F-4D97-AF65-F5344CB8AC3E}">
        <p14:creationId xmlns:p14="http://schemas.microsoft.com/office/powerpoint/2010/main" val="154086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18EFC-1259-329B-7F4D-92EE7598590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D625355-35A2-24FB-9376-ED05ECA8E7E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1F790AD3-B69E-6F00-1EB7-8C87068E08D5}"/>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278FD602-B8D1-C3AB-01D2-4D10355A09AD}"/>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F54CD33-4E7E-9AFC-0930-7AB9863F3D8A}"/>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9D75F6C8-654E-002E-C8C1-1744E9B1C594}"/>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0430BB5E-DCC9-352E-15EB-B78CF2BE67FF}"/>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C6AC9336-F837-457E-849D-ED75A93FB75B}"/>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hierba se seca, y la flor se marchita, porque el viento de Jehová sopló en ella; ciertamente como hierba es el pueblo. </a:t>
            </a:r>
            <a:r>
              <a:rPr lang="es-ES" sz="2400" dirty="0">
                <a:latin typeface="Calibri"/>
              </a:rPr>
              <a:t>Sécase la hierba, </a:t>
            </a:r>
            <a:r>
              <a:rPr lang="es-ES" sz="2400" dirty="0" err="1">
                <a:latin typeface="Calibri"/>
              </a:rPr>
              <a:t>marchítase</a:t>
            </a:r>
            <a:r>
              <a:rPr lang="es-ES" sz="2400" dirty="0">
                <a:latin typeface="Calibri"/>
              </a:rPr>
              <a:t> la flor; mas la palabra del Dios nuestro permanece para siempre.</a:t>
            </a:r>
          </a:p>
        </p:txBody>
      </p:sp>
    </p:spTree>
    <p:extLst>
      <p:ext uri="{BB962C8B-B14F-4D97-AF65-F5344CB8AC3E}">
        <p14:creationId xmlns:p14="http://schemas.microsoft.com/office/powerpoint/2010/main" val="2975162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CB50D-BB50-6F0F-5119-F5164F0A181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21E1664-79BA-1AAD-D433-5A2F3DE0AEB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F334803-5025-37AB-7878-3BAEB19715A8}"/>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5BBBA225-E3A2-86E0-9780-AE374386DE18}"/>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7B94311D-756F-7509-D56A-CBA71A177660}"/>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B6AC495F-6721-65A5-F33C-31AC3046C88D}"/>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9AB272C1-C2A3-CCF8-E987-537F37E0DED2}"/>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26C928AA-F76D-D8A2-CAF8-588220C91FCC}"/>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hierba se seca, y la flor se marchita, porque el viento de Jehová sopló en ella; ciertamente como hierba es el pueblo. </a:t>
            </a:r>
            <a:r>
              <a:rPr lang="es-ES" sz="2400" dirty="0">
                <a:latin typeface="Calibri"/>
              </a:rPr>
              <a:t>S</a:t>
            </a:r>
            <a:r>
              <a:rPr lang="es-ES" sz="2400" dirty="0">
                <a:solidFill>
                  <a:srgbClr val="00B0F0"/>
                </a:solidFill>
                <a:latin typeface="Calibri"/>
              </a:rPr>
              <a:t>écase la hierba, </a:t>
            </a:r>
            <a:r>
              <a:rPr lang="es-ES" sz="2400" dirty="0" err="1">
                <a:solidFill>
                  <a:srgbClr val="00B0F0"/>
                </a:solidFill>
                <a:latin typeface="Calibri"/>
              </a:rPr>
              <a:t>marchítase</a:t>
            </a:r>
            <a:r>
              <a:rPr lang="es-ES" sz="2400" dirty="0">
                <a:solidFill>
                  <a:srgbClr val="00B0F0"/>
                </a:solidFill>
                <a:latin typeface="Calibri"/>
              </a:rPr>
              <a:t> la flor; mas </a:t>
            </a:r>
            <a:r>
              <a:rPr lang="es-ES" sz="2400" u="sng" dirty="0">
                <a:solidFill>
                  <a:srgbClr val="00B0F0"/>
                </a:solidFill>
                <a:latin typeface="Calibri"/>
              </a:rPr>
              <a:t>la palabra del Dios nuestro permanece para siempre</a:t>
            </a:r>
            <a:r>
              <a:rPr lang="es-ES" sz="2400" dirty="0">
                <a:solidFill>
                  <a:srgbClr val="00B0F0"/>
                </a:solidFill>
                <a:latin typeface="Calibri"/>
              </a:rPr>
              <a:t>.</a:t>
            </a:r>
          </a:p>
        </p:txBody>
      </p:sp>
      <p:sp>
        <p:nvSpPr>
          <p:cNvPr id="9" name="TextBox 8">
            <a:extLst>
              <a:ext uri="{FF2B5EF4-FFF2-40B4-BE49-F238E27FC236}">
                <a16:creationId xmlns:a16="http://schemas.microsoft.com/office/drawing/2014/main" id="{E46ACF70-9EBA-36E1-A2C1-9884020A7251}"/>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0" name="1 CuadroTexto">
            <a:extLst>
              <a:ext uri="{FF2B5EF4-FFF2-40B4-BE49-F238E27FC236}">
                <a16:creationId xmlns:a16="http://schemas.microsoft.com/office/drawing/2014/main" id="{44EE18C8-9D90-9E3A-68DC-045DEE039C7F}"/>
              </a:ext>
            </a:extLst>
          </p:cNvPr>
          <p:cNvSpPr txBox="1"/>
          <p:nvPr/>
        </p:nvSpPr>
        <p:spPr>
          <a:xfrm>
            <a:off x="251520" y="39330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Malaquías 3:6</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447535A-148C-AB66-9CBA-4DE7BEC30972}"/>
              </a:ext>
            </a:extLst>
          </p:cNvPr>
          <p:cNvSpPr txBox="1"/>
          <p:nvPr/>
        </p:nvSpPr>
        <p:spPr>
          <a:xfrm>
            <a:off x="107504" y="4417260"/>
            <a:ext cx="432048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yo Jehová no cambio; por esto, hijos de Jacob, no habéis sido consumidos.</a:t>
            </a:r>
          </a:p>
        </p:txBody>
      </p:sp>
    </p:spTree>
    <p:extLst>
      <p:ext uri="{BB962C8B-B14F-4D97-AF65-F5344CB8AC3E}">
        <p14:creationId xmlns:p14="http://schemas.microsoft.com/office/powerpoint/2010/main" val="423766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D15BE-C76B-804F-E65F-D730DE359FD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106B76B-E6A6-0956-2FD6-3B94730EE83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A396760-A625-354B-E621-2E33DCCDFE8D}"/>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DCC85B50-C11F-434E-A55F-6FE122B6CD30}"/>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9953EB5-BA51-813A-62E7-8771EFF08149}"/>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818C8389-4FAA-87F7-B13D-3703900F80EB}"/>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C0048BA3-14EC-E69C-ABB0-4DB7644853D1}"/>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C229F3EA-E2CB-9FA5-B380-3D8B43E1F47B}"/>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hierba se seca, y la flor se marchita, porque el viento de Jehová sopló en ella; ciertamente como hierba es el pueblo. </a:t>
            </a:r>
            <a:r>
              <a:rPr lang="es-ES" sz="2400" dirty="0">
                <a:latin typeface="Calibri"/>
              </a:rPr>
              <a:t>S</a:t>
            </a:r>
            <a:r>
              <a:rPr lang="es-ES" sz="2400" dirty="0">
                <a:solidFill>
                  <a:srgbClr val="00B0F0"/>
                </a:solidFill>
                <a:latin typeface="Calibri"/>
              </a:rPr>
              <a:t>écase la hierba, </a:t>
            </a:r>
            <a:r>
              <a:rPr lang="es-ES" sz="2400" dirty="0" err="1">
                <a:solidFill>
                  <a:srgbClr val="00B0F0"/>
                </a:solidFill>
                <a:latin typeface="Calibri"/>
              </a:rPr>
              <a:t>marchítase</a:t>
            </a:r>
            <a:r>
              <a:rPr lang="es-ES" sz="2400" dirty="0">
                <a:solidFill>
                  <a:srgbClr val="00B0F0"/>
                </a:solidFill>
                <a:latin typeface="Calibri"/>
              </a:rPr>
              <a:t> la flor; mas </a:t>
            </a:r>
            <a:r>
              <a:rPr lang="es-ES" sz="2400" u="sng" dirty="0">
                <a:solidFill>
                  <a:srgbClr val="00B0F0"/>
                </a:solidFill>
                <a:latin typeface="Calibri"/>
              </a:rPr>
              <a:t>la palabra del Dios nuestro permanece para siempre</a:t>
            </a:r>
            <a:r>
              <a:rPr lang="es-ES" sz="2400" dirty="0">
                <a:solidFill>
                  <a:srgbClr val="00B0F0"/>
                </a:solidFill>
                <a:latin typeface="Calibri"/>
              </a:rPr>
              <a:t>.</a:t>
            </a:r>
          </a:p>
        </p:txBody>
      </p:sp>
      <p:sp>
        <p:nvSpPr>
          <p:cNvPr id="9" name="TextBox 8">
            <a:extLst>
              <a:ext uri="{FF2B5EF4-FFF2-40B4-BE49-F238E27FC236}">
                <a16:creationId xmlns:a16="http://schemas.microsoft.com/office/drawing/2014/main" id="{5045C891-2491-167F-EE6F-C818CDE0D002}"/>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0" name="1 CuadroTexto">
            <a:extLst>
              <a:ext uri="{FF2B5EF4-FFF2-40B4-BE49-F238E27FC236}">
                <a16:creationId xmlns:a16="http://schemas.microsoft.com/office/drawing/2014/main" id="{1BAD7CC4-C3F0-5A07-7D17-56640645F0C7}"/>
              </a:ext>
            </a:extLst>
          </p:cNvPr>
          <p:cNvSpPr txBox="1"/>
          <p:nvPr/>
        </p:nvSpPr>
        <p:spPr>
          <a:xfrm>
            <a:off x="251520" y="39330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Malaquías 3:6</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4165A13-A844-69C1-020D-FF7665361F09}"/>
              </a:ext>
            </a:extLst>
          </p:cNvPr>
          <p:cNvSpPr txBox="1"/>
          <p:nvPr/>
        </p:nvSpPr>
        <p:spPr>
          <a:xfrm>
            <a:off x="107504" y="4417260"/>
            <a:ext cx="432048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yo Jehová no cambio; </a:t>
            </a:r>
            <a:r>
              <a:rPr lang="es-ES" sz="2400" dirty="0">
                <a:latin typeface="Calibri"/>
              </a:rPr>
              <a:t>por esto, hijos de Jacob, no habéis sido consumidos.</a:t>
            </a:r>
          </a:p>
        </p:txBody>
      </p:sp>
      <p:sp>
        <p:nvSpPr>
          <p:cNvPr id="12" name="1 CuadroTexto">
            <a:extLst>
              <a:ext uri="{FF2B5EF4-FFF2-40B4-BE49-F238E27FC236}">
                <a16:creationId xmlns:a16="http://schemas.microsoft.com/office/drawing/2014/main" id="{09CB6DE2-4EEC-E6CD-21A2-15BD1F9E0DD8}"/>
              </a:ext>
            </a:extLst>
          </p:cNvPr>
          <p:cNvSpPr txBox="1"/>
          <p:nvPr/>
        </p:nvSpPr>
        <p:spPr>
          <a:xfrm>
            <a:off x="251520" y="52004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13:8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E7C6C723-9E2D-E3FA-E7E2-B1310EAD24B6}"/>
              </a:ext>
            </a:extLst>
          </p:cNvPr>
          <p:cNvSpPr txBox="1"/>
          <p:nvPr/>
        </p:nvSpPr>
        <p:spPr>
          <a:xfrm>
            <a:off x="107504" y="5684667"/>
            <a:ext cx="4320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Jesucristo es el mismo ayer, y hoy, y por los siglos. </a:t>
            </a:r>
          </a:p>
        </p:txBody>
      </p:sp>
    </p:spTree>
    <p:extLst>
      <p:ext uri="{BB962C8B-B14F-4D97-AF65-F5344CB8AC3E}">
        <p14:creationId xmlns:p14="http://schemas.microsoft.com/office/powerpoint/2010/main" val="119691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7355-F500-A0FF-E5AB-E566BA5FA2E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C2ABAA9-4BA4-024A-DBD1-AE0F0A1DD1D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5C43E3D-27EF-B334-27F5-E11CDEBA9BF0}"/>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68CE98E8-262C-7668-22D4-57CAEAFC5033}"/>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61B0E0FB-223E-AA33-7A7B-F057B86BBA15}"/>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D2BBE8B1-1C01-FB52-D023-02F68E1F81C8}"/>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D6F00E32-9C23-C704-535C-F38C12C338CE}"/>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F7FAE0B3-DF82-E157-5036-11D2A37C904A}"/>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hierba se seca, y la flor se marchita, porque el viento de Jehová sopló en ella; ciertamente como hierba es el pueblo. </a:t>
            </a:r>
            <a:r>
              <a:rPr lang="es-ES" sz="2400" dirty="0">
                <a:latin typeface="Calibri"/>
              </a:rPr>
              <a:t>S</a:t>
            </a:r>
            <a:r>
              <a:rPr lang="es-ES" sz="2400" dirty="0">
                <a:solidFill>
                  <a:srgbClr val="00B0F0"/>
                </a:solidFill>
                <a:latin typeface="Calibri"/>
              </a:rPr>
              <a:t>écase la hierba, </a:t>
            </a:r>
            <a:r>
              <a:rPr lang="es-ES" sz="2400" dirty="0" err="1">
                <a:solidFill>
                  <a:srgbClr val="00B0F0"/>
                </a:solidFill>
                <a:latin typeface="Calibri"/>
              </a:rPr>
              <a:t>marchítase</a:t>
            </a:r>
            <a:r>
              <a:rPr lang="es-ES" sz="2400" dirty="0">
                <a:solidFill>
                  <a:srgbClr val="00B0F0"/>
                </a:solidFill>
                <a:latin typeface="Calibri"/>
              </a:rPr>
              <a:t> la flor; mas </a:t>
            </a:r>
            <a:r>
              <a:rPr lang="es-ES" sz="2400" u="sng" dirty="0">
                <a:solidFill>
                  <a:srgbClr val="00B0F0"/>
                </a:solidFill>
                <a:latin typeface="Calibri"/>
              </a:rPr>
              <a:t>la palabra del Dios nuestro permanece para siempre</a:t>
            </a:r>
            <a:r>
              <a:rPr lang="es-ES" sz="2400" dirty="0">
                <a:solidFill>
                  <a:srgbClr val="00B0F0"/>
                </a:solidFill>
                <a:latin typeface="Calibri"/>
              </a:rPr>
              <a:t>.</a:t>
            </a:r>
          </a:p>
        </p:txBody>
      </p:sp>
      <p:sp>
        <p:nvSpPr>
          <p:cNvPr id="9" name="TextBox 8">
            <a:extLst>
              <a:ext uri="{FF2B5EF4-FFF2-40B4-BE49-F238E27FC236}">
                <a16:creationId xmlns:a16="http://schemas.microsoft.com/office/drawing/2014/main" id="{9CABDF9C-18E4-6500-E082-ED9A1E77A17D}"/>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0" name="1 CuadroTexto">
            <a:extLst>
              <a:ext uri="{FF2B5EF4-FFF2-40B4-BE49-F238E27FC236}">
                <a16:creationId xmlns:a16="http://schemas.microsoft.com/office/drawing/2014/main" id="{E5B89400-5FFA-655E-1645-92037C5E1AC3}"/>
              </a:ext>
            </a:extLst>
          </p:cNvPr>
          <p:cNvSpPr txBox="1"/>
          <p:nvPr/>
        </p:nvSpPr>
        <p:spPr>
          <a:xfrm>
            <a:off x="251520" y="39330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Malaquías 3:6</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F6F75B9-7B81-BDD0-1900-241B723AD022}"/>
              </a:ext>
            </a:extLst>
          </p:cNvPr>
          <p:cNvSpPr txBox="1"/>
          <p:nvPr/>
        </p:nvSpPr>
        <p:spPr>
          <a:xfrm>
            <a:off x="107504" y="4417260"/>
            <a:ext cx="432048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yo Jehová no cambio; </a:t>
            </a:r>
            <a:r>
              <a:rPr lang="es-ES" sz="2400" dirty="0">
                <a:latin typeface="Calibri"/>
              </a:rPr>
              <a:t>por esto, hijos de Jacob, no habéis sido consumidos.</a:t>
            </a:r>
          </a:p>
        </p:txBody>
      </p:sp>
      <p:sp>
        <p:nvSpPr>
          <p:cNvPr id="12" name="1 CuadroTexto">
            <a:extLst>
              <a:ext uri="{FF2B5EF4-FFF2-40B4-BE49-F238E27FC236}">
                <a16:creationId xmlns:a16="http://schemas.microsoft.com/office/drawing/2014/main" id="{C7D4B8A1-CEEE-EEAA-3188-547B5647F104}"/>
              </a:ext>
            </a:extLst>
          </p:cNvPr>
          <p:cNvSpPr txBox="1"/>
          <p:nvPr/>
        </p:nvSpPr>
        <p:spPr>
          <a:xfrm>
            <a:off x="251520" y="52004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13:8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5744230-DA7C-73E1-113D-8D1F093EE552}"/>
              </a:ext>
            </a:extLst>
          </p:cNvPr>
          <p:cNvSpPr txBox="1"/>
          <p:nvPr/>
        </p:nvSpPr>
        <p:spPr>
          <a:xfrm>
            <a:off x="107504" y="5684667"/>
            <a:ext cx="4320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Jesucristo es el mismo ayer, y hoy, y por los siglos.</a:t>
            </a:r>
            <a:r>
              <a:rPr lang="es-ES" sz="2400" dirty="0">
                <a:latin typeface="Calibri"/>
              </a:rPr>
              <a:t> </a:t>
            </a:r>
          </a:p>
        </p:txBody>
      </p:sp>
      <p:sp>
        <p:nvSpPr>
          <p:cNvPr id="14" name="TextBox 13">
            <a:extLst>
              <a:ext uri="{FF2B5EF4-FFF2-40B4-BE49-F238E27FC236}">
                <a16:creationId xmlns:a16="http://schemas.microsoft.com/office/drawing/2014/main" id="{436DF58E-D4CC-D55C-2634-2F8022F33B88}"/>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5" name="1 CuadroTexto">
            <a:extLst>
              <a:ext uri="{FF2B5EF4-FFF2-40B4-BE49-F238E27FC236}">
                <a16:creationId xmlns:a16="http://schemas.microsoft.com/office/drawing/2014/main" id="{33094BEB-847B-8D45-479D-0B85D8BC20F7}"/>
              </a:ext>
            </a:extLst>
          </p:cNvPr>
          <p:cNvSpPr txBox="1"/>
          <p:nvPr/>
        </p:nvSpPr>
        <p:spPr>
          <a:xfrm>
            <a:off x="4932041" y="508240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119:160</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4F1FDB11-0D77-20BC-F0DB-D48AF552BF64}"/>
              </a:ext>
            </a:extLst>
          </p:cNvPr>
          <p:cNvSpPr txBox="1"/>
          <p:nvPr/>
        </p:nvSpPr>
        <p:spPr>
          <a:xfrm>
            <a:off x="5076058" y="5680750"/>
            <a:ext cx="374441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La suma de tu palabra es verdad, y eterno es todo juicio de tu justicia.</a:t>
            </a:r>
          </a:p>
        </p:txBody>
      </p:sp>
    </p:spTree>
    <p:extLst>
      <p:ext uri="{BB962C8B-B14F-4D97-AF65-F5344CB8AC3E}">
        <p14:creationId xmlns:p14="http://schemas.microsoft.com/office/powerpoint/2010/main" val="230602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64890-B0B7-D944-F6D9-1AB4D451D0D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40582F5-FAA5-B910-764A-037AF380868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1E72E62D-54B6-C849-756F-16EA02EB8351}"/>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10E3BDEE-538B-F3EB-35CA-945828CAAFCE}"/>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80AF43C-86FE-A824-9E2F-9AEA7A696AFB}"/>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AF1ABC51-B83B-AB2D-25E2-B1313128F488}"/>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75FDEE40-DB1E-0CD5-5091-A4723E8C9E98}"/>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25D77A5D-2B12-04AA-72DF-791CF389B4B6}"/>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hierba se seca, y la flor se marchita, porque el viento de Jehová sopló en ella; ciertamente como hierba es el pueblo. </a:t>
            </a:r>
            <a:r>
              <a:rPr lang="es-ES" sz="2400" dirty="0">
                <a:latin typeface="Calibri"/>
              </a:rPr>
              <a:t>S</a:t>
            </a:r>
            <a:r>
              <a:rPr lang="es-ES" sz="2400" dirty="0">
                <a:solidFill>
                  <a:srgbClr val="00B0F0"/>
                </a:solidFill>
                <a:latin typeface="Calibri"/>
              </a:rPr>
              <a:t>écase la hierba, </a:t>
            </a:r>
            <a:r>
              <a:rPr lang="es-ES" sz="2400" dirty="0" err="1">
                <a:solidFill>
                  <a:srgbClr val="00B0F0"/>
                </a:solidFill>
                <a:latin typeface="Calibri"/>
              </a:rPr>
              <a:t>marchítase</a:t>
            </a:r>
            <a:r>
              <a:rPr lang="es-ES" sz="2400" dirty="0">
                <a:solidFill>
                  <a:srgbClr val="00B0F0"/>
                </a:solidFill>
                <a:latin typeface="Calibri"/>
              </a:rPr>
              <a:t> la flor; mas </a:t>
            </a:r>
            <a:r>
              <a:rPr lang="es-ES" sz="2400" u="sng" dirty="0">
                <a:solidFill>
                  <a:srgbClr val="00B0F0"/>
                </a:solidFill>
                <a:latin typeface="Calibri"/>
              </a:rPr>
              <a:t>la palabra del Dios nuestro permanece para siempre</a:t>
            </a:r>
            <a:r>
              <a:rPr lang="es-ES" sz="2400" dirty="0">
                <a:solidFill>
                  <a:srgbClr val="00B0F0"/>
                </a:solidFill>
                <a:latin typeface="Calibri"/>
              </a:rPr>
              <a:t>.</a:t>
            </a:r>
          </a:p>
        </p:txBody>
      </p:sp>
      <p:sp>
        <p:nvSpPr>
          <p:cNvPr id="9" name="TextBox 8">
            <a:extLst>
              <a:ext uri="{FF2B5EF4-FFF2-40B4-BE49-F238E27FC236}">
                <a16:creationId xmlns:a16="http://schemas.microsoft.com/office/drawing/2014/main" id="{FBD0F45E-7768-2052-7F31-75ED17C2127B}"/>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0" name="1 CuadroTexto">
            <a:extLst>
              <a:ext uri="{FF2B5EF4-FFF2-40B4-BE49-F238E27FC236}">
                <a16:creationId xmlns:a16="http://schemas.microsoft.com/office/drawing/2014/main" id="{FC5713F8-7416-ACE5-45C6-0372AE66EAC6}"/>
              </a:ext>
            </a:extLst>
          </p:cNvPr>
          <p:cNvSpPr txBox="1"/>
          <p:nvPr/>
        </p:nvSpPr>
        <p:spPr>
          <a:xfrm>
            <a:off x="251520" y="39330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Malaquías 3:6</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12D19F-B983-0D24-D320-C2267E5841AA}"/>
              </a:ext>
            </a:extLst>
          </p:cNvPr>
          <p:cNvSpPr txBox="1"/>
          <p:nvPr/>
        </p:nvSpPr>
        <p:spPr>
          <a:xfrm>
            <a:off x="107504" y="4417260"/>
            <a:ext cx="432048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yo Jehová no cambio; </a:t>
            </a:r>
            <a:r>
              <a:rPr lang="es-ES" sz="2400" dirty="0">
                <a:latin typeface="Calibri"/>
              </a:rPr>
              <a:t>por esto, hijos de Jacob, no habéis sido consumidos.</a:t>
            </a:r>
          </a:p>
        </p:txBody>
      </p:sp>
      <p:sp>
        <p:nvSpPr>
          <p:cNvPr id="12" name="1 CuadroTexto">
            <a:extLst>
              <a:ext uri="{FF2B5EF4-FFF2-40B4-BE49-F238E27FC236}">
                <a16:creationId xmlns:a16="http://schemas.microsoft.com/office/drawing/2014/main" id="{EC106809-5EA1-FA6F-DE50-CE294E08889A}"/>
              </a:ext>
            </a:extLst>
          </p:cNvPr>
          <p:cNvSpPr txBox="1"/>
          <p:nvPr/>
        </p:nvSpPr>
        <p:spPr>
          <a:xfrm>
            <a:off x="251520" y="52004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13:8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5BC890CC-BBBA-4384-1792-D4F6A85209F1}"/>
              </a:ext>
            </a:extLst>
          </p:cNvPr>
          <p:cNvSpPr txBox="1"/>
          <p:nvPr/>
        </p:nvSpPr>
        <p:spPr>
          <a:xfrm>
            <a:off x="107504" y="5684667"/>
            <a:ext cx="4320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Jesucristo es el mismo ayer, y hoy, y por los siglos.</a:t>
            </a:r>
            <a:r>
              <a:rPr lang="es-ES" sz="2400" dirty="0">
                <a:latin typeface="Calibri"/>
              </a:rPr>
              <a:t> </a:t>
            </a:r>
          </a:p>
        </p:txBody>
      </p:sp>
      <p:sp>
        <p:nvSpPr>
          <p:cNvPr id="14" name="TextBox 13">
            <a:extLst>
              <a:ext uri="{FF2B5EF4-FFF2-40B4-BE49-F238E27FC236}">
                <a16:creationId xmlns:a16="http://schemas.microsoft.com/office/drawing/2014/main" id="{20850F3C-5C3F-C839-BF1E-A97E73598023}"/>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5" name="1 CuadroTexto">
            <a:extLst>
              <a:ext uri="{FF2B5EF4-FFF2-40B4-BE49-F238E27FC236}">
                <a16:creationId xmlns:a16="http://schemas.microsoft.com/office/drawing/2014/main" id="{6CF23261-5CF4-31DB-1D6B-BCADB43BE8C7}"/>
              </a:ext>
            </a:extLst>
          </p:cNvPr>
          <p:cNvSpPr txBox="1"/>
          <p:nvPr/>
        </p:nvSpPr>
        <p:spPr>
          <a:xfrm>
            <a:off x="4932041" y="508240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119:160</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DDF17F-38D6-EA45-9048-BB5559EFE6D0}"/>
              </a:ext>
            </a:extLst>
          </p:cNvPr>
          <p:cNvSpPr txBox="1"/>
          <p:nvPr/>
        </p:nvSpPr>
        <p:spPr>
          <a:xfrm>
            <a:off x="5076058" y="5680750"/>
            <a:ext cx="374441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suma de tu palabra es verdad, </a:t>
            </a:r>
            <a:r>
              <a:rPr lang="es-ES" sz="2400" dirty="0">
                <a:latin typeface="Calibri"/>
              </a:rPr>
              <a:t>y eterno es todo juicio de tu justicia.</a:t>
            </a:r>
          </a:p>
        </p:txBody>
      </p:sp>
    </p:spTree>
    <p:extLst>
      <p:ext uri="{BB962C8B-B14F-4D97-AF65-F5344CB8AC3E}">
        <p14:creationId xmlns:p14="http://schemas.microsoft.com/office/powerpoint/2010/main" val="1486038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D3D52-14A6-6953-4712-3006A156148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858BB2B-D2C0-5AB0-6F29-2B928250DA4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2Pedro 1:19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D18B8AF-3AC5-19B3-4052-70808698A7A2}"/>
              </a:ext>
            </a:extLst>
          </p:cNvPr>
          <p:cNvSpPr txBox="1"/>
          <p:nvPr/>
        </p:nvSpPr>
        <p:spPr>
          <a:xfrm>
            <a:off x="-144016" y="476672"/>
            <a:ext cx="946854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Tenemos también </a:t>
            </a:r>
            <a:r>
              <a:rPr lang="es-ES" sz="2400" u="sng" dirty="0">
                <a:solidFill>
                  <a:srgbClr val="FFFF00"/>
                </a:solidFill>
                <a:latin typeface="Calibri"/>
              </a:rPr>
              <a:t>la palabra profética más segura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a la cual hacéis bien    en</a:t>
            </a:r>
            <a:r>
              <a:rPr lang="es-ES" sz="2400" spc="-150" dirty="0">
                <a:solidFill>
                  <a:srgbClr val="00B0F0"/>
                </a:solidFill>
                <a:latin typeface="Calibri"/>
              </a:rPr>
              <a:t> </a:t>
            </a:r>
            <a:r>
              <a:rPr lang="es-ES" sz="2400" dirty="0">
                <a:solidFill>
                  <a:srgbClr val="00B0F0"/>
                </a:solidFill>
                <a:latin typeface="Calibri"/>
              </a:rPr>
              <a:t>estar</a:t>
            </a:r>
            <a:r>
              <a:rPr lang="es-ES" sz="2400" spc="-150" dirty="0">
                <a:solidFill>
                  <a:srgbClr val="00B0F0"/>
                </a:solidFill>
                <a:latin typeface="Calibri"/>
              </a:rPr>
              <a:t> </a:t>
            </a:r>
            <a:r>
              <a:rPr lang="es-ES" sz="2400" dirty="0">
                <a:solidFill>
                  <a:srgbClr val="00B0F0"/>
                </a:solidFill>
                <a:latin typeface="Calibri"/>
              </a:rPr>
              <a:t>atentos</a:t>
            </a:r>
            <a:r>
              <a:rPr lang="es-ES" sz="2400" spc="-150" dirty="0">
                <a:solidFill>
                  <a:srgbClr val="00B0F0"/>
                </a:solidFill>
                <a:latin typeface="Calibri"/>
              </a:rPr>
              <a:t> </a:t>
            </a:r>
            <a:r>
              <a:rPr lang="es-ES" sz="2400" dirty="0">
                <a:solidFill>
                  <a:srgbClr val="00B0F0"/>
                </a:solidFill>
                <a:latin typeface="Calibri"/>
              </a:rPr>
              <a:t>como</a:t>
            </a:r>
            <a:r>
              <a:rPr lang="es-ES" sz="2400" spc="-150" dirty="0">
                <a:solidFill>
                  <a:srgbClr val="00B0F0"/>
                </a:solidFill>
                <a:latin typeface="Calibri"/>
              </a:rPr>
              <a:t> </a:t>
            </a:r>
            <a:r>
              <a:rPr lang="es-ES" sz="2400" dirty="0">
                <a:solidFill>
                  <a:srgbClr val="00B0F0"/>
                </a:solidFill>
                <a:latin typeface="Calibri"/>
              </a:rPr>
              <a:t>a</a:t>
            </a:r>
            <a:r>
              <a:rPr lang="es-ES" sz="2400" spc="-150" dirty="0">
                <a:solidFill>
                  <a:srgbClr val="00B0F0"/>
                </a:solidFill>
                <a:latin typeface="Calibri"/>
              </a:rPr>
              <a:t> </a:t>
            </a:r>
            <a:r>
              <a:rPr lang="es-ES" sz="2400" dirty="0">
                <a:solidFill>
                  <a:srgbClr val="00B0F0"/>
                </a:solidFill>
                <a:latin typeface="Calibri"/>
              </a:rPr>
              <a:t>una</a:t>
            </a:r>
            <a:r>
              <a:rPr lang="es-ES" sz="2400" spc="-150" dirty="0">
                <a:solidFill>
                  <a:srgbClr val="00B0F0"/>
                </a:solidFill>
                <a:latin typeface="Calibri"/>
              </a:rPr>
              <a:t> </a:t>
            </a:r>
            <a:r>
              <a:rPr lang="es-ES" sz="2400" dirty="0">
                <a:solidFill>
                  <a:srgbClr val="00B0F0"/>
                </a:solidFill>
                <a:latin typeface="Calibri"/>
              </a:rPr>
              <a:t>antorcha</a:t>
            </a:r>
            <a:r>
              <a:rPr lang="es-ES" sz="2400" spc="-150" dirty="0">
                <a:solidFill>
                  <a:srgbClr val="00B0F0"/>
                </a:solidFill>
                <a:latin typeface="Calibri"/>
              </a:rPr>
              <a:t> </a:t>
            </a:r>
            <a:r>
              <a:rPr lang="es-ES" sz="2400" dirty="0">
                <a:solidFill>
                  <a:srgbClr val="00B0F0"/>
                </a:solidFill>
                <a:latin typeface="Calibri"/>
              </a:rPr>
              <a:t>que alumbra en lugar oscuro, hasta que</a:t>
            </a:r>
            <a:r>
              <a:rPr lang="es-ES" sz="2400" spc="-150" dirty="0">
                <a:solidFill>
                  <a:srgbClr val="00B0F0"/>
                </a:solidFill>
                <a:latin typeface="Calibri"/>
              </a:rPr>
              <a:t> </a:t>
            </a:r>
            <a:r>
              <a:rPr lang="es-ES" sz="2400" dirty="0">
                <a:solidFill>
                  <a:srgbClr val="00B0F0"/>
                </a:solidFill>
                <a:latin typeface="Calibri"/>
              </a:rPr>
              <a:t>el</a:t>
            </a:r>
            <a:r>
              <a:rPr lang="es-ES" sz="2400" spc="-150" dirty="0">
                <a:solidFill>
                  <a:srgbClr val="00B0F0"/>
                </a:solidFill>
                <a:latin typeface="Calibri"/>
              </a:rPr>
              <a:t> </a:t>
            </a:r>
            <a:r>
              <a:rPr lang="es-ES" sz="2400" dirty="0">
                <a:solidFill>
                  <a:srgbClr val="00B0F0"/>
                </a:solidFill>
                <a:latin typeface="Calibri"/>
              </a:rPr>
              <a:t>día</a:t>
            </a:r>
            <a:r>
              <a:rPr lang="es-ES" sz="2400" spc="-150" dirty="0">
                <a:solidFill>
                  <a:srgbClr val="00B0F0"/>
                </a:solidFill>
                <a:latin typeface="Calibri"/>
              </a:rPr>
              <a:t> </a:t>
            </a:r>
            <a:r>
              <a:rPr lang="es-ES" sz="2400" dirty="0">
                <a:solidFill>
                  <a:srgbClr val="00B0F0"/>
                </a:solidFill>
                <a:latin typeface="Calibri"/>
              </a:rPr>
              <a:t>esclarezca</a:t>
            </a:r>
            <a:r>
              <a:rPr lang="es-ES" sz="2400" spc="-150" dirty="0">
                <a:solidFill>
                  <a:srgbClr val="00B0F0"/>
                </a:solidFill>
                <a:latin typeface="Calibri"/>
              </a:rPr>
              <a:t> </a:t>
            </a:r>
            <a:r>
              <a:rPr lang="es-ES" sz="2400" dirty="0">
                <a:solidFill>
                  <a:srgbClr val="FFFF00"/>
                </a:solidFill>
                <a:latin typeface="Calibri"/>
              </a:rPr>
              <a:t>y</a:t>
            </a:r>
            <a:r>
              <a:rPr lang="es-ES" sz="2400" spc="-150" dirty="0">
                <a:solidFill>
                  <a:srgbClr val="FFFF00"/>
                </a:solidFill>
                <a:latin typeface="Calibri"/>
              </a:rPr>
              <a:t> </a:t>
            </a:r>
            <a:r>
              <a:rPr lang="es-ES" sz="2400" dirty="0">
                <a:solidFill>
                  <a:srgbClr val="FFFF00"/>
                </a:solidFill>
                <a:latin typeface="Calibri"/>
              </a:rPr>
              <a:t>el</a:t>
            </a:r>
            <a:r>
              <a:rPr lang="es-ES" sz="2400" spc="-150" dirty="0">
                <a:solidFill>
                  <a:srgbClr val="FFFF00"/>
                </a:solidFill>
                <a:latin typeface="Calibri"/>
              </a:rPr>
              <a:t> </a:t>
            </a:r>
            <a:r>
              <a:rPr lang="es-ES" sz="2400" dirty="0">
                <a:solidFill>
                  <a:srgbClr val="FFFF00"/>
                </a:solidFill>
                <a:latin typeface="Calibri"/>
              </a:rPr>
              <a:t>lucero</a:t>
            </a:r>
            <a:r>
              <a:rPr lang="es-ES" sz="2400" spc="-150" dirty="0">
                <a:solidFill>
                  <a:srgbClr val="FFFF00"/>
                </a:solidFill>
                <a:latin typeface="Calibri"/>
              </a:rPr>
              <a:t> </a:t>
            </a:r>
            <a:r>
              <a:rPr lang="es-ES" sz="2400" dirty="0">
                <a:solidFill>
                  <a:srgbClr val="FFFF00"/>
                </a:solidFill>
                <a:latin typeface="Calibri"/>
              </a:rPr>
              <a:t>de</a:t>
            </a:r>
            <a:r>
              <a:rPr lang="es-ES" sz="2400" spc="-150" dirty="0">
                <a:solidFill>
                  <a:srgbClr val="FFFF00"/>
                </a:solidFill>
                <a:latin typeface="Calibri"/>
              </a:rPr>
              <a:t> </a:t>
            </a:r>
            <a:r>
              <a:rPr lang="es-ES" sz="2400" dirty="0">
                <a:solidFill>
                  <a:srgbClr val="FFFF00"/>
                </a:solidFill>
                <a:latin typeface="Calibri"/>
              </a:rPr>
              <a:t>la</a:t>
            </a:r>
            <a:r>
              <a:rPr lang="es-ES" sz="2400" spc="-150" dirty="0">
                <a:solidFill>
                  <a:srgbClr val="FFFF00"/>
                </a:solidFill>
                <a:latin typeface="Calibri"/>
              </a:rPr>
              <a:t> </a:t>
            </a:r>
            <a:r>
              <a:rPr lang="es-ES" sz="2400" dirty="0">
                <a:solidFill>
                  <a:srgbClr val="FFFF00"/>
                </a:solidFill>
                <a:latin typeface="Calibri"/>
              </a:rPr>
              <a:t>mañana</a:t>
            </a:r>
            <a:r>
              <a:rPr lang="es-ES" sz="2400" spc="-150" dirty="0">
                <a:solidFill>
                  <a:srgbClr val="FFFF00"/>
                </a:solidFill>
                <a:latin typeface="Calibri"/>
              </a:rPr>
              <a:t> </a:t>
            </a:r>
            <a:r>
              <a:rPr lang="es-ES" sz="2400" dirty="0">
                <a:solidFill>
                  <a:srgbClr val="FFFF00"/>
                </a:solidFill>
                <a:latin typeface="Calibri"/>
              </a:rPr>
              <a:t>salga</a:t>
            </a:r>
            <a:r>
              <a:rPr lang="es-ES" sz="2400" spc="-150" dirty="0">
                <a:solidFill>
                  <a:srgbClr val="FFFF00"/>
                </a:solidFill>
                <a:latin typeface="Calibri"/>
              </a:rPr>
              <a:t> </a:t>
            </a:r>
            <a:r>
              <a:rPr lang="es-ES" sz="2400" dirty="0">
                <a:solidFill>
                  <a:srgbClr val="FFFF00"/>
                </a:solidFill>
                <a:latin typeface="Calibri"/>
              </a:rPr>
              <a:t>en</a:t>
            </a:r>
            <a:r>
              <a:rPr lang="es-ES" sz="2400" spc="-150" dirty="0">
                <a:solidFill>
                  <a:srgbClr val="FFFF00"/>
                </a:solidFill>
                <a:latin typeface="Calibri"/>
              </a:rPr>
              <a:t> </a:t>
            </a:r>
            <a:r>
              <a:rPr lang="es-ES" sz="2400" dirty="0">
                <a:solidFill>
                  <a:srgbClr val="FFFF00"/>
                </a:solidFill>
                <a:latin typeface="Calibri"/>
              </a:rPr>
              <a:t>vuestros corazones; </a:t>
            </a:r>
          </a:p>
        </p:txBody>
      </p:sp>
      <p:sp>
        <p:nvSpPr>
          <p:cNvPr id="3" name="TextBox 2">
            <a:extLst>
              <a:ext uri="{FF2B5EF4-FFF2-40B4-BE49-F238E27FC236}">
                <a16:creationId xmlns:a16="http://schemas.microsoft.com/office/drawing/2014/main" id="{AB6B4DA6-4354-A326-F171-DC6B81002330}"/>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90E2918A-22E5-59CC-BF15-C873A7195D84}"/>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3981457-6EEB-9F6E-019B-56607E99ACC8}"/>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7" name="1 CuadroTexto">
            <a:extLst>
              <a:ext uri="{FF2B5EF4-FFF2-40B4-BE49-F238E27FC236}">
                <a16:creationId xmlns:a16="http://schemas.microsoft.com/office/drawing/2014/main" id="{E9D0E9FB-B1D3-5D02-16AF-57A234182203}"/>
              </a:ext>
            </a:extLst>
          </p:cNvPr>
          <p:cNvSpPr txBox="1"/>
          <p:nvPr/>
        </p:nvSpPr>
        <p:spPr>
          <a:xfrm>
            <a:off x="251520" y="138403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40:7, 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8" name="2 CuadroTexto">
            <a:extLst>
              <a:ext uri="{FF2B5EF4-FFF2-40B4-BE49-F238E27FC236}">
                <a16:creationId xmlns:a16="http://schemas.microsoft.com/office/drawing/2014/main" id="{79ACA2F5-73CF-5DEC-E338-6E22E662A343}"/>
              </a:ext>
            </a:extLst>
          </p:cNvPr>
          <p:cNvSpPr txBox="1"/>
          <p:nvPr/>
        </p:nvSpPr>
        <p:spPr>
          <a:xfrm>
            <a:off x="35496" y="1868243"/>
            <a:ext cx="4536504"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hierba se seca, y la flor se marchita, porque el viento de Jehová sopló en ella; ciertamente como hierba es el pueblo. </a:t>
            </a:r>
            <a:r>
              <a:rPr lang="es-ES" sz="2400" dirty="0">
                <a:latin typeface="Calibri"/>
              </a:rPr>
              <a:t>S</a:t>
            </a:r>
            <a:r>
              <a:rPr lang="es-ES" sz="2400" dirty="0">
                <a:solidFill>
                  <a:srgbClr val="00B0F0"/>
                </a:solidFill>
                <a:latin typeface="Calibri"/>
              </a:rPr>
              <a:t>écase la hierba, </a:t>
            </a:r>
            <a:r>
              <a:rPr lang="es-ES" sz="2400" dirty="0" err="1">
                <a:solidFill>
                  <a:srgbClr val="00B0F0"/>
                </a:solidFill>
                <a:latin typeface="Calibri"/>
              </a:rPr>
              <a:t>marchítase</a:t>
            </a:r>
            <a:r>
              <a:rPr lang="es-ES" sz="2400" dirty="0">
                <a:solidFill>
                  <a:srgbClr val="00B0F0"/>
                </a:solidFill>
                <a:latin typeface="Calibri"/>
              </a:rPr>
              <a:t> la flor; mas </a:t>
            </a:r>
            <a:r>
              <a:rPr lang="es-ES" sz="2400" u="sng" dirty="0">
                <a:solidFill>
                  <a:srgbClr val="00B0F0"/>
                </a:solidFill>
                <a:latin typeface="Calibri"/>
              </a:rPr>
              <a:t>la palabra del Dios nuestro permanece para siempre</a:t>
            </a:r>
            <a:r>
              <a:rPr lang="es-ES" sz="2400" dirty="0">
                <a:solidFill>
                  <a:srgbClr val="00B0F0"/>
                </a:solidFill>
                <a:latin typeface="Calibri"/>
              </a:rPr>
              <a:t>.</a:t>
            </a:r>
          </a:p>
        </p:txBody>
      </p:sp>
      <p:sp>
        <p:nvSpPr>
          <p:cNvPr id="9" name="TextBox 8">
            <a:extLst>
              <a:ext uri="{FF2B5EF4-FFF2-40B4-BE49-F238E27FC236}">
                <a16:creationId xmlns:a16="http://schemas.microsoft.com/office/drawing/2014/main" id="{8479EE77-6EA0-734A-E550-2F922D938633}"/>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0" name="1 CuadroTexto">
            <a:extLst>
              <a:ext uri="{FF2B5EF4-FFF2-40B4-BE49-F238E27FC236}">
                <a16:creationId xmlns:a16="http://schemas.microsoft.com/office/drawing/2014/main" id="{37D8B3E4-461A-BA65-6BB6-F9EEAF22BFB5}"/>
              </a:ext>
            </a:extLst>
          </p:cNvPr>
          <p:cNvSpPr txBox="1"/>
          <p:nvPr/>
        </p:nvSpPr>
        <p:spPr>
          <a:xfrm>
            <a:off x="251520" y="393305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Malaquías 3:6</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3C5863EC-59AC-1AE5-DEED-9D442ADB94CD}"/>
              </a:ext>
            </a:extLst>
          </p:cNvPr>
          <p:cNvSpPr txBox="1"/>
          <p:nvPr/>
        </p:nvSpPr>
        <p:spPr>
          <a:xfrm>
            <a:off x="107504" y="4417260"/>
            <a:ext cx="432048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yo Jehová no cambio; </a:t>
            </a:r>
            <a:r>
              <a:rPr lang="es-ES" sz="2400" dirty="0">
                <a:latin typeface="Calibri"/>
              </a:rPr>
              <a:t>por esto, hijos de Jacob, no habéis sido consumidos.</a:t>
            </a:r>
          </a:p>
        </p:txBody>
      </p:sp>
      <p:sp>
        <p:nvSpPr>
          <p:cNvPr id="12" name="1 CuadroTexto">
            <a:extLst>
              <a:ext uri="{FF2B5EF4-FFF2-40B4-BE49-F238E27FC236}">
                <a16:creationId xmlns:a16="http://schemas.microsoft.com/office/drawing/2014/main" id="{4C91A956-0736-B0BF-EF00-35BAF1DEBDCF}"/>
              </a:ext>
            </a:extLst>
          </p:cNvPr>
          <p:cNvSpPr txBox="1"/>
          <p:nvPr/>
        </p:nvSpPr>
        <p:spPr>
          <a:xfrm>
            <a:off x="251520" y="52004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13:8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27EC494-A6C0-6D22-C055-B7C84FD31910}"/>
              </a:ext>
            </a:extLst>
          </p:cNvPr>
          <p:cNvSpPr txBox="1"/>
          <p:nvPr/>
        </p:nvSpPr>
        <p:spPr>
          <a:xfrm>
            <a:off x="107504" y="5684667"/>
            <a:ext cx="432048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Jesucristo es el mismo ayer, y hoy, y por los siglos.</a:t>
            </a:r>
            <a:r>
              <a:rPr lang="es-ES" sz="2400" dirty="0">
                <a:latin typeface="Calibri"/>
              </a:rPr>
              <a:t> </a:t>
            </a:r>
          </a:p>
        </p:txBody>
      </p:sp>
      <p:sp>
        <p:nvSpPr>
          <p:cNvPr id="14" name="TextBox 13">
            <a:extLst>
              <a:ext uri="{FF2B5EF4-FFF2-40B4-BE49-F238E27FC236}">
                <a16:creationId xmlns:a16="http://schemas.microsoft.com/office/drawing/2014/main" id="{793DE276-F510-54F8-2BEC-5609FF8BFBB8}"/>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5" name="1 CuadroTexto">
            <a:extLst>
              <a:ext uri="{FF2B5EF4-FFF2-40B4-BE49-F238E27FC236}">
                <a16:creationId xmlns:a16="http://schemas.microsoft.com/office/drawing/2014/main" id="{054E7F26-5B90-BE00-DE44-8120F44411DF}"/>
              </a:ext>
            </a:extLst>
          </p:cNvPr>
          <p:cNvSpPr txBox="1"/>
          <p:nvPr/>
        </p:nvSpPr>
        <p:spPr>
          <a:xfrm>
            <a:off x="4932041" y="508240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Salmos 119:160</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6CBAD5D9-9E26-2A0B-53AC-226F5538D57A}"/>
              </a:ext>
            </a:extLst>
          </p:cNvPr>
          <p:cNvSpPr txBox="1"/>
          <p:nvPr/>
        </p:nvSpPr>
        <p:spPr>
          <a:xfrm>
            <a:off x="5076058" y="5680750"/>
            <a:ext cx="374441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La suma de tu palabra es verdad, </a:t>
            </a:r>
            <a:r>
              <a:rPr lang="es-ES" sz="2400" dirty="0">
                <a:solidFill>
                  <a:srgbClr val="00B0F0"/>
                </a:solidFill>
                <a:latin typeface="Calibri"/>
              </a:rPr>
              <a:t>y eterno es todo juicio de tu justicia.</a:t>
            </a:r>
          </a:p>
        </p:txBody>
      </p:sp>
      <p:sp>
        <p:nvSpPr>
          <p:cNvPr id="17" name="TextBox 16">
            <a:extLst>
              <a:ext uri="{FF2B5EF4-FFF2-40B4-BE49-F238E27FC236}">
                <a16:creationId xmlns:a16="http://schemas.microsoft.com/office/drawing/2014/main" id="{7DCC9AF3-A746-9F0A-B829-1A8B4539C8E1}"/>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Tree>
    <p:extLst>
      <p:ext uri="{BB962C8B-B14F-4D97-AF65-F5344CB8AC3E}">
        <p14:creationId xmlns:p14="http://schemas.microsoft.com/office/powerpoint/2010/main" val="181407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856C3-26F5-22B5-5120-B7297BD462F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D3606F8-10C2-8FCA-BBEE-0D78FCB22FF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B53C820-536E-9CEB-89F1-F57801FD0DAA}"/>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Toma ahora tu hijo, tu único, Isaac, a quien amas, y vete a tierra de </a:t>
            </a:r>
            <a:r>
              <a:rPr lang="es-ES" sz="2400" dirty="0" err="1">
                <a:latin typeface="Calibri"/>
              </a:rPr>
              <a:t>Moriah</a:t>
            </a:r>
            <a:r>
              <a:rPr lang="es-ES" sz="2400" dirty="0">
                <a:latin typeface="Calibri"/>
              </a:rPr>
              <a:t>, y ofrécelo allí en holocausto sobre uno de los montes que yo te diré. </a:t>
            </a:r>
          </a:p>
        </p:txBody>
      </p:sp>
      <p:sp>
        <p:nvSpPr>
          <p:cNvPr id="3" name="TextBox 2">
            <a:extLst>
              <a:ext uri="{FF2B5EF4-FFF2-40B4-BE49-F238E27FC236}">
                <a16:creationId xmlns:a16="http://schemas.microsoft.com/office/drawing/2014/main" id="{CDC63A72-B547-DD96-CAF6-C7F7C8AEB3DF}"/>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A3AC379-87A3-F4A6-8BF6-BD7E1AC9B8AB}"/>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3F0C8040-62A9-06E0-A643-FBADBE627FE1}"/>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DF6429DB-245D-7670-3923-22E9788A347C}"/>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241A1F4E-098B-2153-7F5E-E3EC0677FBD6}"/>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D3142250-B41C-AB2C-21C8-49A46A96860C}"/>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691495F4-2B23-87F0-DAA8-E7EF89E58E78}"/>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Tree>
    <p:extLst>
      <p:ext uri="{BB962C8B-B14F-4D97-AF65-F5344CB8AC3E}">
        <p14:creationId xmlns:p14="http://schemas.microsoft.com/office/powerpoint/2010/main" val="34122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animBg="1"/>
      <p:bldP spid="9" grpId="0" animBg="1"/>
      <p:bldP spid="14"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46950-8B81-F1DF-D0CB-A0BF4DF42CF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0F42D67-859D-9EA4-4717-E175D8DC361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BD5A4154-3B34-5139-2739-88EC2A948AFE}"/>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latin typeface="Calibri"/>
              </a:rPr>
              <a:t>y vete a tierra de </a:t>
            </a:r>
            <a:r>
              <a:rPr lang="es-ES" sz="2400" dirty="0" err="1">
                <a:latin typeface="Calibri"/>
              </a:rPr>
              <a:t>Moriah</a:t>
            </a:r>
            <a:r>
              <a:rPr lang="es-ES" sz="2400" dirty="0">
                <a:latin typeface="Calibri"/>
              </a:rPr>
              <a:t>, y ofrécelo allí en holocausto sobre uno de los montes que yo te diré. </a:t>
            </a:r>
          </a:p>
        </p:txBody>
      </p:sp>
      <p:sp>
        <p:nvSpPr>
          <p:cNvPr id="3" name="TextBox 2">
            <a:extLst>
              <a:ext uri="{FF2B5EF4-FFF2-40B4-BE49-F238E27FC236}">
                <a16:creationId xmlns:a16="http://schemas.microsoft.com/office/drawing/2014/main" id="{DED2E4D1-5A50-8FF5-85FF-91EA8B3A4E30}"/>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155EABE-BF5D-6771-6B25-9DCD5C357743}"/>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3492AE46-75BA-91B7-86D1-72ADDB3F8ABB}"/>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D1D9B9F7-4B10-27F2-933E-E6DDA7D9C596}"/>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37619842-A2BE-375C-1660-4C671935904D}"/>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8394ACDD-CF0C-5B1F-01A5-B9B04DC38610}"/>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AA005AC2-49E8-3BF3-226B-B80070A1E61C}"/>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3BEF21E-224E-B030-E093-6F82EDF25336}"/>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38B14C65-6638-12F8-169E-DC4B3A2F8BFB}"/>
              </a:ext>
            </a:extLst>
          </p:cNvPr>
          <p:cNvSpPr txBox="1"/>
          <p:nvPr/>
        </p:nvSpPr>
        <p:spPr>
          <a:xfrm>
            <a:off x="0" y="1724227"/>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hubo una voz de los cielos, que decía: Este es mi Hijo amado, en quien tengo complacencia.</a:t>
            </a:r>
          </a:p>
        </p:txBody>
      </p:sp>
      <p:sp>
        <p:nvSpPr>
          <p:cNvPr id="16" name="TextBox 15">
            <a:extLst>
              <a:ext uri="{FF2B5EF4-FFF2-40B4-BE49-F238E27FC236}">
                <a16:creationId xmlns:a16="http://schemas.microsoft.com/office/drawing/2014/main" id="{01A1E99D-A78E-A5D6-447E-405BF5F7CA1E}"/>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Tree>
    <p:extLst>
      <p:ext uri="{BB962C8B-B14F-4D97-AF65-F5344CB8AC3E}">
        <p14:creationId xmlns:p14="http://schemas.microsoft.com/office/powerpoint/2010/main" val="364755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BEDBF-4240-21E8-5576-1C6602500B3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9BA2A94-D20F-EB9F-67F4-CAF48DFD67B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EB5D717-9098-58B1-7811-43A0D2825F3D}"/>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latin typeface="Calibri"/>
              </a:rPr>
              <a:t>y vete a tierra de </a:t>
            </a:r>
            <a:r>
              <a:rPr lang="es-ES" sz="2400" dirty="0" err="1">
                <a:latin typeface="Calibri"/>
              </a:rPr>
              <a:t>Moriah</a:t>
            </a:r>
            <a:r>
              <a:rPr lang="es-ES" sz="2400" dirty="0">
                <a:latin typeface="Calibri"/>
              </a:rPr>
              <a:t>, y ofrécelo allí en holocausto sobre uno de los montes que yo te diré. </a:t>
            </a:r>
          </a:p>
        </p:txBody>
      </p:sp>
      <p:sp>
        <p:nvSpPr>
          <p:cNvPr id="3" name="TextBox 2">
            <a:extLst>
              <a:ext uri="{FF2B5EF4-FFF2-40B4-BE49-F238E27FC236}">
                <a16:creationId xmlns:a16="http://schemas.microsoft.com/office/drawing/2014/main" id="{3F8B1BA3-3479-72C2-AF17-3A8BDB93F351}"/>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5266959-70DD-F6CC-2153-8D40407E48C7}"/>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5EF131D5-CCB8-416E-50A7-F7451879DAAE}"/>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1A257FEC-7662-96E4-3F6B-8CD85DAE9AB7}"/>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7238CFF2-2FCD-E136-E6AA-81CDBE1CE5AB}"/>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DEDD0421-AA34-31FC-1073-D4CA3BBF7F00}"/>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7CEB1CDE-5A2D-CC40-71AD-A49AA30E1824}"/>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EA5DE621-C739-48B1-96E6-71A19440A133}"/>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22EDDC1C-6522-EE2D-7562-9C65ADED3117}"/>
              </a:ext>
            </a:extLst>
          </p:cNvPr>
          <p:cNvSpPr txBox="1"/>
          <p:nvPr/>
        </p:nvSpPr>
        <p:spPr>
          <a:xfrm>
            <a:off x="0" y="1724227"/>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hubo una voz de los cielos, que decía: </a:t>
            </a:r>
            <a:r>
              <a:rPr lang="es-ES" sz="2400" u="sng" dirty="0">
                <a:solidFill>
                  <a:srgbClr val="FFFF00"/>
                </a:solidFill>
                <a:latin typeface="Calibri"/>
              </a:rPr>
              <a:t>Este es mi Hijo amado</a:t>
            </a:r>
            <a:r>
              <a:rPr lang="es-ES" sz="2400" dirty="0">
                <a:solidFill>
                  <a:srgbClr val="FFFF00"/>
                </a:solidFill>
                <a:latin typeface="Calibri"/>
              </a:rPr>
              <a:t>, en quien tengo complacencia.</a:t>
            </a:r>
          </a:p>
        </p:txBody>
      </p:sp>
      <p:sp>
        <p:nvSpPr>
          <p:cNvPr id="7" name="1 CuadroTexto">
            <a:extLst>
              <a:ext uri="{FF2B5EF4-FFF2-40B4-BE49-F238E27FC236}">
                <a16:creationId xmlns:a16="http://schemas.microsoft.com/office/drawing/2014/main" id="{CE644DF2-8369-5AB2-61E8-333057E9610A}"/>
              </a:ext>
            </a:extLst>
          </p:cNvPr>
          <p:cNvSpPr txBox="1"/>
          <p:nvPr/>
        </p:nvSpPr>
        <p:spPr>
          <a:xfrm>
            <a:off x="341914"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1:11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345999E-B787-F6FE-3F7C-2C303E728AA7}"/>
              </a:ext>
            </a:extLst>
          </p:cNvPr>
          <p:cNvSpPr txBox="1"/>
          <p:nvPr/>
        </p:nvSpPr>
        <p:spPr>
          <a:xfrm>
            <a:off x="35496" y="3020371"/>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vino una voz de los cielos que decía: Tú eres mi Hijo amado; en ti tengo complacencia.</a:t>
            </a:r>
          </a:p>
        </p:txBody>
      </p:sp>
      <p:sp>
        <p:nvSpPr>
          <p:cNvPr id="15" name="TextBox 14">
            <a:extLst>
              <a:ext uri="{FF2B5EF4-FFF2-40B4-BE49-F238E27FC236}">
                <a16:creationId xmlns:a16="http://schemas.microsoft.com/office/drawing/2014/main" id="{2E445B40-9023-E2BC-307B-FD7BF9DD2711}"/>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cxnSp>
        <p:nvCxnSpPr>
          <p:cNvPr id="19" name="Straight Arrow Connector 18">
            <a:extLst>
              <a:ext uri="{FF2B5EF4-FFF2-40B4-BE49-F238E27FC236}">
                <a16:creationId xmlns:a16="http://schemas.microsoft.com/office/drawing/2014/main" id="{CDFCCECE-D927-D309-CEDE-CF040FD77C98}"/>
              </a:ext>
            </a:extLst>
          </p:cNvPr>
          <p:cNvCxnSpPr>
            <a:cxnSpLocks/>
          </p:cNvCxnSpPr>
          <p:nvPr/>
        </p:nvCxnSpPr>
        <p:spPr>
          <a:xfrm>
            <a:off x="3815288" y="2305730"/>
            <a:ext cx="3024964" cy="273507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723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64BB3-931C-8CD8-5FFA-413C56EC1B3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676436B-ADC3-A9FC-9E59-6168EC3D945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1F60981-4D89-C148-BDD1-073E54D9D5D8}"/>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latin typeface="Calibri"/>
              </a:rPr>
              <a:t>y vete a tierra de </a:t>
            </a:r>
            <a:r>
              <a:rPr lang="es-ES" sz="2400" dirty="0" err="1">
                <a:latin typeface="Calibri"/>
              </a:rPr>
              <a:t>Moriah</a:t>
            </a:r>
            <a:r>
              <a:rPr lang="es-ES" sz="2400" dirty="0">
                <a:latin typeface="Calibri"/>
              </a:rPr>
              <a:t>, y ofrécelo allí en holocausto sobre uno de los montes que yo te diré. </a:t>
            </a:r>
          </a:p>
        </p:txBody>
      </p:sp>
      <p:sp>
        <p:nvSpPr>
          <p:cNvPr id="3" name="TextBox 2">
            <a:extLst>
              <a:ext uri="{FF2B5EF4-FFF2-40B4-BE49-F238E27FC236}">
                <a16:creationId xmlns:a16="http://schemas.microsoft.com/office/drawing/2014/main" id="{97886481-86B8-1826-571F-F457B0B29A83}"/>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25409FC-1EAB-9613-DC50-9A26166C5E10}"/>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AFBF5F65-30E6-AA0A-A794-37CE368D63D4}"/>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9DC72027-5887-A72C-49F3-30C3C32A12BC}"/>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4F8F4EEA-9A78-18E6-C7DA-C405854296FD}"/>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E2E0EF18-775D-5F30-C9FE-6E0DFF9C422E}"/>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0FFE4FBC-3273-FE5F-88DD-BE9541A2C6AD}"/>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4471470-A08A-F3CC-2DD9-5A58B0019778}"/>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409110B-7CAD-8E8A-A6A6-CF38EBFC3FCA}"/>
              </a:ext>
            </a:extLst>
          </p:cNvPr>
          <p:cNvSpPr txBox="1"/>
          <p:nvPr/>
        </p:nvSpPr>
        <p:spPr>
          <a:xfrm>
            <a:off x="0" y="1724227"/>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hubo una voz de los cielos, que decía: </a:t>
            </a:r>
            <a:r>
              <a:rPr lang="es-ES" sz="2400" u="sng" dirty="0">
                <a:solidFill>
                  <a:srgbClr val="FFFF00"/>
                </a:solidFill>
                <a:latin typeface="Calibri"/>
              </a:rPr>
              <a:t>Este es mi Hijo amado</a:t>
            </a:r>
            <a:r>
              <a:rPr lang="es-ES" sz="2400" dirty="0">
                <a:solidFill>
                  <a:srgbClr val="FFFF00"/>
                </a:solidFill>
                <a:latin typeface="Calibri"/>
              </a:rPr>
              <a:t>, en quien tengo complacencia.</a:t>
            </a:r>
          </a:p>
        </p:txBody>
      </p:sp>
      <p:sp>
        <p:nvSpPr>
          <p:cNvPr id="7" name="1 CuadroTexto">
            <a:extLst>
              <a:ext uri="{FF2B5EF4-FFF2-40B4-BE49-F238E27FC236}">
                <a16:creationId xmlns:a16="http://schemas.microsoft.com/office/drawing/2014/main" id="{410C28B9-7854-A39B-B8F4-F3849CB47157}"/>
              </a:ext>
            </a:extLst>
          </p:cNvPr>
          <p:cNvSpPr txBox="1"/>
          <p:nvPr/>
        </p:nvSpPr>
        <p:spPr>
          <a:xfrm>
            <a:off x="341914"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1:11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EE9B87CD-5598-0B62-7230-EB9BC8227378}"/>
              </a:ext>
            </a:extLst>
          </p:cNvPr>
          <p:cNvSpPr txBox="1"/>
          <p:nvPr/>
        </p:nvSpPr>
        <p:spPr>
          <a:xfrm>
            <a:off x="35496" y="3020371"/>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vino una voz de los cielos que decía: </a:t>
            </a:r>
            <a:r>
              <a:rPr lang="es-ES" sz="2400" u="sng" dirty="0">
                <a:solidFill>
                  <a:srgbClr val="FFFF00"/>
                </a:solidFill>
                <a:latin typeface="Calibri"/>
              </a:rPr>
              <a:t>Tú eres mi Hijo amado</a:t>
            </a:r>
            <a:r>
              <a:rPr lang="es-ES" sz="2400" dirty="0">
                <a:solidFill>
                  <a:srgbClr val="FFFF00"/>
                </a:solidFill>
                <a:latin typeface="Calibri"/>
              </a:rPr>
              <a:t>; en ti tengo complacencia.</a:t>
            </a:r>
          </a:p>
        </p:txBody>
      </p:sp>
      <p:sp>
        <p:nvSpPr>
          <p:cNvPr id="12" name="1 CuadroTexto">
            <a:extLst>
              <a:ext uri="{FF2B5EF4-FFF2-40B4-BE49-F238E27FC236}">
                <a16:creationId xmlns:a16="http://schemas.microsoft.com/office/drawing/2014/main" id="{11E128B0-3197-215F-4C84-F631F1EDA812}"/>
              </a:ext>
            </a:extLst>
          </p:cNvPr>
          <p:cNvSpPr txBox="1"/>
          <p:nvPr/>
        </p:nvSpPr>
        <p:spPr>
          <a:xfrm>
            <a:off x="341914" y="3861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3:22</a:t>
            </a:r>
          </a:p>
        </p:txBody>
      </p:sp>
      <p:sp>
        <p:nvSpPr>
          <p:cNvPr id="13" name="2 CuadroTexto">
            <a:extLst>
              <a:ext uri="{FF2B5EF4-FFF2-40B4-BE49-F238E27FC236}">
                <a16:creationId xmlns:a16="http://schemas.microsoft.com/office/drawing/2014/main" id="{D34B46E6-17BA-39A8-04B5-CFA297213F22}"/>
              </a:ext>
            </a:extLst>
          </p:cNvPr>
          <p:cNvSpPr txBox="1"/>
          <p:nvPr/>
        </p:nvSpPr>
        <p:spPr>
          <a:xfrm>
            <a:off x="35496" y="4374682"/>
            <a:ext cx="459025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descendió el Espíritu Santo sobre él en forma corporal, como paloma, y vino una voz del cielo que decía: Tú eres mi Hijo amado; en ti tengo complacencia.</a:t>
            </a:r>
          </a:p>
        </p:txBody>
      </p:sp>
      <p:sp>
        <p:nvSpPr>
          <p:cNvPr id="15" name="TextBox 14">
            <a:extLst>
              <a:ext uri="{FF2B5EF4-FFF2-40B4-BE49-F238E27FC236}">
                <a16:creationId xmlns:a16="http://schemas.microsoft.com/office/drawing/2014/main" id="{AF24609C-7F6C-BD9F-66E4-82C976E1A4D4}"/>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cxnSp>
        <p:nvCxnSpPr>
          <p:cNvPr id="16" name="Straight Arrow Connector 15">
            <a:extLst>
              <a:ext uri="{FF2B5EF4-FFF2-40B4-BE49-F238E27FC236}">
                <a16:creationId xmlns:a16="http://schemas.microsoft.com/office/drawing/2014/main" id="{108D37C6-FC3A-F398-9C39-B320C490804D}"/>
              </a:ext>
            </a:extLst>
          </p:cNvPr>
          <p:cNvCxnSpPr>
            <a:cxnSpLocks/>
          </p:cNvCxnSpPr>
          <p:nvPr/>
        </p:nvCxnSpPr>
        <p:spPr>
          <a:xfrm>
            <a:off x="3815288" y="2305730"/>
            <a:ext cx="3024964" cy="273507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9C045C6-CEA8-382B-2FB4-027565FE549D}"/>
              </a:ext>
            </a:extLst>
          </p:cNvPr>
          <p:cNvCxnSpPr>
            <a:cxnSpLocks/>
          </p:cNvCxnSpPr>
          <p:nvPr/>
        </p:nvCxnSpPr>
        <p:spPr>
          <a:xfrm>
            <a:off x="3779912" y="3573016"/>
            <a:ext cx="3060340" cy="1467793"/>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28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27390-CFC1-C4F1-0B81-9E177575BEB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08F2BEC-1DBB-56BE-ECEE-1B1A3F14D4E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B7DA431-3643-5DCD-8E58-6D951425ADBC}"/>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latin typeface="Calibri"/>
              </a:rPr>
              <a:t>y vete a tierra de </a:t>
            </a:r>
            <a:r>
              <a:rPr lang="es-ES" sz="2400" dirty="0" err="1">
                <a:latin typeface="Calibri"/>
              </a:rPr>
              <a:t>Moriah</a:t>
            </a:r>
            <a:r>
              <a:rPr lang="es-ES" sz="2400" dirty="0">
                <a:latin typeface="Calibri"/>
              </a:rPr>
              <a:t>, y ofrécelo allí en holocausto sobre uno de los montes que yo te diré. </a:t>
            </a:r>
          </a:p>
        </p:txBody>
      </p:sp>
      <p:sp>
        <p:nvSpPr>
          <p:cNvPr id="3" name="TextBox 2">
            <a:extLst>
              <a:ext uri="{FF2B5EF4-FFF2-40B4-BE49-F238E27FC236}">
                <a16:creationId xmlns:a16="http://schemas.microsoft.com/office/drawing/2014/main" id="{2ED4C71E-C7B1-701A-AFC1-9FDB50064037}"/>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393C607-3A5B-7FDD-DC24-522D19AA21B8}"/>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01E589C2-2BA7-8AAA-B8FD-565F944855D1}"/>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5EFAB47E-5296-6B2E-50C0-4F02E00D03AF}"/>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90CBDD6E-3E46-7B5E-7D47-C93EA2FF5DF7}"/>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486D41E1-FA77-59E0-C95A-0BECBEB2B700}"/>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57A84965-2B74-AD5F-DA56-D0C5BCA4726F}"/>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568DA646-F656-9EFB-F216-67C4B8558D0F}"/>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B7EDF8A7-A468-D906-F176-4D8CD2A44C83}"/>
              </a:ext>
            </a:extLst>
          </p:cNvPr>
          <p:cNvSpPr txBox="1"/>
          <p:nvPr/>
        </p:nvSpPr>
        <p:spPr>
          <a:xfrm>
            <a:off x="0" y="1724227"/>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hubo una voz de los cielos, que decía: </a:t>
            </a:r>
            <a:r>
              <a:rPr lang="es-ES" sz="2400" u="sng" dirty="0">
                <a:solidFill>
                  <a:srgbClr val="FFFF00"/>
                </a:solidFill>
                <a:latin typeface="Calibri"/>
              </a:rPr>
              <a:t>Este es mi Hijo amado</a:t>
            </a:r>
            <a:r>
              <a:rPr lang="es-ES" sz="2400" dirty="0">
                <a:solidFill>
                  <a:srgbClr val="FFFF00"/>
                </a:solidFill>
                <a:latin typeface="Calibri"/>
              </a:rPr>
              <a:t>, en quien tengo complacencia.</a:t>
            </a:r>
          </a:p>
        </p:txBody>
      </p:sp>
      <p:sp>
        <p:nvSpPr>
          <p:cNvPr id="7" name="1 CuadroTexto">
            <a:extLst>
              <a:ext uri="{FF2B5EF4-FFF2-40B4-BE49-F238E27FC236}">
                <a16:creationId xmlns:a16="http://schemas.microsoft.com/office/drawing/2014/main" id="{CC30EF9B-FBFB-CF43-621B-C410640B4FAB}"/>
              </a:ext>
            </a:extLst>
          </p:cNvPr>
          <p:cNvSpPr txBox="1"/>
          <p:nvPr/>
        </p:nvSpPr>
        <p:spPr>
          <a:xfrm>
            <a:off x="341914"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1:11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D3B7E77-33B0-A0F5-0983-AEB4BB065B0C}"/>
              </a:ext>
            </a:extLst>
          </p:cNvPr>
          <p:cNvSpPr txBox="1"/>
          <p:nvPr/>
        </p:nvSpPr>
        <p:spPr>
          <a:xfrm>
            <a:off x="35496" y="3020371"/>
            <a:ext cx="459025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vino una voz de los cielos que decía: </a:t>
            </a:r>
            <a:r>
              <a:rPr lang="es-ES" sz="2400" u="sng" dirty="0">
                <a:solidFill>
                  <a:srgbClr val="FFFF00"/>
                </a:solidFill>
                <a:latin typeface="Calibri"/>
              </a:rPr>
              <a:t>Tú eres mi Hijo amado</a:t>
            </a:r>
            <a:r>
              <a:rPr lang="es-ES" sz="2400" dirty="0">
                <a:solidFill>
                  <a:srgbClr val="FFFF00"/>
                </a:solidFill>
                <a:latin typeface="Calibri"/>
              </a:rPr>
              <a:t>; en ti tengo complacencia.</a:t>
            </a:r>
          </a:p>
        </p:txBody>
      </p:sp>
      <p:sp>
        <p:nvSpPr>
          <p:cNvPr id="12" name="1 CuadroTexto">
            <a:extLst>
              <a:ext uri="{FF2B5EF4-FFF2-40B4-BE49-F238E27FC236}">
                <a16:creationId xmlns:a16="http://schemas.microsoft.com/office/drawing/2014/main" id="{DA2CE158-1603-248A-E78C-FC0DBC7EE4F2}"/>
              </a:ext>
            </a:extLst>
          </p:cNvPr>
          <p:cNvSpPr txBox="1"/>
          <p:nvPr/>
        </p:nvSpPr>
        <p:spPr>
          <a:xfrm>
            <a:off x="341914" y="3861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3:22</a:t>
            </a:r>
          </a:p>
        </p:txBody>
      </p:sp>
      <p:sp>
        <p:nvSpPr>
          <p:cNvPr id="13" name="2 CuadroTexto">
            <a:extLst>
              <a:ext uri="{FF2B5EF4-FFF2-40B4-BE49-F238E27FC236}">
                <a16:creationId xmlns:a16="http://schemas.microsoft.com/office/drawing/2014/main" id="{3424E06B-4820-066D-5AB5-A618D7477C77}"/>
              </a:ext>
            </a:extLst>
          </p:cNvPr>
          <p:cNvSpPr txBox="1"/>
          <p:nvPr/>
        </p:nvSpPr>
        <p:spPr>
          <a:xfrm>
            <a:off x="35496" y="4374682"/>
            <a:ext cx="459025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descendió el Espíritu Santo sobre él en forma corporal, como paloma, y vino una voz del cielo que decía: </a:t>
            </a:r>
            <a:r>
              <a:rPr lang="es-ES" sz="2400" u="sng" dirty="0">
                <a:solidFill>
                  <a:srgbClr val="FFFF00"/>
                </a:solidFill>
                <a:latin typeface="Calibri"/>
              </a:rPr>
              <a:t>Tú eres mi Hijo amado</a:t>
            </a:r>
            <a:r>
              <a:rPr lang="es-ES" sz="2400" dirty="0">
                <a:solidFill>
                  <a:srgbClr val="FFFF00"/>
                </a:solidFill>
                <a:latin typeface="Calibri"/>
              </a:rPr>
              <a:t>; en ti tengo complacencia.</a:t>
            </a:r>
          </a:p>
        </p:txBody>
      </p:sp>
      <p:sp>
        <p:nvSpPr>
          <p:cNvPr id="19" name="TextBox 18">
            <a:extLst>
              <a:ext uri="{FF2B5EF4-FFF2-40B4-BE49-F238E27FC236}">
                <a16:creationId xmlns:a16="http://schemas.microsoft.com/office/drawing/2014/main" id="{77438C72-5525-5B69-8882-801020DEFF5F}"/>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cxnSp>
        <p:nvCxnSpPr>
          <p:cNvPr id="20" name="Straight Arrow Connector 19">
            <a:extLst>
              <a:ext uri="{FF2B5EF4-FFF2-40B4-BE49-F238E27FC236}">
                <a16:creationId xmlns:a16="http://schemas.microsoft.com/office/drawing/2014/main" id="{7970AB1E-8641-C81A-6F6F-6E8FBBECE604}"/>
              </a:ext>
            </a:extLst>
          </p:cNvPr>
          <p:cNvCxnSpPr>
            <a:cxnSpLocks/>
          </p:cNvCxnSpPr>
          <p:nvPr/>
        </p:nvCxnSpPr>
        <p:spPr>
          <a:xfrm>
            <a:off x="3815288" y="2305730"/>
            <a:ext cx="3024964" cy="273507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9A78414-A74B-19F7-0F3B-E1654914AF91}"/>
              </a:ext>
            </a:extLst>
          </p:cNvPr>
          <p:cNvCxnSpPr>
            <a:cxnSpLocks/>
          </p:cNvCxnSpPr>
          <p:nvPr/>
        </p:nvCxnSpPr>
        <p:spPr>
          <a:xfrm>
            <a:off x="3779912" y="3573016"/>
            <a:ext cx="3060340" cy="1467793"/>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71C8F24-EF69-3688-6E14-F9D083103BE6}"/>
              </a:ext>
            </a:extLst>
          </p:cNvPr>
          <p:cNvCxnSpPr>
            <a:cxnSpLocks/>
          </p:cNvCxnSpPr>
          <p:nvPr/>
        </p:nvCxnSpPr>
        <p:spPr>
          <a:xfrm flipV="1">
            <a:off x="4338866" y="5157192"/>
            <a:ext cx="2393374" cy="199046"/>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19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A1C65-286E-324B-9474-4C56E24ED60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003BE5B-EB25-6AEE-07A2-9A559593E27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C22EB1D-FA99-569F-D762-C9C16F31132B}"/>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D06D714E-A4ED-387C-0353-3FAE14119F21}"/>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DE681332-1C79-42F2-0A99-9D08D919604B}"/>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65C5B402-0AAD-72DC-9578-CEFBA6A5517D}"/>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07589AE3-C04C-977D-2AC9-1526792B064D}"/>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9A32046C-192A-53EA-85F8-354B81BF4B78}"/>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D2FF32A6-A362-2E9B-F7AA-66AC22EB85E6}"/>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3EA5123D-7950-2D75-B3B6-4D41BA02C04E}"/>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5B3478B-BE9D-9409-9B2F-691648F02C45}"/>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22:9, 10</a:t>
            </a:r>
          </a:p>
        </p:txBody>
      </p:sp>
      <p:sp>
        <p:nvSpPr>
          <p:cNvPr id="10" name="2 CuadroTexto">
            <a:extLst>
              <a:ext uri="{FF2B5EF4-FFF2-40B4-BE49-F238E27FC236}">
                <a16:creationId xmlns:a16="http://schemas.microsoft.com/office/drawing/2014/main" id="{E8E9B759-28C2-38E6-7F29-14D8F8647861}"/>
              </a:ext>
            </a:extLst>
          </p:cNvPr>
          <p:cNvSpPr txBox="1"/>
          <p:nvPr/>
        </p:nvSpPr>
        <p:spPr>
          <a:xfrm>
            <a:off x="0" y="1724227"/>
            <a:ext cx="4590256"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cuando llegaron al lugar que Dios le había dicho, edificó allí Abraham un altar, y compuso la leña, y ató a Isaac su hijo, y lo puso en el altar sobre la leña. Y extendió Abraham su mano y tomó el cuchillo para degollar a su hijo. </a:t>
            </a:r>
          </a:p>
        </p:txBody>
      </p:sp>
      <p:sp>
        <p:nvSpPr>
          <p:cNvPr id="19" name="TextBox 18">
            <a:extLst>
              <a:ext uri="{FF2B5EF4-FFF2-40B4-BE49-F238E27FC236}">
                <a16:creationId xmlns:a16="http://schemas.microsoft.com/office/drawing/2014/main" id="{E85275BB-45AF-8C11-EC8D-0CEDF9FBC5F5}"/>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Tree>
    <p:extLst>
      <p:ext uri="{BB962C8B-B14F-4D97-AF65-F5344CB8AC3E}">
        <p14:creationId xmlns:p14="http://schemas.microsoft.com/office/powerpoint/2010/main" val="293243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DFD81-7207-9D06-8F85-024EAE2996E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638DBC9-032F-D923-E603-CBD7AD728F8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700172E-DEF9-3F79-E8B3-935C6B96702D}"/>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25ACD578-E0DF-6AAA-4940-545E90811597}"/>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096AB624-9D1F-0A37-E825-E0C62ED4BF05}"/>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FFD38DC0-C463-00A3-294A-4BB920B8DF95}"/>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F27D2C04-7503-A9C0-A32B-87CC2A5A3515}"/>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BBB4F8B7-8B03-9621-8E7E-EC8F7558EB54}"/>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B5BE8476-474E-508A-C140-1DD254FE2790}"/>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576334A7-BEBA-1AEA-C1F6-772600D8FC9F}"/>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3C0C14E0-8A72-1B7D-C484-EAF176AAEB4B}"/>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22:9, 10</a:t>
            </a:r>
          </a:p>
        </p:txBody>
      </p:sp>
      <p:sp>
        <p:nvSpPr>
          <p:cNvPr id="10" name="2 CuadroTexto">
            <a:extLst>
              <a:ext uri="{FF2B5EF4-FFF2-40B4-BE49-F238E27FC236}">
                <a16:creationId xmlns:a16="http://schemas.microsoft.com/office/drawing/2014/main" id="{F2F388D8-CA9E-D0AB-A010-608AEAC69660}"/>
              </a:ext>
            </a:extLst>
          </p:cNvPr>
          <p:cNvSpPr txBox="1"/>
          <p:nvPr/>
        </p:nvSpPr>
        <p:spPr>
          <a:xfrm>
            <a:off x="0" y="1724227"/>
            <a:ext cx="4590256"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cuando llegaron al lugar que Dios le había dicho, edificó allí Abraham un altar, y compuso la leña, </a:t>
            </a:r>
            <a:r>
              <a:rPr lang="es-ES" sz="2400" dirty="0">
                <a:latin typeface="Calibri"/>
              </a:rPr>
              <a:t>y ató a Isaac su hijo, y lo puso en el altar sobre la leña. Y extendió Abraham su mano y tomó el cuchillo para degollar a su hijo. </a:t>
            </a:r>
          </a:p>
        </p:txBody>
      </p:sp>
      <p:sp>
        <p:nvSpPr>
          <p:cNvPr id="19" name="TextBox 18">
            <a:extLst>
              <a:ext uri="{FF2B5EF4-FFF2-40B4-BE49-F238E27FC236}">
                <a16:creationId xmlns:a16="http://schemas.microsoft.com/office/drawing/2014/main" id="{0A173902-3EC4-44FC-45E3-A45EE1BF3137}"/>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Tree>
    <p:extLst>
      <p:ext uri="{BB962C8B-B14F-4D97-AF65-F5344CB8AC3E}">
        <p14:creationId xmlns:p14="http://schemas.microsoft.com/office/powerpoint/2010/main" val="1204894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654EB-593E-DBA9-945B-6DDF272333A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25680D-32E8-F7A4-11BC-41F0FE6C987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A035F8A-0D22-5012-A26B-9A27399AE443}"/>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773553A8-A4CB-E083-D84F-A263E25E4DE0}"/>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4417231-8043-8A52-AC15-38FDB484D231}"/>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CBBA2612-62A8-15C1-9059-EFDA8A3D2D19}"/>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B60EE31F-60DD-C046-9F9D-5D152207848A}"/>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B452B970-C4FC-B613-E022-7687E954BC12}"/>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21A05D9A-0B50-07D1-EC3E-89FFE4B09DBA}"/>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13978CC5-3140-64BA-168D-8A3BF99D371D}"/>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9DA5814C-1F71-789A-B282-C8E8A278AE59}"/>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22:9, 10</a:t>
            </a:r>
          </a:p>
        </p:txBody>
      </p:sp>
      <p:sp>
        <p:nvSpPr>
          <p:cNvPr id="10" name="2 CuadroTexto">
            <a:extLst>
              <a:ext uri="{FF2B5EF4-FFF2-40B4-BE49-F238E27FC236}">
                <a16:creationId xmlns:a16="http://schemas.microsoft.com/office/drawing/2014/main" id="{72332A09-8F07-B35D-9FF7-E5125DF4F5B9}"/>
              </a:ext>
            </a:extLst>
          </p:cNvPr>
          <p:cNvSpPr txBox="1"/>
          <p:nvPr/>
        </p:nvSpPr>
        <p:spPr>
          <a:xfrm>
            <a:off x="0" y="1724227"/>
            <a:ext cx="4590256"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cuando llegaron al lugar que Dios le había dicho, edificó allí Abraham un altar, y compuso la leña, </a:t>
            </a:r>
            <a:r>
              <a:rPr lang="es-ES" sz="2400" dirty="0">
                <a:solidFill>
                  <a:srgbClr val="00B0F0"/>
                </a:solidFill>
                <a:latin typeface="Calibri"/>
              </a:rPr>
              <a:t>y ató a Isaac su hijo, y lo puso en el altar sobre la leña. </a:t>
            </a:r>
            <a:r>
              <a:rPr lang="es-ES" sz="2400" dirty="0">
                <a:latin typeface="Calibri"/>
              </a:rPr>
              <a:t>Y extendió Abraham su mano y tomó el cuchillo para degollar a su hijo. </a:t>
            </a:r>
          </a:p>
        </p:txBody>
      </p:sp>
      <p:sp>
        <p:nvSpPr>
          <p:cNvPr id="19" name="TextBox 18">
            <a:extLst>
              <a:ext uri="{FF2B5EF4-FFF2-40B4-BE49-F238E27FC236}">
                <a16:creationId xmlns:a16="http://schemas.microsoft.com/office/drawing/2014/main" id="{84637044-70EA-320C-BD40-1E701040942B}"/>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Tree>
    <p:extLst>
      <p:ext uri="{BB962C8B-B14F-4D97-AF65-F5344CB8AC3E}">
        <p14:creationId xmlns:p14="http://schemas.microsoft.com/office/powerpoint/2010/main" val="1271586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ADB8C-532F-A173-5718-6372FC07136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F0EC8C7-F0B4-4808-52DD-EFE7A0078E6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CB9554D-6676-82C3-480A-F107AE1FC4E0}"/>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27E8390B-7B66-F866-403C-C8A44C9FA923}"/>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177FE9DC-ECCF-B443-4CDF-AAFC76B261F9}"/>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4D5459C5-E533-C61A-BD51-C7707687BCE3}"/>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53ECAFF7-3D5C-F78B-4B2C-17825B731D09}"/>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4ADA7725-D151-BF2F-1854-EFE9C28E8BBA}"/>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AA788F98-7FBB-060D-648E-EC2692E57FCB}"/>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AECABF43-E69F-9719-48B7-DF5FB3B7E9C7}"/>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4838730A-4C18-DABE-1DAF-B9B841AB6FD9}"/>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22:9, 10</a:t>
            </a:r>
          </a:p>
        </p:txBody>
      </p:sp>
      <p:sp>
        <p:nvSpPr>
          <p:cNvPr id="10" name="2 CuadroTexto">
            <a:extLst>
              <a:ext uri="{FF2B5EF4-FFF2-40B4-BE49-F238E27FC236}">
                <a16:creationId xmlns:a16="http://schemas.microsoft.com/office/drawing/2014/main" id="{9EE9332F-712C-C7CF-64EE-DE32BC589F8B}"/>
              </a:ext>
            </a:extLst>
          </p:cNvPr>
          <p:cNvSpPr txBox="1"/>
          <p:nvPr/>
        </p:nvSpPr>
        <p:spPr>
          <a:xfrm>
            <a:off x="0" y="1724227"/>
            <a:ext cx="4590256"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cuando llegaron al lugar que Dios le había dicho, edificó allí Abraham un altar, y compuso la leña, </a:t>
            </a:r>
            <a:r>
              <a:rPr lang="es-ES" sz="2400" dirty="0">
                <a:solidFill>
                  <a:srgbClr val="00B0F0"/>
                </a:solidFill>
                <a:latin typeface="Calibri"/>
              </a:rPr>
              <a:t>y ató a Isaac su hijo, y lo puso en el altar sobre la leña. </a:t>
            </a:r>
            <a:r>
              <a:rPr lang="es-ES" sz="2400" dirty="0">
                <a:solidFill>
                  <a:srgbClr val="FFFF00"/>
                </a:solidFill>
                <a:latin typeface="Calibri"/>
              </a:rPr>
              <a:t>Y extendió Abraham su mano y tomó el cuchillo para degollar a su hijo. </a:t>
            </a:r>
          </a:p>
        </p:txBody>
      </p:sp>
      <p:sp>
        <p:nvSpPr>
          <p:cNvPr id="19" name="TextBox 18">
            <a:extLst>
              <a:ext uri="{FF2B5EF4-FFF2-40B4-BE49-F238E27FC236}">
                <a16:creationId xmlns:a16="http://schemas.microsoft.com/office/drawing/2014/main" id="{B4C1FF80-D534-591F-057E-0C5720FBACA5}"/>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7" name="1 CuadroTexto">
            <a:extLst>
              <a:ext uri="{FF2B5EF4-FFF2-40B4-BE49-F238E27FC236}">
                <a16:creationId xmlns:a16="http://schemas.microsoft.com/office/drawing/2014/main" id="{EDB76AE4-B842-C163-BBEB-A0AA4F7DAAF7}"/>
              </a:ext>
            </a:extLst>
          </p:cNvPr>
          <p:cNvSpPr txBox="1"/>
          <p:nvPr/>
        </p:nvSpPr>
        <p:spPr>
          <a:xfrm>
            <a:off x="332656" y="380832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11:17, 19</a:t>
            </a:r>
          </a:p>
        </p:txBody>
      </p:sp>
      <p:sp>
        <p:nvSpPr>
          <p:cNvPr id="11" name="2 CuadroTexto">
            <a:extLst>
              <a:ext uri="{FF2B5EF4-FFF2-40B4-BE49-F238E27FC236}">
                <a16:creationId xmlns:a16="http://schemas.microsoft.com/office/drawing/2014/main" id="{25B419BA-544B-AF8F-5B47-1426BA50E012}"/>
              </a:ext>
            </a:extLst>
          </p:cNvPr>
          <p:cNvSpPr txBox="1"/>
          <p:nvPr/>
        </p:nvSpPr>
        <p:spPr>
          <a:xfrm>
            <a:off x="53752" y="4281912"/>
            <a:ext cx="459025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17 Por la fe Abraham, cuando fue probado, ofreció a Isaac; y el que había recibido las promesas ofrecía su unigénito, 19 pensando que Dios es poderoso para levantar aun de entre los muertos, de donde, en sentido figurado, también le volvió a recibir. </a:t>
            </a:r>
          </a:p>
        </p:txBody>
      </p:sp>
    </p:spTree>
    <p:extLst>
      <p:ext uri="{BB962C8B-B14F-4D97-AF65-F5344CB8AC3E}">
        <p14:creationId xmlns:p14="http://schemas.microsoft.com/office/powerpoint/2010/main" val="127585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85700-0D55-14DD-1D50-241F90E2D0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6D542FA-36F0-DC02-6CA6-32CABB956FA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4E02DEF-E734-3410-F9B4-609A63C16EE9}"/>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2C5C8182-65E3-003A-5F97-701B710223A9}"/>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44476F4-A85C-FAEA-62AF-404D97661958}"/>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484DC749-440B-9467-E61F-88B033670560}"/>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B2C332D4-1123-2110-A600-D46834190F75}"/>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75AC8904-6BF5-B735-36E8-97CB788BFE48}"/>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3F3822B9-0035-B908-EF5C-24EF8E0169A4}"/>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256238D4-81B1-70DE-E465-8036FA372675}"/>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1C668444-2703-71DD-1A95-ACDE9E9C87AD}"/>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22:9, 10</a:t>
            </a:r>
          </a:p>
        </p:txBody>
      </p:sp>
      <p:sp>
        <p:nvSpPr>
          <p:cNvPr id="10" name="2 CuadroTexto">
            <a:extLst>
              <a:ext uri="{FF2B5EF4-FFF2-40B4-BE49-F238E27FC236}">
                <a16:creationId xmlns:a16="http://schemas.microsoft.com/office/drawing/2014/main" id="{BAD10262-3B40-BBF0-C6E1-7D1BF73B5448}"/>
              </a:ext>
            </a:extLst>
          </p:cNvPr>
          <p:cNvSpPr txBox="1"/>
          <p:nvPr/>
        </p:nvSpPr>
        <p:spPr>
          <a:xfrm>
            <a:off x="0" y="1724227"/>
            <a:ext cx="4590256"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cuando llegaron al lugar que Dios le había dicho, edificó allí Abraham un altar, y compuso la leña, </a:t>
            </a:r>
            <a:r>
              <a:rPr lang="es-ES" sz="2400" dirty="0">
                <a:solidFill>
                  <a:srgbClr val="00B0F0"/>
                </a:solidFill>
                <a:latin typeface="Calibri"/>
              </a:rPr>
              <a:t>y ató a Isaac su hijo, y lo puso en el altar sobre la leña. </a:t>
            </a:r>
            <a:r>
              <a:rPr lang="es-ES" sz="2400" dirty="0">
                <a:solidFill>
                  <a:srgbClr val="FFFF00"/>
                </a:solidFill>
                <a:latin typeface="Calibri"/>
              </a:rPr>
              <a:t>Y extendió Abraham su mano y tomó el cuchillo para degollar a su hijo. </a:t>
            </a:r>
          </a:p>
        </p:txBody>
      </p:sp>
      <p:sp>
        <p:nvSpPr>
          <p:cNvPr id="19" name="TextBox 18">
            <a:extLst>
              <a:ext uri="{FF2B5EF4-FFF2-40B4-BE49-F238E27FC236}">
                <a16:creationId xmlns:a16="http://schemas.microsoft.com/office/drawing/2014/main" id="{55002A29-E665-F5C5-5554-0D18482F97ED}"/>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7" name="1 CuadroTexto">
            <a:extLst>
              <a:ext uri="{FF2B5EF4-FFF2-40B4-BE49-F238E27FC236}">
                <a16:creationId xmlns:a16="http://schemas.microsoft.com/office/drawing/2014/main" id="{E063529C-5AB7-4C10-6486-6BA61B69AE0E}"/>
              </a:ext>
            </a:extLst>
          </p:cNvPr>
          <p:cNvSpPr txBox="1"/>
          <p:nvPr/>
        </p:nvSpPr>
        <p:spPr>
          <a:xfrm>
            <a:off x="332656" y="380832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11:17, 19</a:t>
            </a:r>
          </a:p>
        </p:txBody>
      </p:sp>
      <p:sp>
        <p:nvSpPr>
          <p:cNvPr id="11" name="2 CuadroTexto">
            <a:extLst>
              <a:ext uri="{FF2B5EF4-FFF2-40B4-BE49-F238E27FC236}">
                <a16:creationId xmlns:a16="http://schemas.microsoft.com/office/drawing/2014/main" id="{9E990C65-8FA6-7CA6-8659-C0B4C98B0461}"/>
              </a:ext>
            </a:extLst>
          </p:cNvPr>
          <p:cNvSpPr txBox="1"/>
          <p:nvPr/>
        </p:nvSpPr>
        <p:spPr>
          <a:xfrm>
            <a:off x="53752" y="4281912"/>
            <a:ext cx="459025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17 </a:t>
            </a:r>
            <a:r>
              <a:rPr lang="es-ES" sz="2400" u="sng" dirty="0">
                <a:solidFill>
                  <a:srgbClr val="FFFF00"/>
                </a:solidFill>
                <a:latin typeface="Calibri"/>
              </a:rPr>
              <a:t>Por la fe Abraham</a:t>
            </a:r>
            <a:r>
              <a:rPr lang="es-ES" sz="2400" dirty="0">
                <a:solidFill>
                  <a:srgbClr val="FFFF00"/>
                </a:solidFill>
                <a:latin typeface="Calibri"/>
              </a:rPr>
              <a:t>, cuando fue probado, ofreció a Isaac; y el que había recibido las promesas ofrecía su unigénito, </a:t>
            </a:r>
            <a:r>
              <a:rPr lang="es-ES" sz="2400" dirty="0">
                <a:latin typeface="Calibri"/>
              </a:rPr>
              <a:t>19 pensando que Dios es poderoso para levantar aun de entre los muertos, de donde, en sentido figurado, también le volvió a recibir. </a:t>
            </a:r>
          </a:p>
        </p:txBody>
      </p:sp>
    </p:spTree>
    <p:extLst>
      <p:ext uri="{BB962C8B-B14F-4D97-AF65-F5344CB8AC3E}">
        <p14:creationId xmlns:p14="http://schemas.microsoft.com/office/powerpoint/2010/main" val="2508268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0B08-0A98-47E4-5C04-8242CCA5024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CC86622-82BA-E114-918F-39C121F420A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1BC28AC-FA46-C915-F539-A9C7ABD81D46}"/>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5772BD8B-7910-D54C-C448-1D2858FAE7CF}"/>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C0C8DAF-6606-68E9-5D87-ED1DA15B646B}"/>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428C6F9-CEB1-E056-49DC-27F4C145BF44}"/>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EBA2CBA3-58F3-9A39-872F-2DF0F40A2DF6}"/>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966193D3-B9BE-D36D-D6CA-9D8AF0B9DB9B}"/>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E75096DD-E605-BB1C-7F06-E90602ADB0B8}"/>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D521B96B-1867-4D6E-7180-41FC17F8ECAF}"/>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167A1C18-DC44-4F75-7901-2C65F100DC28}"/>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22:9, 10</a:t>
            </a:r>
          </a:p>
        </p:txBody>
      </p:sp>
      <p:sp>
        <p:nvSpPr>
          <p:cNvPr id="10" name="2 CuadroTexto">
            <a:extLst>
              <a:ext uri="{FF2B5EF4-FFF2-40B4-BE49-F238E27FC236}">
                <a16:creationId xmlns:a16="http://schemas.microsoft.com/office/drawing/2014/main" id="{51706E13-640F-4289-D562-8835564D4037}"/>
              </a:ext>
            </a:extLst>
          </p:cNvPr>
          <p:cNvSpPr txBox="1"/>
          <p:nvPr/>
        </p:nvSpPr>
        <p:spPr>
          <a:xfrm>
            <a:off x="0" y="1724227"/>
            <a:ext cx="4590256"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cuando llegaron al lugar que Dios le había dicho, edificó allí Abraham un altar, y compuso la leña, </a:t>
            </a:r>
            <a:r>
              <a:rPr lang="es-ES" sz="2400" dirty="0">
                <a:solidFill>
                  <a:srgbClr val="00B0F0"/>
                </a:solidFill>
                <a:latin typeface="Calibri"/>
              </a:rPr>
              <a:t>y ató a Isaac su hijo, y lo puso en el altar sobre la leña. </a:t>
            </a:r>
            <a:r>
              <a:rPr lang="es-ES" sz="2400" dirty="0">
                <a:solidFill>
                  <a:srgbClr val="FFFF00"/>
                </a:solidFill>
                <a:latin typeface="Calibri"/>
              </a:rPr>
              <a:t>Y extendió Abraham su mano y tomó el cuchillo para degollar a su hijo. </a:t>
            </a:r>
          </a:p>
        </p:txBody>
      </p:sp>
      <p:sp>
        <p:nvSpPr>
          <p:cNvPr id="19" name="TextBox 18">
            <a:extLst>
              <a:ext uri="{FF2B5EF4-FFF2-40B4-BE49-F238E27FC236}">
                <a16:creationId xmlns:a16="http://schemas.microsoft.com/office/drawing/2014/main" id="{AB73EEC6-E44A-CA18-CE82-329D8F77D325}"/>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7" name="1 CuadroTexto">
            <a:extLst>
              <a:ext uri="{FF2B5EF4-FFF2-40B4-BE49-F238E27FC236}">
                <a16:creationId xmlns:a16="http://schemas.microsoft.com/office/drawing/2014/main" id="{0D61C8B0-9563-E79D-8B80-C2EC92C6F383}"/>
              </a:ext>
            </a:extLst>
          </p:cNvPr>
          <p:cNvSpPr txBox="1"/>
          <p:nvPr/>
        </p:nvSpPr>
        <p:spPr>
          <a:xfrm>
            <a:off x="332656" y="380832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11:17, 19</a:t>
            </a:r>
          </a:p>
        </p:txBody>
      </p:sp>
      <p:sp>
        <p:nvSpPr>
          <p:cNvPr id="11" name="2 CuadroTexto">
            <a:extLst>
              <a:ext uri="{FF2B5EF4-FFF2-40B4-BE49-F238E27FC236}">
                <a16:creationId xmlns:a16="http://schemas.microsoft.com/office/drawing/2014/main" id="{40D7BA84-BC06-1CE0-8838-7D6A842B9059}"/>
              </a:ext>
            </a:extLst>
          </p:cNvPr>
          <p:cNvSpPr txBox="1"/>
          <p:nvPr/>
        </p:nvSpPr>
        <p:spPr>
          <a:xfrm>
            <a:off x="53752" y="4281912"/>
            <a:ext cx="459025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17 </a:t>
            </a:r>
            <a:r>
              <a:rPr lang="es-ES" sz="2400" u="sng" dirty="0">
                <a:solidFill>
                  <a:srgbClr val="FFFF00"/>
                </a:solidFill>
                <a:latin typeface="Calibri"/>
              </a:rPr>
              <a:t>Por la fe Abraham</a:t>
            </a:r>
            <a:r>
              <a:rPr lang="es-ES" sz="2400" dirty="0">
                <a:solidFill>
                  <a:srgbClr val="FFFF00"/>
                </a:solidFill>
                <a:latin typeface="Calibri"/>
              </a:rPr>
              <a:t>, cuando fue probado, ofreció a Isaac; y el que había recibido las promesas ofrecía su unigénito, </a:t>
            </a:r>
            <a:r>
              <a:rPr lang="es-ES" sz="2400" dirty="0">
                <a:latin typeface="Calibri"/>
              </a:rPr>
              <a:t>19 </a:t>
            </a:r>
            <a:r>
              <a:rPr lang="es-ES" sz="2400" u="sng" dirty="0">
                <a:solidFill>
                  <a:srgbClr val="00B0F0"/>
                </a:solidFill>
                <a:latin typeface="Calibri"/>
              </a:rPr>
              <a:t>pensando que Dios es poderoso para levantar aun de entre los muertos</a:t>
            </a:r>
            <a:r>
              <a:rPr lang="es-ES" sz="2400" dirty="0">
                <a:solidFill>
                  <a:srgbClr val="00B0F0"/>
                </a:solidFill>
                <a:latin typeface="Calibri"/>
              </a:rPr>
              <a:t>, de donde, en sentido figurado, también le volvió a recibir. </a:t>
            </a:r>
          </a:p>
        </p:txBody>
      </p:sp>
    </p:spTree>
    <p:extLst>
      <p:ext uri="{BB962C8B-B14F-4D97-AF65-F5344CB8AC3E}">
        <p14:creationId xmlns:p14="http://schemas.microsoft.com/office/powerpoint/2010/main" val="4227119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1CEC5-5718-2AC4-2CDD-53B57D2BE0C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365009F-4CF7-54B4-60AD-E0C49FB9A13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BFC243CB-DAF6-8870-8D19-3CD9739D89C3}"/>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F8BA39CF-8CC6-F6E1-082E-6A01D1C42B48}"/>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BAB162B-630F-B35F-B7FF-6456D903B98D}"/>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498B5FAE-7E01-4E7E-1A2C-D0810393F05B}"/>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34EE05C1-3BA2-7C56-4E5A-A74351DC028E}"/>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5455188C-0388-8599-5616-A79E66FC2EB6}"/>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70D34EFF-4FA8-8C0D-337E-B864F95A89B5}"/>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058D4A3C-F6F0-8401-9958-8F5C3FEC35A9}"/>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8F4F3B7-6C2D-DBD1-C14B-405D2BD473D9}"/>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22:12</a:t>
            </a:r>
          </a:p>
        </p:txBody>
      </p:sp>
      <p:sp>
        <p:nvSpPr>
          <p:cNvPr id="10" name="2 CuadroTexto">
            <a:extLst>
              <a:ext uri="{FF2B5EF4-FFF2-40B4-BE49-F238E27FC236}">
                <a16:creationId xmlns:a16="http://schemas.microsoft.com/office/drawing/2014/main" id="{11865296-11C0-32C1-6D9E-CDAC8C287ED0}"/>
              </a:ext>
            </a:extLst>
          </p:cNvPr>
          <p:cNvSpPr txBox="1"/>
          <p:nvPr/>
        </p:nvSpPr>
        <p:spPr>
          <a:xfrm>
            <a:off x="89118" y="1834039"/>
            <a:ext cx="433886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No extiendas tu mano sobre el muchacho, ni le hagas nada; porque ya conozco que temes a Dios, por cuanto no me rehusaste tu hijo, tu único. </a:t>
            </a:r>
          </a:p>
        </p:txBody>
      </p:sp>
      <p:sp>
        <p:nvSpPr>
          <p:cNvPr id="19" name="TextBox 18">
            <a:extLst>
              <a:ext uri="{FF2B5EF4-FFF2-40B4-BE49-F238E27FC236}">
                <a16:creationId xmlns:a16="http://schemas.microsoft.com/office/drawing/2014/main" id="{773A5D2E-453D-A24F-4476-782117E19064}"/>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7" name="1 CuadroTexto">
            <a:extLst>
              <a:ext uri="{FF2B5EF4-FFF2-40B4-BE49-F238E27FC236}">
                <a16:creationId xmlns:a16="http://schemas.microsoft.com/office/drawing/2014/main" id="{AF78B343-F73A-D327-A42B-37C15BE91541}"/>
              </a:ext>
            </a:extLst>
          </p:cNvPr>
          <p:cNvSpPr txBox="1"/>
          <p:nvPr/>
        </p:nvSpPr>
        <p:spPr>
          <a:xfrm>
            <a:off x="332656" y="380832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11:17, 19</a:t>
            </a:r>
          </a:p>
        </p:txBody>
      </p:sp>
      <p:sp>
        <p:nvSpPr>
          <p:cNvPr id="11" name="2 CuadroTexto">
            <a:extLst>
              <a:ext uri="{FF2B5EF4-FFF2-40B4-BE49-F238E27FC236}">
                <a16:creationId xmlns:a16="http://schemas.microsoft.com/office/drawing/2014/main" id="{129838CD-79CF-AAA5-F4D6-FABC97165308}"/>
              </a:ext>
            </a:extLst>
          </p:cNvPr>
          <p:cNvSpPr txBox="1"/>
          <p:nvPr/>
        </p:nvSpPr>
        <p:spPr>
          <a:xfrm>
            <a:off x="53752" y="4281912"/>
            <a:ext cx="459025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17 </a:t>
            </a:r>
            <a:r>
              <a:rPr lang="es-ES" sz="2400" u="sng" dirty="0">
                <a:solidFill>
                  <a:srgbClr val="FFFF00"/>
                </a:solidFill>
                <a:latin typeface="Calibri"/>
              </a:rPr>
              <a:t>Por la fe Abraham</a:t>
            </a:r>
            <a:r>
              <a:rPr lang="es-ES" sz="2400" dirty="0">
                <a:solidFill>
                  <a:srgbClr val="FFFF00"/>
                </a:solidFill>
                <a:latin typeface="Calibri"/>
              </a:rPr>
              <a:t>, cuando fue probado, ofreció a Isaac; y el que había recibido las promesas ofrecía su unigénito, </a:t>
            </a:r>
            <a:r>
              <a:rPr lang="es-ES" sz="2400" dirty="0">
                <a:latin typeface="Calibri"/>
              </a:rPr>
              <a:t>19 </a:t>
            </a:r>
            <a:r>
              <a:rPr lang="es-ES" sz="2400" u="sng" dirty="0">
                <a:solidFill>
                  <a:srgbClr val="00B0F0"/>
                </a:solidFill>
                <a:latin typeface="Calibri"/>
              </a:rPr>
              <a:t>pensando que Dios es poderoso para levantar aun de entre los muertos</a:t>
            </a:r>
            <a:r>
              <a:rPr lang="es-ES" sz="2400" dirty="0">
                <a:solidFill>
                  <a:srgbClr val="00B0F0"/>
                </a:solidFill>
                <a:latin typeface="Calibri"/>
              </a:rPr>
              <a:t>, de donde, en sentido figurado, también le volvió a recibir. </a:t>
            </a:r>
          </a:p>
        </p:txBody>
      </p:sp>
    </p:spTree>
    <p:extLst>
      <p:ext uri="{BB962C8B-B14F-4D97-AF65-F5344CB8AC3E}">
        <p14:creationId xmlns:p14="http://schemas.microsoft.com/office/powerpoint/2010/main" val="159972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8EF7D-69B4-860F-AF21-6ECECE8C549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8CE82C5-4227-ACA7-6861-0CD8CF835D7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B84912B-6642-1DAE-F034-B0CD31E1B643}"/>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0975FFA5-2551-78E7-2AAA-6E16ECA9F4D1}"/>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207F215-09B2-FA90-D6C1-5D663FF72918}"/>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0C2C861-1A7D-E1D3-BB88-50DB6EDE1B0C}"/>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E1E93084-8B53-3B0C-D9B6-5B967CD2A3D5}"/>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2580B430-7E96-4BF4-97D2-F132DFB4BB75}"/>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7FD1B51D-3CA1-D89A-EB4F-58A38C94D6F6}"/>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F08D22E2-C72C-69E9-FCE3-B2551FD420CB}"/>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9CD5B5DE-49E7-5F6B-3A70-256B1104B817}"/>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22:12</a:t>
            </a:r>
          </a:p>
        </p:txBody>
      </p:sp>
      <p:sp>
        <p:nvSpPr>
          <p:cNvPr id="10" name="2 CuadroTexto">
            <a:extLst>
              <a:ext uri="{FF2B5EF4-FFF2-40B4-BE49-F238E27FC236}">
                <a16:creationId xmlns:a16="http://schemas.microsoft.com/office/drawing/2014/main" id="{FADEAF0C-D4A0-F8E5-92CE-01233366D0ED}"/>
              </a:ext>
            </a:extLst>
          </p:cNvPr>
          <p:cNvSpPr txBox="1"/>
          <p:nvPr/>
        </p:nvSpPr>
        <p:spPr>
          <a:xfrm>
            <a:off x="89118" y="1834039"/>
            <a:ext cx="433886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a:t>
            </a:r>
            <a:r>
              <a:rPr lang="es-ES" sz="2400" dirty="0">
                <a:solidFill>
                  <a:srgbClr val="FFFF00"/>
                </a:solidFill>
                <a:latin typeface="Calibri"/>
              </a:rPr>
              <a:t>No extiendas tu mano sobre el muchacho, ni le hagas nada; </a:t>
            </a:r>
            <a:r>
              <a:rPr lang="es-ES" sz="2400" dirty="0">
                <a:latin typeface="Calibri"/>
              </a:rPr>
              <a:t>porque ya conozco que temes a Dios, por cuanto no me rehusaste tu hijo, tu único. </a:t>
            </a:r>
          </a:p>
        </p:txBody>
      </p:sp>
      <p:sp>
        <p:nvSpPr>
          <p:cNvPr id="19" name="TextBox 18">
            <a:extLst>
              <a:ext uri="{FF2B5EF4-FFF2-40B4-BE49-F238E27FC236}">
                <a16:creationId xmlns:a16="http://schemas.microsoft.com/office/drawing/2014/main" id="{38FCD279-E0C8-79F6-FB66-79AE457C26FA}"/>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7" name="1 CuadroTexto">
            <a:extLst>
              <a:ext uri="{FF2B5EF4-FFF2-40B4-BE49-F238E27FC236}">
                <a16:creationId xmlns:a16="http://schemas.microsoft.com/office/drawing/2014/main" id="{D86DD34D-C378-25B9-0107-5B4D03B6BAD9}"/>
              </a:ext>
            </a:extLst>
          </p:cNvPr>
          <p:cNvSpPr txBox="1"/>
          <p:nvPr/>
        </p:nvSpPr>
        <p:spPr>
          <a:xfrm>
            <a:off x="332656" y="380832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11:17, 19</a:t>
            </a:r>
          </a:p>
        </p:txBody>
      </p:sp>
      <p:sp>
        <p:nvSpPr>
          <p:cNvPr id="11" name="2 CuadroTexto">
            <a:extLst>
              <a:ext uri="{FF2B5EF4-FFF2-40B4-BE49-F238E27FC236}">
                <a16:creationId xmlns:a16="http://schemas.microsoft.com/office/drawing/2014/main" id="{70B88A54-BE42-1207-378B-7CD5BC4915EE}"/>
              </a:ext>
            </a:extLst>
          </p:cNvPr>
          <p:cNvSpPr txBox="1"/>
          <p:nvPr/>
        </p:nvSpPr>
        <p:spPr>
          <a:xfrm>
            <a:off x="53752" y="4281912"/>
            <a:ext cx="459025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17 </a:t>
            </a:r>
            <a:r>
              <a:rPr lang="es-ES" sz="2400" u="sng" dirty="0">
                <a:solidFill>
                  <a:srgbClr val="FFFF00"/>
                </a:solidFill>
                <a:latin typeface="Calibri"/>
              </a:rPr>
              <a:t>Por la fe Abraham</a:t>
            </a:r>
            <a:r>
              <a:rPr lang="es-ES" sz="2400" dirty="0">
                <a:solidFill>
                  <a:srgbClr val="FFFF00"/>
                </a:solidFill>
                <a:latin typeface="Calibri"/>
              </a:rPr>
              <a:t>, cuando fue probado, ofreció a Isaac; y el que había recibido las promesas ofrecía su unigénito, </a:t>
            </a:r>
            <a:r>
              <a:rPr lang="es-ES" sz="2400" dirty="0">
                <a:latin typeface="Calibri"/>
              </a:rPr>
              <a:t>19 </a:t>
            </a:r>
            <a:r>
              <a:rPr lang="es-ES" sz="2400" u="sng" dirty="0">
                <a:solidFill>
                  <a:srgbClr val="00B0F0"/>
                </a:solidFill>
                <a:latin typeface="Calibri"/>
              </a:rPr>
              <a:t>pensando que Dios es poderoso para levantar aun de entre los muertos</a:t>
            </a:r>
            <a:r>
              <a:rPr lang="es-ES" sz="2400" dirty="0">
                <a:solidFill>
                  <a:srgbClr val="00B0F0"/>
                </a:solidFill>
                <a:latin typeface="Calibri"/>
              </a:rPr>
              <a:t>, de donde, en sentido figurado, también le volvió a recibir. </a:t>
            </a:r>
          </a:p>
        </p:txBody>
      </p:sp>
    </p:spTree>
    <p:extLst>
      <p:ext uri="{BB962C8B-B14F-4D97-AF65-F5344CB8AC3E}">
        <p14:creationId xmlns:p14="http://schemas.microsoft.com/office/powerpoint/2010/main" val="3439116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939D-230D-3C3E-1907-5F309134234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22B9492-4CA8-5C24-9834-4C858A2FD28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10A5613-4E3A-599F-0CE5-A4DD1A614B19}"/>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D7B3ACA4-1855-151A-B00F-27CE3F913FBF}"/>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06D8DFDE-2EA8-58DD-2E52-70C9DAFEFDE3}"/>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08BDD896-1F7D-2782-1668-38F7B1EE9060}"/>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86B74E1A-217F-6E51-05D4-9ECF0F64EFA4}"/>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95C9DE0F-7FC7-CE89-857E-52090CEBE7A0}"/>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1AA0CA21-CD97-3C44-57E5-C6A60DFECBB3}"/>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BF003F22-56C6-9DBE-B776-EF226F7B552B}"/>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F4930BFB-8005-8009-CE58-53AE95A6C126}"/>
              </a:ext>
            </a:extLst>
          </p:cNvPr>
          <p:cNvSpPr txBox="1"/>
          <p:nvPr/>
        </p:nvSpPr>
        <p:spPr>
          <a:xfrm>
            <a:off x="306418" y="12908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22:12</a:t>
            </a:r>
          </a:p>
        </p:txBody>
      </p:sp>
      <p:sp>
        <p:nvSpPr>
          <p:cNvPr id="10" name="2 CuadroTexto">
            <a:extLst>
              <a:ext uri="{FF2B5EF4-FFF2-40B4-BE49-F238E27FC236}">
                <a16:creationId xmlns:a16="http://schemas.microsoft.com/office/drawing/2014/main" id="{D59E2CC4-AC7D-A681-0ABA-28B1974F2D28}"/>
              </a:ext>
            </a:extLst>
          </p:cNvPr>
          <p:cNvSpPr txBox="1"/>
          <p:nvPr/>
        </p:nvSpPr>
        <p:spPr>
          <a:xfrm>
            <a:off x="89118" y="1834039"/>
            <a:ext cx="433886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a:t>
            </a:r>
            <a:r>
              <a:rPr lang="es-ES" sz="2400" dirty="0">
                <a:solidFill>
                  <a:srgbClr val="FFFF00"/>
                </a:solidFill>
                <a:latin typeface="Calibri"/>
              </a:rPr>
              <a:t>No extiendas tu mano sobre el muchacho, ni le hagas nada; </a:t>
            </a:r>
            <a:r>
              <a:rPr lang="es-ES" sz="2400" dirty="0">
                <a:solidFill>
                  <a:srgbClr val="00B0F0"/>
                </a:solidFill>
                <a:latin typeface="Calibri"/>
              </a:rPr>
              <a:t>porque ya conozco que temes a Dios, por cuanto no me rehusaste tu hijo, tu único. </a:t>
            </a:r>
          </a:p>
        </p:txBody>
      </p:sp>
      <p:sp>
        <p:nvSpPr>
          <p:cNvPr id="19" name="TextBox 18">
            <a:extLst>
              <a:ext uri="{FF2B5EF4-FFF2-40B4-BE49-F238E27FC236}">
                <a16:creationId xmlns:a16="http://schemas.microsoft.com/office/drawing/2014/main" id="{F8664159-88A5-9B19-0BC8-05A5AFD39CA5}"/>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7" name="1 CuadroTexto">
            <a:extLst>
              <a:ext uri="{FF2B5EF4-FFF2-40B4-BE49-F238E27FC236}">
                <a16:creationId xmlns:a16="http://schemas.microsoft.com/office/drawing/2014/main" id="{84B30FBA-4C94-9B45-DBCD-8BBA0B2D2728}"/>
              </a:ext>
            </a:extLst>
          </p:cNvPr>
          <p:cNvSpPr txBox="1"/>
          <p:nvPr/>
        </p:nvSpPr>
        <p:spPr>
          <a:xfrm>
            <a:off x="332656" y="380832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11:17, 19</a:t>
            </a:r>
          </a:p>
        </p:txBody>
      </p:sp>
      <p:sp>
        <p:nvSpPr>
          <p:cNvPr id="11" name="2 CuadroTexto">
            <a:extLst>
              <a:ext uri="{FF2B5EF4-FFF2-40B4-BE49-F238E27FC236}">
                <a16:creationId xmlns:a16="http://schemas.microsoft.com/office/drawing/2014/main" id="{F9F685AB-79F8-B2C7-B987-0FBB9C5B6BA0}"/>
              </a:ext>
            </a:extLst>
          </p:cNvPr>
          <p:cNvSpPr txBox="1"/>
          <p:nvPr/>
        </p:nvSpPr>
        <p:spPr>
          <a:xfrm>
            <a:off x="53752" y="4281912"/>
            <a:ext cx="459025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17 </a:t>
            </a:r>
            <a:r>
              <a:rPr lang="es-ES" sz="2400" u="sng" dirty="0">
                <a:solidFill>
                  <a:srgbClr val="FFFF00"/>
                </a:solidFill>
                <a:latin typeface="Calibri"/>
              </a:rPr>
              <a:t>Por la fe Abraham</a:t>
            </a:r>
            <a:r>
              <a:rPr lang="es-ES" sz="2400" dirty="0">
                <a:solidFill>
                  <a:srgbClr val="FFFF00"/>
                </a:solidFill>
                <a:latin typeface="Calibri"/>
              </a:rPr>
              <a:t>, cuando fue probado, ofreció a Isaac; y el que había recibido las promesas ofrecía su unigénito, </a:t>
            </a:r>
            <a:r>
              <a:rPr lang="es-ES" sz="2400" dirty="0">
                <a:latin typeface="Calibri"/>
              </a:rPr>
              <a:t>19 </a:t>
            </a:r>
            <a:r>
              <a:rPr lang="es-ES" sz="2400" u="sng" dirty="0">
                <a:solidFill>
                  <a:srgbClr val="00B0F0"/>
                </a:solidFill>
                <a:latin typeface="Calibri"/>
              </a:rPr>
              <a:t>pensando que Dios es poderoso para levantar aun de entre los muertos</a:t>
            </a:r>
            <a:r>
              <a:rPr lang="es-ES" sz="2400" dirty="0">
                <a:solidFill>
                  <a:srgbClr val="00B0F0"/>
                </a:solidFill>
                <a:latin typeface="Calibri"/>
              </a:rPr>
              <a:t>, de donde, en sentido figurado, también le volvió a recibir. </a:t>
            </a:r>
          </a:p>
        </p:txBody>
      </p:sp>
      <p:sp>
        <p:nvSpPr>
          <p:cNvPr id="12" name="TextBox 11">
            <a:extLst>
              <a:ext uri="{FF2B5EF4-FFF2-40B4-BE49-F238E27FC236}">
                <a16:creationId xmlns:a16="http://schemas.microsoft.com/office/drawing/2014/main" id="{D0FECD37-8FCA-445A-A93B-F73E72EC2C5E}"/>
              </a:ext>
            </a:extLst>
          </p:cNvPr>
          <p:cNvSpPr txBox="1"/>
          <p:nvPr/>
        </p:nvSpPr>
        <p:spPr>
          <a:xfrm>
            <a:off x="4575378" y="535963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Tree>
    <p:extLst>
      <p:ext uri="{BB962C8B-B14F-4D97-AF65-F5344CB8AC3E}">
        <p14:creationId xmlns:p14="http://schemas.microsoft.com/office/powerpoint/2010/main" val="383039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4201C-6EF1-93CC-E33D-FD38F7E17B9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0F26C06-0C4C-9307-3F93-DF9A6C49D95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76F8E08-0C78-C420-4647-24FACAD38301}"/>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7963D473-11F6-7DB9-8D0E-E01F276AE51E}"/>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BDDC11F-896F-B7C4-637D-F617ADCF9EAF}"/>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D1CA735E-1CBC-8D2D-1EC4-AD9DA1FF122D}"/>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766CD123-B623-ED3A-4E21-43D617450781}"/>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50698037-81D2-6D2E-6583-8EBC3E4173F4}"/>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F7E25AA6-D845-ED8A-A944-E930F0C32038}"/>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2E2A36B1-E5F0-95A6-6483-AF089E928DF5}"/>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19" name="TextBox 18">
            <a:extLst>
              <a:ext uri="{FF2B5EF4-FFF2-40B4-BE49-F238E27FC236}">
                <a16:creationId xmlns:a16="http://schemas.microsoft.com/office/drawing/2014/main" id="{FA9C8637-8A36-D92C-5204-9B713F5534AF}"/>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29CAE63C-8310-17E5-285C-BD7D302547A6}"/>
              </a:ext>
            </a:extLst>
          </p:cNvPr>
          <p:cNvSpPr txBox="1"/>
          <p:nvPr/>
        </p:nvSpPr>
        <p:spPr>
          <a:xfrm>
            <a:off x="4575378" y="535963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13" name="1 CuadroTexto">
            <a:extLst>
              <a:ext uri="{FF2B5EF4-FFF2-40B4-BE49-F238E27FC236}">
                <a16:creationId xmlns:a16="http://schemas.microsoft.com/office/drawing/2014/main" id="{91FE3DC6-FFD0-7944-4352-11A0BAAFC6E2}"/>
              </a:ext>
            </a:extLst>
          </p:cNvPr>
          <p:cNvSpPr txBox="1"/>
          <p:nvPr/>
        </p:nvSpPr>
        <p:spPr>
          <a:xfrm>
            <a:off x="251520"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3:16</a:t>
            </a:r>
          </a:p>
        </p:txBody>
      </p:sp>
      <p:sp>
        <p:nvSpPr>
          <p:cNvPr id="15" name="2 CuadroTexto">
            <a:extLst>
              <a:ext uri="{FF2B5EF4-FFF2-40B4-BE49-F238E27FC236}">
                <a16:creationId xmlns:a16="http://schemas.microsoft.com/office/drawing/2014/main" id="{FDB389E5-E859-5434-B5E2-7EB16B109F63}"/>
              </a:ext>
            </a:extLst>
          </p:cNvPr>
          <p:cNvSpPr txBox="1"/>
          <p:nvPr/>
        </p:nvSpPr>
        <p:spPr>
          <a:xfrm>
            <a:off x="89118" y="1700808"/>
            <a:ext cx="433886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de tal manera amó Dios al mundo, que ha dado a su Hijo unigénito, para que todo aquel que en él cree, no se pierda, mas tenga vida eterna. </a:t>
            </a:r>
          </a:p>
        </p:txBody>
      </p:sp>
    </p:spTree>
    <p:extLst>
      <p:ext uri="{BB962C8B-B14F-4D97-AF65-F5344CB8AC3E}">
        <p14:creationId xmlns:p14="http://schemas.microsoft.com/office/powerpoint/2010/main" val="347613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7E03B-E1C3-AA8B-1B9E-221FADE494E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861B149-FD53-40E9-237E-CB1946D17C1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A0BF91B-5892-AA89-D263-033B006404B6}"/>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1AD54D22-5D00-88B5-E307-2DE194DC181B}"/>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3C1BF3D3-AFA9-43CE-E2D7-BAE2F979D849}"/>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CFBCA9E-5544-C9D4-95C2-58629DB16BC2}"/>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5D7BF65E-4909-148A-7BBB-9D00B6EF13C7}"/>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2BEE41F3-264F-8300-A791-046CAD70205B}"/>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CAD3B78B-BF25-9B77-5B82-3376E7DD35E0}"/>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97612EB7-9E15-F2A4-7164-91BE76A28071}"/>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19" name="TextBox 18">
            <a:extLst>
              <a:ext uri="{FF2B5EF4-FFF2-40B4-BE49-F238E27FC236}">
                <a16:creationId xmlns:a16="http://schemas.microsoft.com/office/drawing/2014/main" id="{FDBBC85F-A88B-2200-92D6-948C2121FC44}"/>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9BB3FF30-D46D-B25D-8AB5-4CBAF514510B}"/>
              </a:ext>
            </a:extLst>
          </p:cNvPr>
          <p:cNvSpPr txBox="1"/>
          <p:nvPr/>
        </p:nvSpPr>
        <p:spPr>
          <a:xfrm>
            <a:off x="4575378" y="535963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1 CuadroTexto">
            <a:extLst>
              <a:ext uri="{FF2B5EF4-FFF2-40B4-BE49-F238E27FC236}">
                <a16:creationId xmlns:a16="http://schemas.microsoft.com/office/drawing/2014/main" id="{C3FCBFE6-E754-AAF9-ACEC-AF8D6B13753C}"/>
              </a:ext>
            </a:extLst>
          </p:cNvPr>
          <p:cNvSpPr txBox="1"/>
          <p:nvPr/>
        </p:nvSpPr>
        <p:spPr>
          <a:xfrm>
            <a:off x="251520"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3:16</a:t>
            </a:r>
          </a:p>
        </p:txBody>
      </p:sp>
      <p:sp>
        <p:nvSpPr>
          <p:cNvPr id="11" name="2 CuadroTexto">
            <a:extLst>
              <a:ext uri="{FF2B5EF4-FFF2-40B4-BE49-F238E27FC236}">
                <a16:creationId xmlns:a16="http://schemas.microsoft.com/office/drawing/2014/main" id="{5FC2D8F3-62F0-B600-DF39-5321E0ECCFA3}"/>
              </a:ext>
            </a:extLst>
          </p:cNvPr>
          <p:cNvSpPr txBox="1"/>
          <p:nvPr/>
        </p:nvSpPr>
        <p:spPr>
          <a:xfrm>
            <a:off x="89118" y="1700808"/>
            <a:ext cx="433886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de tal manera </a:t>
            </a:r>
            <a:r>
              <a:rPr lang="es-ES" sz="2400" u="sng" dirty="0">
                <a:solidFill>
                  <a:srgbClr val="FFFF00"/>
                </a:solidFill>
                <a:latin typeface="Calibri"/>
              </a:rPr>
              <a:t>amó Dios al mundo</a:t>
            </a:r>
            <a:r>
              <a:rPr lang="es-ES" sz="2400" dirty="0">
                <a:solidFill>
                  <a:srgbClr val="FFFF00"/>
                </a:solidFill>
                <a:latin typeface="Calibri"/>
              </a:rPr>
              <a:t>,</a:t>
            </a:r>
            <a:r>
              <a:rPr lang="es-ES" sz="2400" dirty="0">
                <a:latin typeface="Calibri"/>
              </a:rPr>
              <a:t> que ha dado a su Hijo unigénito, para que todo aquel que en él cree, no se pierda, mas tenga vida eterna. </a:t>
            </a:r>
          </a:p>
        </p:txBody>
      </p:sp>
    </p:spTree>
    <p:extLst>
      <p:ext uri="{BB962C8B-B14F-4D97-AF65-F5344CB8AC3E}">
        <p14:creationId xmlns:p14="http://schemas.microsoft.com/office/powerpoint/2010/main" val="784574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3F777-D5A2-08F9-1AAF-428887F7F46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93CB1F0-8F5D-1E62-7373-E02289392B4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8A23B0D-BF0E-284A-6CF4-F993D69D11FF}"/>
              </a:ext>
            </a:extLst>
          </p:cNvPr>
          <p:cNvSpPr txBox="1"/>
          <p:nvPr/>
        </p:nvSpPr>
        <p:spPr>
          <a:xfrm>
            <a:off x="251520" y="476672"/>
            <a:ext cx="8568952"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Toma ahora tu hijo, tu único, Isaac, </a:t>
            </a:r>
            <a:r>
              <a:rPr lang="es-ES" sz="2400" u="sng" dirty="0">
                <a:solidFill>
                  <a:srgbClr val="FFFF00"/>
                </a:solidFill>
                <a:latin typeface="Calibri"/>
              </a:rPr>
              <a:t>a quien amas</a:t>
            </a:r>
            <a:r>
              <a:rPr lang="es-ES" sz="2400" dirty="0">
                <a:solidFill>
                  <a:srgbClr val="FFFF00"/>
                </a:solidFill>
                <a:latin typeface="Calibri"/>
              </a:rPr>
              <a:t>, </a:t>
            </a:r>
            <a:r>
              <a:rPr lang="es-ES" sz="2400" dirty="0">
                <a:solidFill>
                  <a:srgbClr val="00B0F0"/>
                </a:solidFill>
                <a:latin typeface="Calibri"/>
              </a:rPr>
              <a:t>y vete a tierra de </a:t>
            </a:r>
            <a:r>
              <a:rPr lang="es-ES" sz="2400" dirty="0" err="1">
                <a:solidFill>
                  <a:srgbClr val="00B0F0"/>
                </a:solidFill>
                <a:latin typeface="Calibri"/>
              </a:rPr>
              <a:t>Moriah</a:t>
            </a:r>
            <a:r>
              <a:rPr lang="es-ES" sz="2400" dirty="0">
                <a:solidFill>
                  <a:srgbClr val="00B0F0"/>
                </a:solidFill>
                <a:latin typeface="Calibri"/>
              </a:rPr>
              <a:t>, y </a:t>
            </a:r>
            <a:r>
              <a:rPr lang="es-ES" sz="2400" u="sng" dirty="0">
                <a:solidFill>
                  <a:srgbClr val="00B0F0"/>
                </a:solidFill>
                <a:latin typeface="Calibri"/>
              </a:rPr>
              <a:t>ofrécelo allí en holocausto</a:t>
            </a:r>
            <a:r>
              <a:rPr lang="es-ES" sz="2400" dirty="0">
                <a:solidFill>
                  <a:srgbClr val="00B0F0"/>
                </a:solidFill>
                <a:latin typeface="Calibri"/>
              </a:rPr>
              <a:t> sobre uno de los montes que yo te diré. </a:t>
            </a:r>
          </a:p>
        </p:txBody>
      </p:sp>
      <p:sp>
        <p:nvSpPr>
          <p:cNvPr id="3" name="TextBox 2">
            <a:extLst>
              <a:ext uri="{FF2B5EF4-FFF2-40B4-BE49-F238E27FC236}">
                <a16:creationId xmlns:a16="http://schemas.microsoft.com/office/drawing/2014/main" id="{A2B767D7-77EF-9D32-3BC1-58DD85DCB909}"/>
              </a:ext>
            </a:extLst>
          </p:cNvPr>
          <p:cNvSpPr txBox="1"/>
          <p:nvPr/>
        </p:nvSpPr>
        <p:spPr>
          <a:xfrm>
            <a:off x="4572000" y="1477740"/>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0A5A551-CBD1-B38C-490E-4C162AC5BBFA}"/>
              </a:ext>
            </a:extLst>
          </p:cNvPr>
          <p:cNvSpPr txBox="1"/>
          <p:nvPr/>
        </p:nvSpPr>
        <p:spPr>
          <a:xfrm>
            <a:off x="4590256" y="17934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87E5D2B1-6D08-C5FF-94AD-A3DBD57681BD}"/>
              </a:ext>
            </a:extLst>
          </p:cNvPr>
          <p:cNvSpPr txBox="1"/>
          <p:nvPr/>
        </p:nvSpPr>
        <p:spPr>
          <a:xfrm>
            <a:off x="4582234" y="210906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9" name="TextBox 8">
            <a:extLst>
              <a:ext uri="{FF2B5EF4-FFF2-40B4-BE49-F238E27FC236}">
                <a16:creationId xmlns:a16="http://schemas.microsoft.com/office/drawing/2014/main" id="{692212B5-4D9D-9841-14E0-B830EC89FEAA}"/>
              </a:ext>
            </a:extLst>
          </p:cNvPr>
          <p:cNvSpPr txBox="1"/>
          <p:nvPr/>
        </p:nvSpPr>
        <p:spPr>
          <a:xfrm>
            <a:off x="4590296" y="269249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es “la palabra profética más segura” porque permanecerá para siempre </a:t>
            </a:r>
          </a:p>
        </p:txBody>
      </p:sp>
      <p:sp>
        <p:nvSpPr>
          <p:cNvPr id="14" name="TextBox 13">
            <a:extLst>
              <a:ext uri="{FF2B5EF4-FFF2-40B4-BE49-F238E27FC236}">
                <a16:creationId xmlns:a16="http://schemas.microsoft.com/office/drawing/2014/main" id="{0E08EFE8-947A-1EF5-278D-98D997C6950D}"/>
              </a:ext>
            </a:extLst>
          </p:cNvPr>
          <p:cNvSpPr txBox="1"/>
          <p:nvPr/>
        </p:nvSpPr>
        <p:spPr>
          <a:xfrm>
            <a:off x="4582234" y="32908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Biblia permanecerá para siempre porque Dios no cambia</a:t>
            </a:r>
          </a:p>
        </p:txBody>
      </p:sp>
      <p:sp>
        <p:nvSpPr>
          <p:cNvPr id="17" name="TextBox 16">
            <a:extLst>
              <a:ext uri="{FF2B5EF4-FFF2-40B4-BE49-F238E27FC236}">
                <a16:creationId xmlns:a16="http://schemas.microsoft.com/office/drawing/2014/main" id="{A27425B4-AB33-F9DD-0B02-93DE292ED636}"/>
              </a:ext>
            </a:extLst>
          </p:cNvPr>
          <p:cNvSpPr txBox="1"/>
          <p:nvPr/>
        </p:nvSpPr>
        <p:spPr>
          <a:xfrm>
            <a:off x="4582234" y="389507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palabra de Dios es verdad y no cambia porque Dios no cambia</a:t>
            </a:r>
          </a:p>
        </p:txBody>
      </p:sp>
      <p:sp>
        <p:nvSpPr>
          <p:cNvPr id="18" name="TextBox 17">
            <a:extLst>
              <a:ext uri="{FF2B5EF4-FFF2-40B4-BE49-F238E27FC236}">
                <a16:creationId xmlns:a16="http://schemas.microsoft.com/office/drawing/2014/main" id="{C78FFEBA-4DB7-ED0A-6D38-A5BA11962464}"/>
              </a:ext>
            </a:extLst>
          </p:cNvPr>
          <p:cNvSpPr txBox="1"/>
          <p:nvPr/>
        </p:nvSpPr>
        <p:spPr>
          <a:xfrm>
            <a:off x="4572000" y="446045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4D7D3E23-1DA3-C63D-3E81-30AC10EE8F21}"/>
              </a:ext>
            </a:extLst>
          </p:cNvPr>
          <p:cNvSpPr txBox="1"/>
          <p:nvPr/>
        </p:nvSpPr>
        <p:spPr>
          <a:xfrm>
            <a:off x="251520" y="126876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3:16</a:t>
            </a:r>
          </a:p>
        </p:txBody>
      </p:sp>
      <p:sp>
        <p:nvSpPr>
          <p:cNvPr id="10" name="2 CuadroTexto">
            <a:extLst>
              <a:ext uri="{FF2B5EF4-FFF2-40B4-BE49-F238E27FC236}">
                <a16:creationId xmlns:a16="http://schemas.microsoft.com/office/drawing/2014/main" id="{532563DD-51EE-A078-BECB-340C4BA495EA}"/>
              </a:ext>
            </a:extLst>
          </p:cNvPr>
          <p:cNvSpPr txBox="1"/>
          <p:nvPr/>
        </p:nvSpPr>
        <p:spPr>
          <a:xfrm>
            <a:off x="89118" y="1700808"/>
            <a:ext cx="433886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de tal manera </a:t>
            </a:r>
            <a:r>
              <a:rPr lang="es-ES" sz="2400" u="sng" dirty="0">
                <a:solidFill>
                  <a:srgbClr val="FFFF00"/>
                </a:solidFill>
                <a:latin typeface="Calibri"/>
              </a:rPr>
              <a:t>amó Dios al mundo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que ha dado a su Hijo unigénito, para que todo aquel que en él cree, no se pierda, mas tenga vida eterna. </a:t>
            </a:r>
          </a:p>
        </p:txBody>
      </p:sp>
      <p:sp>
        <p:nvSpPr>
          <p:cNvPr id="19" name="TextBox 18">
            <a:extLst>
              <a:ext uri="{FF2B5EF4-FFF2-40B4-BE49-F238E27FC236}">
                <a16:creationId xmlns:a16="http://schemas.microsoft.com/office/drawing/2014/main" id="{F2FDD2BD-6F42-3355-27FD-AD449B01A1CF}"/>
              </a:ext>
            </a:extLst>
          </p:cNvPr>
          <p:cNvSpPr txBox="1"/>
          <p:nvPr/>
        </p:nvSpPr>
        <p:spPr>
          <a:xfrm>
            <a:off x="4572000" y="477313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88B58A9D-5F1D-49BD-DDC5-10DC28DADBC6}"/>
              </a:ext>
            </a:extLst>
          </p:cNvPr>
          <p:cNvSpPr txBox="1"/>
          <p:nvPr/>
        </p:nvSpPr>
        <p:spPr>
          <a:xfrm>
            <a:off x="4575378" y="535963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E80E1D00-106F-65D5-E066-51505EC85EED}"/>
              </a:ext>
            </a:extLst>
          </p:cNvPr>
          <p:cNvSpPr txBox="1"/>
          <p:nvPr/>
        </p:nvSpPr>
        <p:spPr>
          <a:xfrm>
            <a:off x="4572000" y="595490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1" name="2 CuadroTexto">
            <a:extLst>
              <a:ext uri="{FF2B5EF4-FFF2-40B4-BE49-F238E27FC236}">
                <a16:creationId xmlns:a16="http://schemas.microsoft.com/office/drawing/2014/main" id="{E9B5939E-27EA-A8C8-6147-C7C1A1045B9F}"/>
              </a:ext>
            </a:extLst>
          </p:cNvPr>
          <p:cNvSpPr txBox="1"/>
          <p:nvPr/>
        </p:nvSpPr>
        <p:spPr>
          <a:xfrm>
            <a:off x="35496" y="3212976"/>
            <a:ext cx="4482752" cy="3600473"/>
          </a:xfrm>
          <a:prstGeom prst="rect">
            <a:avLst/>
          </a:prstGeom>
          <a:solidFill>
            <a:schemeClr val="bg1">
              <a:lumMod val="50000"/>
            </a:schemeClr>
          </a:solidFill>
          <a:ln>
            <a:solidFill>
              <a:schemeClr val="tx1"/>
            </a:solidFill>
          </a:ln>
        </p:spPr>
        <p:txBody>
          <a:bodyPr wrap="square" rtlCol="0">
            <a:spAutoFit/>
          </a:bodyPr>
          <a:lstStyle/>
          <a:p>
            <a:pPr algn="ctr" fontAlgn="auto">
              <a:lnSpc>
                <a:spcPts val="2100"/>
              </a:lnSpc>
              <a:spcBef>
                <a:spcPts val="0"/>
              </a:spcBef>
              <a:spcAft>
                <a:spcPts val="0"/>
              </a:spcAft>
            </a:pPr>
            <a:r>
              <a:rPr lang="es-ES" sz="2200" dirty="0">
                <a:latin typeface="Calibri"/>
              </a:rPr>
              <a:t>El gran conflicto ha terminado. Ya no hay más pecado ni pecadores. Todo el universo está purificado. La misma pulsación de armonía y de gozo late en toda la creación. De Aquel que todo lo creó manan vida, luz y contentamiento por toda la extensión del espacio infinito. Desde el átomo más imperceptible hasta el mundo más vasto, todas las cosas animadas e inanimadas, declaran en su belleza sin mácula y en júbilo perfecto, que Dios es amor (CS 736, 737).</a:t>
            </a:r>
          </a:p>
        </p:txBody>
      </p:sp>
    </p:spTree>
    <p:extLst>
      <p:ext uri="{BB962C8B-B14F-4D97-AF65-F5344CB8AC3E}">
        <p14:creationId xmlns:p14="http://schemas.microsoft.com/office/powerpoint/2010/main" val="93067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F57CC-94FE-209B-234B-C370B697624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5CB120-1E1D-F217-F5A4-A877F7090310}"/>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3C702EC-1897-C3C9-E976-153569FC5253}"/>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3D7D2D96-FFCC-9705-1996-53ADC84CC64D}"/>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7F331E2B-4BA1-B6FA-81D6-74FA490B28B9}"/>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FF19FAE2-2F12-3FC1-7740-7BF639FA0E2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50590724-3758-601C-5825-6D2D6BF3D188}"/>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¿dónde está el cordero para el holocausto? Y respondió Abraham: Dios se proveerá de cordero para el holocausto, hijo mío. E iban juntos. </a:t>
            </a:r>
          </a:p>
        </p:txBody>
      </p:sp>
      <p:sp>
        <p:nvSpPr>
          <p:cNvPr id="19" name="TextBox 18">
            <a:extLst>
              <a:ext uri="{FF2B5EF4-FFF2-40B4-BE49-F238E27FC236}">
                <a16:creationId xmlns:a16="http://schemas.microsoft.com/office/drawing/2014/main" id="{BD54FDE9-9204-0F96-B72F-47F4CCECB521}"/>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ED6B953B-C1C9-C2C4-B727-28116F05216E}"/>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4F1A9BB7-0D91-B0C9-FBAE-D8EA3F7AC913}"/>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461017CB-9884-BB04-740E-C82E5B7D7FFB}"/>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Tree>
    <p:extLst>
      <p:ext uri="{BB962C8B-B14F-4D97-AF65-F5344CB8AC3E}">
        <p14:creationId xmlns:p14="http://schemas.microsoft.com/office/powerpoint/2010/main" val="37289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0" grpId="0"/>
      <p:bldP spid="19" grpId="0" animBg="1"/>
      <p:bldP spid="12" grpId="0" animBg="1"/>
      <p:bldP spid="7"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47279-1FD8-D312-0654-22ED3CB426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DEA01A6-5519-F5D7-D214-CB9768C64AC4}"/>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790A9B9-CC58-D33D-2DF6-6F61CC12783D}"/>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E568BC6C-7059-EA37-52CF-91D493737EDA}"/>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B630FC11-059A-2AC3-7DA6-594FB2A02186}"/>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19F9B14-ECCA-A006-F1EA-CDAAF99F772A}"/>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25826FD0-6FF2-D2EC-1445-FB8ACE4FCB46}"/>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latin typeface="Calibri"/>
              </a:rPr>
              <a:t>Y él dijo: He aquí el fuego y la leña; mas ¿dónde está el cordero para el holocausto? Y respondió Abraham: Dios se proveerá de cordero para el holocausto, hijo mío. E iban juntos. </a:t>
            </a:r>
          </a:p>
        </p:txBody>
      </p:sp>
      <p:sp>
        <p:nvSpPr>
          <p:cNvPr id="19" name="TextBox 18">
            <a:extLst>
              <a:ext uri="{FF2B5EF4-FFF2-40B4-BE49-F238E27FC236}">
                <a16:creationId xmlns:a16="http://schemas.microsoft.com/office/drawing/2014/main" id="{E34A191A-9A34-FBF4-A3D3-629F18755E33}"/>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4DBB073F-640A-B543-AB37-4AC7FF9DF8E4}"/>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C274570F-574B-C0C5-ED43-DCEF8CF4D500}"/>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697B11E1-9E6C-67EB-C3A6-9DB2F7AAB810}"/>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Tree>
    <p:extLst>
      <p:ext uri="{BB962C8B-B14F-4D97-AF65-F5344CB8AC3E}">
        <p14:creationId xmlns:p14="http://schemas.microsoft.com/office/powerpoint/2010/main" val="307560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AFBE0-CCBF-8599-F34B-D6F5CD34E0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BF99AD-DA99-8E0D-2CA6-CFA4BD43983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8EFBB54-15BA-A07C-4C18-32ABEBDB2B38}"/>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EF51C0E5-968D-A630-6165-3CDFA2BCD237}"/>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902475B7-A12E-BF8E-BAEE-49EA5D6EE774}"/>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9746DEC4-287E-D237-EEA7-3048A5CB02C2}"/>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96E61FE6-FF97-E071-ACA2-80655078731A}"/>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latin typeface="Calibri"/>
              </a:rPr>
              <a:t>Y respondió Abraham: Dios se proveerá de cordero para el holocausto, hijo mío. E iban juntos. </a:t>
            </a:r>
          </a:p>
        </p:txBody>
      </p:sp>
      <p:sp>
        <p:nvSpPr>
          <p:cNvPr id="19" name="TextBox 18">
            <a:extLst>
              <a:ext uri="{FF2B5EF4-FFF2-40B4-BE49-F238E27FC236}">
                <a16:creationId xmlns:a16="http://schemas.microsoft.com/office/drawing/2014/main" id="{E92FF9B4-7142-FFC7-DDDD-9BA764618C2A}"/>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01F6320F-BC28-67EB-9A4A-4C0E6E9AB565}"/>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CF2B5EE8-903E-25B3-5E8F-1165BDDD4F96}"/>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A1FAB5C8-4786-E365-AC51-BF4F7F0816DE}"/>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DE3BBBAA-C5CD-1EA1-8616-8D280DB7B547}"/>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44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23434-9C3C-4F9A-99C7-8DA48EEADD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A76196-5192-5279-2CDD-A734F51A6E99}"/>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ABD89010-4186-9F3A-B0BD-8267662960F8}"/>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103E92C-62E2-3976-5535-41684E805198}"/>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0791F3C8-BAF9-5AE0-7BA3-5CFDE2074414}"/>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5E675818-0D6B-65A7-5EF8-00F55C95C8E9}"/>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81FA85E4-A269-B777-4A0E-48B72B3F965C}"/>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574C38FC-EE6D-BC54-F5E6-9836DBACC421}"/>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6A2653D4-A36E-4131-C1FA-ED031850B981}"/>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ECE1ABB9-3D2B-25A5-BF35-70969BC1C330}"/>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3D08D09E-CB10-69B7-CDCD-30DF4946E8B8}"/>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151C06BE-4855-1CAE-64B6-6B4C572E7EF7}"/>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1A1D89A-48CD-3627-38D7-88687065B28D}"/>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DA3B4C88-9F47-9638-997F-95167A22C277}"/>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0954690D-1F96-BA1F-5268-A990AB9C4385}"/>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Hablad a toda la congregación de Israel, diciendo: En el diez de este mes tómese cada uno un cordero según las familias de los padres, un cordero por familia. 13 Y la sangre os será por señal en las casas donde vosotros estéis; y veré la sangre y pasaré de vosotros, y no habrá en vosotros plaga de mortandad cuando hiera la tierra de Egipto. </a:t>
            </a:r>
          </a:p>
        </p:txBody>
      </p:sp>
    </p:spTree>
    <p:extLst>
      <p:ext uri="{BB962C8B-B14F-4D97-AF65-F5344CB8AC3E}">
        <p14:creationId xmlns:p14="http://schemas.microsoft.com/office/powerpoint/2010/main" val="334094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0D464-BE41-47BE-2BC8-F8ACC54DB1C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DA4F9B-F05B-C65A-F7AF-7CA75158FAD7}"/>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CB85101-630D-4DA6-C2B4-006B5DD2AC41}"/>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567DF608-F3C6-1D6D-6F09-45C4C6F9B2C2}"/>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AA222ABC-2E5F-73F3-7586-5EA7907A3A90}"/>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0F9D455-3117-2BE0-8484-587901671967}"/>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6A741C0D-FD03-9C05-B383-80CDF7765AAB}"/>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35DF0AC7-9E14-7B6A-8D39-02EDCC23E9C7}"/>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8C79B592-2CA8-EA5C-BA71-8CE6272721A3}"/>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B6980808-4B6A-9F99-6439-47A0DC5663B4}"/>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1C28548C-7E5A-C816-178E-ED29CDC2CED5}"/>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B0841D27-6A60-BC8B-A1FE-5CDE2DA6AB3D}"/>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EFF9B5D-3AAC-F615-B327-ECC29A832432}"/>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9873FEE4-3D92-911D-D7BD-33FBA28540A7}"/>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DB612F0F-A8F3-0FCA-6215-199396C4AE69}"/>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a:t>
            </a:r>
            <a:r>
              <a:rPr lang="es-ES" sz="2400" dirty="0">
                <a:solidFill>
                  <a:srgbClr val="FFFF00"/>
                </a:solidFill>
                <a:latin typeface="Calibri"/>
              </a:rPr>
              <a:t>Hablad a toda la congregación de Israel, diciendo: En el diez de este mes tómese cada uno un cordero según las familias de los padres, un cordero por familia.</a:t>
            </a:r>
            <a:r>
              <a:rPr lang="es-ES" sz="2400" dirty="0">
                <a:latin typeface="Calibri"/>
              </a:rPr>
              <a:t> 13 Y la sangre os será por señal en las casas donde vosotros estéis; y veré la sangre y pasaré de vosotros, y no habrá en vosotros plaga de mortandad cuando hiera la tierra de Egipto. </a:t>
            </a:r>
          </a:p>
        </p:txBody>
      </p:sp>
    </p:spTree>
    <p:extLst>
      <p:ext uri="{BB962C8B-B14F-4D97-AF65-F5344CB8AC3E}">
        <p14:creationId xmlns:p14="http://schemas.microsoft.com/office/powerpoint/2010/main" val="433373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449F7-95C0-ABE8-63A0-243569CE7D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1448C9-4138-F105-8A77-99D6D5D863E2}"/>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726AC6C7-9DBF-64AF-7799-7042FFAE96E7}"/>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ED3D4A01-CD98-1B4F-492B-F4AE2C963036}"/>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3E9C4869-9314-D592-C01E-CF1351C772FB}"/>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EB3BB1B-62EB-AF34-C1AB-17481E496795}"/>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4A13E270-EF06-BF62-29E4-A420C690A4E3}"/>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3048C05C-F94C-E71F-51F9-360B49D625D3}"/>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1A1B49F4-438E-D43A-F8F3-0B911E9A9295}"/>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35BB8BA1-BB56-B69E-9B46-400DE1D0FC03}"/>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F9FF04E5-7ED0-8FF3-7898-A0027048F4EA}"/>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D5434E09-BBC4-0566-0747-F7FA533C86AF}"/>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0FCDC5D-23D0-6879-6F32-6C7F5A2DFFFA}"/>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A6561E68-DC95-8163-A3CD-3853EA857864}"/>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F8070A0F-DC3D-8649-BCA5-09205616FD1D}"/>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a:t>
            </a:r>
            <a:r>
              <a:rPr lang="es-ES" sz="2400" dirty="0">
                <a:solidFill>
                  <a:srgbClr val="FFFF00"/>
                </a:solidFill>
                <a:latin typeface="Calibri"/>
              </a:rPr>
              <a:t>Hablad a toda la congregación de Israel, diciendo: En el diez de este mes tómese cada uno un cordero según las familias de los padres, un cordero por familia.</a:t>
            </a:r>
            <a:r>
              <a:rPr lang="es-ES" sz="2400" dirty="0">
                <a:latin typeface="Calibri"/>
              </a:rPr>
              <a:t> 13 </a:t>
            </a:r>
            <a:r>
              <a:rPr lang="es-ES" sz="2400" dirty="0">
                <a:solidFill>
                  <a:srgbClr val="00B0F0"/>
                </a:solidFill>
                <a:latin typeface="Calibri"/>
              </a:rPr>
              <a:t>Y la sangre os será por señal en las casas donde vosotros estéis; </a:t>
            </a:r>
            <a:r>
              <a:rPr lang="es-ES" sz="2400" dirty="0">
                <a:latin typeface="Calibri"/>
              </a:rPr>
              <a:t>y veré la sangre y pasaré de vosotros, y no habrá en vosotros plaga de mortandad cuando hiera la tierra de Egipto. </a:t>
            </a:r>
          </a:p>
        </p:txBody>
      </p:sp>
    </p:spTree>
    <p:extLst>
      <p:ext uri="{BB962C8B-B14F-4D97-AF65-F5344CB8AC3E}">
        <p14:creationId xmlns:p14="http://schemas.microsoft.com/office/powerpoint/2010/main" val="3901452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4875C-6873-1904-766D-031907CB35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19B7FE-CE64-29CE-565E-9AE16941CCCE}"/>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72750C8-5830-2F27-E25D-979AD68B5C20}"/>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A2241F8-CA38-7F2D-EAB5-566BE8D77409}"/>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A80FB9C7-F85D-E5E7-8999-965947C94956}"/>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50491B0-543A-DC9D-26DB-1007C8E1051B}"/>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175AA003-AF26-2DD7-C67D-732935BBEA68}"/>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1889FB3D-FD80-BAB5-814A-7A3AA4D1AC9A}"/>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30EC3A56-5119-F3AA-B15B-4654963B66C1}"/>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830A96EF-F0FA-A6E6-7794-D7B4E4553359}"/>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893F3D58-BCF5-331F-6D8F-7EDABDF6A391}"/>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5155E40A-A6B8-2304-CFEC-3B6B51E6C568}"/>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9A9B8E8-3C70-9BC3-07C7-AFCD74A063F7}"/>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E4F14AB3-D204-3B3C-AF0A-30BE9BB4D4C5}"/>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C273AB96-BD8A-E2AF-21CE-E2E96738E1C9}"/>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a:t>
            </a:r>
            <a:r>
              <a:rPr lang="es-ES" sz="2400" dirty="0">
                <a:solidFill>
                  <a:srgbClr val="FFFF00"/>
                </a:solidFill>
                <a:latin typeface="Calibri"/>
              </a:rPr>
              <a:t>Hablad a toda la congregación de Israel, diciendo: En el diez de este mes tómese cada uno un cordero según las familias de los padres, un cordero por familia.</a:t>
            </a:r>
            <a:r>
              <a:rPr lang="es-ES" sz="2400" dirty="0">
                <a:latin typeface="Calibri"/>
              </a:rPr>
              <a:t> 13 </a:t>
            </a:r>
            <a:r>
              <a:rPr lang="es-ES" sz="2400" dirty="0">
                <a:solidFill>
                  <a:srgbClr val="00B0F0"/>
                </a:solidFill>
                <a:latin typeface="Calibri"/>
              </a:rPr>
              <a:t>Y la sangre os será por señal en las casas donde vosotros estéis; </a:t>
            </a:r>
            <a:r>
              <a:rPr lang="es-ES" sz="2400" u="sng" dirty="0">
                <a:solidFill>
                  <a:srgbClr val="FFFF00"/>
                </a:solidFill>
                <a:latin typeface="Calibri"/>
              </a:rPr>
              <a:t>y veré la sangre y pasaré de vosotros</a:t>
            </a:r>
            <a:r>
              <a:rPr lang="es-ES" sz="2400" dirty="0">
                <a:solidFill>
                  <a:srgbClr val="FFFF00"/>
                </a:solidFill>
                <a:latin typeface="Calibri"/>
              </a:rPr>
              <a:t>, y no habrá en vosotros plaga de mortandad cuando hiera la tierra de Egipto. </a:t>
            </a:r>
          </a:p>
        </p:txBody>
      </p:sp>
      <p:sp>
        <p:nvSpPr>
          <p:cNvPr id="14" name="1 CuadroTexto">
            <a:extLst>
              <a:ext uri="{FF2B5EF4-FFF2-40B4-BE49-F238E27FC236}">
                <a16:creationId xmlns:a16="http://schemas.microsoft.com/office/drawing/2014/main" id="{DB502D07-21F2-90AC-FA1E-56589A15A000}"/>
              </a:ext>
            </a:extLst>
          </p:cNvPr>
          <p:cNvSpPr txBox="1"/>
          <p:nvPr/>
        </p:nvSpPr>
        <p:spPr>
          <a:xfrm>
            <a:off x="5069160" y="44251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53:7</a:t>
            </a:r>
          </a:p>
        </p:txBody>
      </p:sp>
      <p:sp>
        <p:nvSpPr>
          <p:cNvPr id="15" name="2 CuadroTexto">
            <a:extLst>
              <a:ext uri="{FF2B5EF4-FFF2-40B4-BE49-F238E27FC236}">
                <a16:creationId xmlns:a16="http://schemas.microsoft.com/office/drawing/2014/main" id="{DE0BA0C4-5F64-7E32-BDA8-5E6A8E69D6C7}"/>
              </a:ext>
            </a:extLst>
          </p:cNvPr>
          <p:cNvSpPr txBox="1"/>
          <p:nvPr/>
        </p:nvSpPr>
        <p:spPr>
          <a:xfrm>
            <a:off x="5148064" y="4950148"/>
            <a:ext cx="387464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Angustiado él, y afligido, no abrió su boca; como cordero fue llevado al matadero; y como oveja delante de sus trasquiladores, enmudeció, y no abrió su boca.</a:t>
            </a:r>
            <a:endParaRPr lang="es-ES" sz="2400" dirty="0">
              <a:solidFill>
                <a:srgbClr val="FFFF00"/>
              </a:solidFill>
              <a:latin typeface="Calibri"/>
            </a:endParaRPr>
          </a:p>
        </p:txBody>
      </p:sp>
    </p:spTree>
    <p:extLst>
      <p:ext uri="{BB962C8B-B14F-4D97-AF65-F5344CB8AC3E}">
        <p14:creationId xmlns:p14="http://schemas.microsoft.com/office/powerpoint/2010/main" val="320201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AFBFB-11DF-56AC-FFD1-5F27925A889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1469D8-A419-4F86-D8DE-428C534303C0}"/>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1547DA66-00D2-738A-494D-C133C497216A}"/>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313C3E45-1059-2C05-EE35-9160400C2825}"/>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E29E57EA-AD91-3E4D-2C5F-86F98BA6ABFC}"/>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AF703EDD-B6A0-98C1-5A0B-8D6C0F709575}"/>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116E030E-F728-F60C-C55B-872240850D21}"/>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EC9449CF-E211-0112-2E85-C997A07C4D61}"/>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89CF9A19-1E5E-0655-53B3-D674075512EA}"/>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3DB37018-463E-EF66-31B4-004F10169A1D}"/>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9E28E491-5305-7960-6944-FEFBEF81652E}"/>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64D8D896-9CB1-A901-DA75-E7223AEBDA9E}"/>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976FB8C-F1D5-F42D-D920-CDD4F8B15F37}"/>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1894AA39-48CC-3E17-A29F-107A4EAD3F95}"/>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C57CD781-26DA-35F8-3865-7582E4B2AAB5}"/>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a:t>
            </a:r>
            <a:r>
              <a:rPr lang="es-ES" sz="2400" dirty="0">
                <a:solidFill>
                  <a:srgbClr val="FFFF00"/>
                </a:solidFill>
                <a:latin typeface="Calibri"/>
              </a:rPr>
              <a:t>Hablad a toda la congregación de Israel, diciendo: En el diez de este mes tómese cada uno un cordero según las familias de los padres, un cordero por familia.</a:t>
            </a:r>
            <a:r>
              <a:rPr lang="es-ES" sz="2400" dirty="0">
                <a:latin typeface="Calibri"/>
              </a:rPr>
              <a:t> 13 </a:t>
            </a:r>
            <a:r>
              <a:rPr lang="es-ES" sz="2400" dirty="0">
                <a:solidFill>
                  <a:srgbClr val="00B0F0"/>
                </a:solidFill>
                <a:latin typeface="Calibri"/>
              </a:rPr>
              <a:t>Y la sangre os será por señal en las casas donde vosotros estéis; </a:t>
            </a:r>
            <a:r>
              <a:rPr lang="es-ES" sz="2400" u="sng" dirty="0">
                <a:solidFill>
                  <a:srgbClr val="FFFF00"/>
                </a:solidFill>
                <a:latin typeface="Calibri"/>
              </a:rPr>
              <a:t>y veré la sangre y pasaré de vosotros</a:t>
            </a:r>
            <a:r>
              <a:rPr lang="es-ES" sz="2400" dirty="0">
                <a:solidFill>
                  <a:srgbClr val="FFFF00"/>
                </a:solidFill>
                <a:latin typeface="Calibri"/>
              </a:rPr>
              <a:t>, y no habrá en vosotros plaga de mortandad cuando hiera la tierra de Egipto. </a:t>
            </a:r>
          </a:p>
        </p:txBody>
      </p:sp>
      <p:sp>
        <p:nvSpPr>
          <p:cNvPr id="14" name="1 CuadroTexto">
            <a:extLst>
              <a:ext uri="{FF2B5EF4-FFF2-40B4-BE49-F238E27FC236}">
                <a16:creationId xmlns:a16="http://schemas.microsoft.com/office/drawing/2014/main" id="{72C613E6-AFE7-4765-8227-42F31E9E4283}"/>
              </a:ext>
            </a:extLst>
          </p:cNvPr>
          <p:cNvSpPr txBox="1"/>
          <p:nvPr/>
        </p:nvSpPr>
        <p:spPr>
          <a:xfrm>
            <a:off x="5069160" y="44251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53:7</a:t>
            </a:r>
          </a:p>
        </p:txBody>
      </p:sp>
      <p:sp>
        <p:nvSpPr>
          <p:cNvPr id="15" name="2 CuadroTexto">
            <a:extLst>
              <a:ext uri="{FF2B5EF4-FFF2-40B4-BE49-F238E27FC236}">
                <a16:creationId xmlns:a16="http://schemas.microsoft.com/office/drawing/2014/main" id="{6E7EA4F9-3DCF-AF1C-F02C-2A0F64430F13}"/>
              </a:ext>
            </a:extLst>
          </p:cNvPr>
          <p:cNvSpPr txBox="1"/>
          <p:nvPr/>
        </p:nvSpPr>
        <p:spPr>
          <a:xfrm>
            <a:off x="5148064" y="4950148"/>
            <a:ext cx="387464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Angustiado él, y afligido, no abrió su boca; </a:t>
            </a:r>
            <a:r>
              <a:rPr lang="es-ES" sz="2400" dirty="0">
                <a:latin typeface="Calibri"/>
              </a:rPr>
              <a:t>como cordero fue llevado al matadero; y como oveja delante de sus trasquiladores, enmudeció, y no abrió su boca.</a:t>
            </a:r>
            <a:endParaRPr lang="es-ES" sz="2400" dirty="0">
              <a:solidFill>
                <a:srgbClr val="FFFF00"/>
              </a:solidFill>
              <a:latin typeface="Calibri"/>
            </a:endParaRPr>
          </a:p>
        </p:txBody>
      </p:sp>
    </p:spTree>
    <p:extLst>
      <p:ext uri="{BB962C8B-B14F-4D97-AF65-F5344CB8AC3E}">
        <p14:creationId xmlns:p14="http://schemas.microsoft.com/office/powerpoint/2010/main" val="2894817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33A0A-EF2F-F975-5624-1DF7C555DC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2DD5EF-96AB-520E-6033-E9599B892CC0}"/>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B8E3D8D5-5932-C532-D424-44AA2BB806E6}"/>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0313C4E8-25B9-3AF0-66C8-C85A29E54F6F}"/>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70F87C28-AC18-6F94-AB95-914300329086}"/>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9492DBE9-722D-818F-1C89-E148A3E3B67E}"/>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17DC2F1F-4943-845E-461C-A2F73E0115D6}"/>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F79DFED5-4535-7B37-59A8-0A61A26D7CBE}"/>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B116FCDB-B871-1BAE-B806-5C286C0C94EC}"/>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7813C133-F18B-3ABF-A0B9-6CC3B05ABE2A}"/>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D0864660-CA4C-0B8E-FBA4-D44F3EC72E58}"/>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78319575-7482-79F0-3BA7-4C8BE0296FDF}"/>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DA24B29-2ACF-DDAD-B876-C2F6535D1D07}"/>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7D62120A-70BF-12C9-C83A-C4A3CC495BC9}"/>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8C291641-BD92-60A5-3E59-1C7B48142D9E}"/>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a:t>
            </a:r>
            <a:r>
              <a:rPr lang="es-ES" sz="2400" dirty="0">
                <a:solidFill>
                  <a:srgbClr val="FFFF00"/>
                </a:solidFill>
                <a:latin typeface="Calibri"/>
              </a:rPr>
              <a:t>Hablad a toda la congregación de Israel, diciendo: En el diez de este mes tómese cada uno un cordero según las familias de los padres, un cordero por familia.</a:t>
            </a:r>
            <a:r>
              <a:rPr lang="es-ES" sz="2400" dirty="0">
                <a:latin typeface="Calibri"/>
              </a:rPr>
              <a:t> 13 </a:t>
            </a:r>
            <a:r>
              <a:rPr lang="es-ES" sz="2400" dirty="0">
                <a:solidFill>
                  <a:srgbClr val="00B0F0"/>
                </a:solidFill>
                <a:latin typeface="Calibri"/>
              </a:rPr>
              <a:t>Y la sangre os será por señal en las casas donde vosotros estéis; </a:t>
            </a:r>
            <a:r>
              <a:rPr lang="es-ES" sz="2400" u="sng" dirty="0">
                <a:solidFill>
                  <a:srgbClr val="FFFF00"/>
                </a:solidFill>
                <a:latin typeface="Calibri"/>
              </a:rPr>
              <a:t>y veré la sangre y pasaré de vosotros</a:t>
            </a:r>
            <a:r>
              <a:rPr lang="es-ES" sz="2400" dirty="0">
                <a:solidFill>
                  <a:srgbClr val="FFFF00"/>
                </a:solidFill>
                <a:latin typeface="Calibri"/>
              </a:rPr>
              <a:t>, y no habrá en vosotros plaga de mortandad cuando hiera la tierra de Egipto. </a:t>
            </a:r>
          </a:p>
        </p:txBody>
      </p:sp>
      <p:sp>
        <p:nvSpPr>
          <p:cNvPr id="14" name="1 CuadroTexto">
            <a:extLst>
              <a:ext uri="{FF2B5EF4-FFF2-40B4-BE49-F238E27FC236}">
                <a16:creationId xmlns:a16="http://schemas.microsoft.com/office/drawing/2014/main" id="{3812F9FE-9259-48A8-7092-877BB075D3FA}"/>
              </a:ext>
            </a:extLst>
          </p:cNvPr>
          <p:cNvSpPr txBox="1"/>
          <p:nvPr/>
        </p:nvSpPr>
        <p:spPr>
          <a:xfrm>
            <a:off x="5069160" y="44251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53:7</a:t>
            </a:r>
          </a:p>
        </p:txBody>
      </p:sp>
      <p:sp>
        <p:nvSpPr>
          <p:cNvPr id="15" name="2 CuadroTexto">
            <a:extLst>
              <a:ext uri="{FF2B5EF4-FFF2-40B4-BE49-F238E27FC236}">
                <a16:creationId xmlns:a16="http://schemas.microsoft.com/office/drawing/2014/main" id="{0FB27DD6-7250-0899-EC34-AF9D20FFBBEF}"/>
              </a:ext>
            </a:extLst>
          </p:cNvPr>
          <p:cNvSpPr txBox="1"/>
          <p:nvPr/>
        </p:nvSpPr>
        <p:spPr>
          <a:xfrm>
            <a:off x="5148064" y="4950148"/>
            <a:ext cx="387464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Angustiado él, y afligido, no abrió su boca; </a:t>
            </a:r>
            <a:r>
              <a:rPr lang="es-ES" sz="2400" dirty="0">
                <a:solidFill>
                  <a:srgbClr val="00B0F0"/>
                </a:solidFill>
                <a:latin typeface="Calibri"/>
              </a:rPr>
              <a:t>como cordero fue llevado al matadero; </a:t>
            </a:r>
            <a:r>
              <a:rPr lang="es-ES" sz="2400" dirty="0">
                <a:latin typeface="Calibri"/>
              </a:rPr>
              <a:t>y como oveja delante de sus trasquiladores, enmudeció, y no abrió su boca.</a:t>
            </a:r>
            <a:endParaRPr lang="es-ES" sz="2400" dirty="0">
              <a:solidFill>
                <a:srgbClr val="FFFF00"/>
              </a:solidFill>
              <a:latin typeface="Calibri"/>
            </a:endParaRPr>
          </a:p>
        </p:txBody>
      </p:sp>
    </p:spTree>
    <p:extLst>
      <p:ext uri="{BB962C8B-B14F-4D97-AF65-F5344CB8AC3E}">
        <p14:creationId xmlns:p14="http://schemas.microsoft.com/office/powerpoint/2010/main" val="2610358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E4B36-D388-A501-65F5-C9261B5438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076DDEF-1E72-83E3-4FCE-49F156518B34}"/>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9172B2D-EF08-52DD-C678-1249E7369FB6}"/>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EA395927-92B2-80DD-8D2E-4570267337DD}"/>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E20FECF4-E9A3-791B-FD5E-FC36E85D97B0}"/>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C5EAAE6-7352-41D5-0023-5372B8A76E9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22:7, 8</a:t>
            </a:r>
          </a:p>
        </p:txBody>
      </p:sp>
      <p:sp>
        <p:nvSpPr>
          <p:cNvPr id="10" name="2 CuadroTexto">
            <a:extLst>
              <a:ext uri="{FF2B5EF4-FFF2-40B4-BE49-F238E27FC236}">
                <a16:creationId xmlns:a16="http://schemas.microsoft.com/office/drawing/2014/main" id="{6C568C6A-1EA1-F1B5-DDA4-8926DF1A619E}"/>
              </a:ext>
            </a:extLst>
          </p:cNvPr>
          <p:cNvSpPr txBox="1"/>
          <p:nvPr/>
        </p:nvSpPr>
        <p:spPr>
          <a:xfrm>
            <a:off x="93650" y="476672"/>
            <a:ext cx="433886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habló Isaac a Abraham su padre, y dijo: Padre mío. Y él respondió: Heme aquí, mi hijo. </a:t>
            </a:r>
            <a:r>
              <a:rPr lang="es-ES" sz="2400" dirty="0">
                <a:solidFill>
                  <a:srgbClr val="00B0F0"/>
                </a:solidFill>
                <a:latin typeface="Calibri"/>
              </a:rPr>
              <a:t>Y él dijo: He aquí el fuego y la leña; mas ¿dónde está el cordero para el holocausto? </a:t>
            </a:r>
            <a:r>
              <a:rPr lang="es-ES" sz="2400" dirty="0">
                <a:solidFill>
                  <a:srgbClr val="FFFF00"/>
                </a:solidFill>
                <a:latin typeface="Calibri"/>
              </a:rPr>
              <a:t>Y respondió Abraham: </a:t>
            </a:r>
            <a:r>
              <a:rPr lang="es-ES" sz="2400" u="sng" dirty="0">
                <a:solidFill>
                  <a:srgbClr val="FFFF00"/>
                </a:solidFill>
                <a:latin typeface="Calibri"/>
              </a:rPr>
              <a:t>Dios se proveerá de cordero</a:t>
            </a:r>
            <a:r>
              <a:rPr lang="es-ES" sz="2400" dirty="0">
                <a:solidFill>
                  <a:srgbClr val="FFFF00"/>
                </a:solidFill>
                <a:latin typeface="Calibri"/>
              </a:rPr>
              <a:t> para el holocausto, hijo mío. E iban juntos. </a:t>
            </a:r>
          </a:p>
        </p:txBody>
      </p:sp>
      <p:sp>
        <p:nvSpPr>
          <p:cNvPr id="19" name="TextBox 18">
            <a:extLst>
              <a:ext uri="{FF2B5EF4-FFF2-40B4-BE49-F238E27FC236}">
                <a16:creationId xmlns:a16="http://schemas.microsoft.com/office/drawing/2014/main" id="{BF37ADFD-F7AD-702A-A569-BA6E312850E9}"/>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18DE94D8-109F-D8AD-374C-2B9599EDF29D}"/>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F4A0B2A7-2916-BBAC-F983-8621E7A095AB}"/>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36166C4D-A4A0-815D-E99B-8EB4196C0D58}"/>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cxnSp>
        <p:nvCxnSpPr>
          <p:cNvPr id="5" name="Straight Arrow Connector 4">
            <a:extLst>
              <a:ext uri="{FF2B5EF4-FFF2-40B4-BE49-F238E27FC236}">
                <a16:creationId xmlns:a16="http://schemas.microsoft.com/office/drawing/2014/main" id="{BF4DE95A-7C8E-2D85-B03F-FB469DC40164}"/>
              </a:ext>
            </a:extLst>
          </p:cNvPr>
          <p:cNvCxnSpPr>
            <a:cxnSpLocks/>
          </p:cNvCxnSpPr>
          <p:nvPr/>
        </p:nvCxnSpPr>
        <p:spPr>
          <a:xfrm>
            <a:off x="4104566" y="1933804"/>
            <a:ext cx="2745920" cy="16256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79FAC2B-B76B-D502-BC91-90EF1A5E1AFD}"/>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9" name="1 CuadroTexto">
            <a:extLst>
              <a:ext uri="{FF2B5EF4-FFF2-40B4-BE49-F238E27FC236}">
                <a16:creationId xmlns:a16="http://schemas.microsoft.com/office/drawing/2014/main" id="{F5783D9F-D765-C725-4745-75BC4DDA64B6}"/>
              </a:ext>
            </a:extLst>
          </p:cNvPr>
          <p:cNvSpPr txBox="1"/>
          <p:nvPr/>
        </p:nvSpPr>
        <p:spPr>
          <a:xfrm>
            <a:off x="242327" y="31590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12:3, 13</a:t>
            </a:r>
          </a:p>
        </p:txBody>
      </p:sp>
      <p:sp>
        <p:nvSpPr>
          <p:cNvPr id="11" name="2 CuadroTexto">
            <a:extLst>
              <a:ext uri="{FF2B5EF4-FFF2-40B4-BE49-F238E27FC236}">
                <a16:creationId xmlns:a16="http://schemas.microsoft.com/office/drawing/2014/main" id="{436D4761-996E-7F48-1BA9-147B4410CBDD}"/>
              </a:ext>
            </a:extLst>
          </p:cNvPr>
          <p:cNvSpPr txBox="1"/>
          <p:nvPr/>
        </p:nvSpPr>
        <p:spPr>
          <a:xfrm>
            <a:off x="0" y="3698928"/>
            <a:ext cx="468052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3 </a:t>
            </a:r>
            <a:r>
              <a:rPr lang="es-ES" sz="2400" dirty="0">
                <a:solidFill>
                  <a:srgbClr val="FFFF00"/>
                </a:solidFill>
                <a:latin typeface="Calibri"/>
              </a:rPr>
              <a:t>Hablad a toda la congregación de Israel, diciendo: En el diez de este mes tómese cada uno un cordero según las familias de los padres, un cordero por familia.</a:t>
            </a:r>
            <a:r>
              <a:rPr lang="es-ES" sz="2400" dirty="0">
                <a:latin typeface="Calibri"/>
              </a:rPr>
              <a:t> 13 </a:t>
            </a:r>
            <a:r>
              <a:rPr lang="es-ES" sz="2400" dirty="0">
                <a:solidFill>
                  <a:srgbClr val="00B0F0"/>
                </a:solidFill>
                <a:latin typeface="Calibri"/>
              </a:rPr>
              <a:t>Y la sangre os será por señal en las casas donde vosotros estéis; </a:t>
            </a:r>
            <a:r>
              <a:rPr lang="es-ES" sz="2400" u="sng" dirty="0">
                <a:solidFill>
                  <a:srgbClr val="FFFF00"/>
                </a:solidFill>
                <a:latin typeface="Calibri"/>
              </a:rPr>
              <a:t>y veré la sangre y pasaré de vosotros</a:t>
            </a:r>
            <a:r>
              <a:rPr lang="es-ES" sz="2400" dirty="0">
                <a:solidFill>
                  <a:srgbClr val="FFFF00"/>
                </a:solidFill>
                <a:latin typeface="Calibri"/>
              </a:rPr>
              <a:t>, y no habrá en vosotros plaga de mortandad cuando hiera la tierra de Egipto. </a:t>
            </a:r>
          </a:p>
        </p:txBody>
      </p:sp>
      <p:sp>
        <p:nvSpPr>
          <p:cNvPr id="14" name="1 CuadroTexto">
            <a:extLst>
              <a:ext uri="{FF2B5EF4-FFF2-40B4-BE49-F238E27FC236}">
                <a16:creationId xmlns:a16="http://schemas.microsoft.com/office/drawing/2014/main" id="{8D055D40-2BE0-88CA-40C5-5B2F68ACE91B}"/>
              </a:ext>
            </a:extLst>
          </p:cNvPr>
          <p:cNvSpPr txBox="1"/>
          <p:nvPr/>
        </p:nvSpPr>
        <p:spPr>
          <a:xfrm>
            <a:off x="5069160" y="44251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53:7</a:t>
            </a:r>
          </a:p>
        </p:txBody>
      </p:sp>
      <p:sp>
        <p:nvSpPr>
          <p:cNvPr id="15" name="2 CuadroTexto">
            <a:extLst>
              <a:ext uri="{FF2B5EF4-FFF2-40B4-BE49-F238E27FC236}">
                <a16:creationId xmlns:a16="http://schemas.microsoft.com/office/drawing/2014/main" id="{AF13C503-783A-9EED-3785-58D170E5FAB5}"/>
              </a:ext>
            </a:extLst>
          </p:cNvPr>
          <p:cNvSpPr txBox="1"/>
          <p:nvPr/>
        </p:nvSpPr>
        <p:spPr>
          <a:xfrm>
            <a:off x="5148064" y="4950148"/>
            <a:ext cx="3874640"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Angustiado él, y afligido, no abrió su boca; </a:t>
            </a:r>
            <a:r>
              <a:rPr lang="es-ES" sz="2400" dirty="0">
                <a:solidFill>
                  <a:srgbClr val="00B0F0"/>
                </a:solidFill>
                <a:latin typeface="Calibri"/>
              </a:rPr>
              <a:t>como cordero fue llevado al matadero; </a:t>
            </a:r>
            <a:r>
              <a:rPr lang="es-ES" sz="2400" dirty="0">
                <a:solidFill>
                  <a:srgbClr val="FFFF00"/>
                </a:solidFill>
                <a:latin typeface="Calibri"/>
              </a:rPr>
              <a:t>y como oveja delante de sus trasquiladores, enmudeció, y no abrió su boca.</a:t>
            </a:r>
          </a:p>
        </p:txBody>
      </p:sp>
    </p:spTree>
    <p:extLst>
      <p:ext uri="{BB962C8B-B14F-4D97-AF65-F5344CB8AC3E}">
        <p14:creationId xmlns:p14="http://schemas.microsoft.com/office/powerpoint/2010/main" val="268613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B7BAF-BFB4-C3BB-EF2C-B9EECA500C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AB573C0-676A-B9B4-B2FC-29FAFACCD3F3}"/>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690D524-C361-8067-51F9-EC6CAACEC0AC}"/>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19308514-F0D1-5F46-B28B-46A4F721C001}"/>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2A50DC20-DB70-E892-483A-4B88FECDDC09}"/>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A77A673-1309-7759-B492-59EA3711C5B8}"/>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2B8292CE-A5C6-EE1C-621D-2571DE05E1AE}"/>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El siguiente día vio Juan a Jesús que venía a él, y dijo: He aquí el Cordero de Dios, que quita el pecado del mundo. 34 Y yo le vi, y he dado testimonio de que éste es el Hijo de Dios.</a:t>
            </a:r>
          </a:p>
        </p:txBody>
      </p:sp>
      <p:sp>
        <p:nvSpPr>
          <p:cNvPr id="19" name="TextBox 18">
            <a:extLst>
              <a:ext uri="{FF2B5EF4-FFF2-40B4-BE49-F238E27FC236}">
                <a16:creationId xmlns:a16="http://schemas.microsoft.com/office/drawing/2014/main" id="{E51F15B4-20EC-F9C2-1E0A-BAE4D4F8E15E}"/>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7B4B8525-3A98-9F8F-108F-F6FB4FDCAF09}"/>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DE8253F6-7470-8EE8-5B02-6BF7A65222FB}"/>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F006BF6D-1104-2767-63DD-E7C3F8508F93}"/>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B36055A4-BFD1-3AD8-9A25-A7E76DC47634}"/>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Tree>
    <p:extLst>
      <p:ext uri="{BB962C8B-B14F-4D97-AF65-F5344CB8AC3E}">
        <p14:creationId xmlns:p14="http://schemas.microsoft.com/office/powerpoint/2010/main" val="213617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BCFF5-8897-7F97-04F8-5C498A4091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628437F-6A73-2F83-9E6B-54997929E156}"/>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3BAF5B2-216A-7C59-D93F-015D85843B17}"/>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7160B3FE-7CBA-26CF-3537-1F918AA4362C}"/>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7F8085B9-4139-7568-5C08-F919A3E83359}"/>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CCAA59C-786C-C830-E66A-CEB60B7E4CDF}"/>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4DD1F6DE-319A-7EEB-D2DD-4774F4DBC965}"/>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He aquí el Cordero de Dios, que quita el pecado del mundo. 34 Y yo le vi, y he dado testimonio de que éste es el Hijo de Dios.</a:t>
            </a:r>
          </a:p>
        </p:txBody>
      </p:sp>
      <p:sp>
        <p:nvSpPr>
          <p:cNvPr id="19" name="TextBox 18">
            <a:extLst>
              <a:ext uri="{FF2B5EF4-FFF2-40B4-BE49-F238E27FC236}">
                <a16:creationId xmlns:a16="http://schemas.microsoft.com/office/drawing/2014/main" id="{3D386A94-726C-65EF-59BA-33F2A1C73F66}"/>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81198BEB-6592-D2F1-9732-2E175B5F09EE}"/>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8BC1BE16-70AE-93CE-6DE0-BEF62F1F4326}"/>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4DEB0DED-0FC3-14CD-790B-EB558C3227BE}"/>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9ED77E5F-DA48-C8D8-8A63-C1BD22E3F6E6}"/>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Tree>
    <p:extLst>
      <p:ext uri="{BB962C8B-B14F-4D97-AF65-F5344CB8AC3E}">
        <p14:creationId xmlns:p14="http://schemas.microsoft.com/office/powerpoint/2010/main" val="1491473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FD8D4-A294-CE0B-6BA7-CE436FE46E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794842-ECF4-D8A2-AA4A-340661CD14CA}"/>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B64159D-F5FD-2FC3-C4A3-96A71C84EC05}"/>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C865AE0F-D826-AF3B-DC07-5CEC64F46DF8}"/>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B619988C-98F0-AABB-A8E4-B7587F5713C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EF6F475-079C-A058-3711-D00BC3747FB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9C4360DE-C50F-A1F7-840F-F409651FF8F6}"/>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Y yo le vi, y he dado testimonio de que éste es el Hijo de Dios.</a:t>
            </a:r>
          </a:p>
        </p:txBody>
      </p:sp>
      <p:sp>
        <p:nvSpPr>
          <p:cNvPr id="19" name="TextBox 18">
            <a:extLst>
              <a:ext uri="{FF2B5EF4-FFF2-40B4-BE49-F238E27FC236}">
                <a16:creationId xmlns:a16="http://schemas.microsoft.com/office/drawing/2014/main" id="{C89D4DD9-EC60-292F-6819-B841F8615145}"/>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89BCBC4F-0960-78C2-7BFC-35993D5F69E0}"/>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9156A142-11E1-B2F1-F20E-3A6DEC50FDB9}"/>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F96AEAC4-5A4F-25C6-AA8E-6C04EAA43938}"/>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EA2E1ADE-E885-4537-783F-C32B10D7D0D7}"/>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Tree>
    <p:extLst>
      <p:ext uri="{BB962C8B-B14F-4D97-AF65-F5344CB8AC3E}">
        <p14:creationId xmlns:p14="http://schemas.microsoft.com/office/powerpoint/2010/main" val="2755182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4E0A1-C3B2-5F69-9B27-7694DF11BDB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D33BBF-7CA3-1B5E-5437-17A4DE1FD2AF}"/>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0E23E6AB-8126-C00F-EB4D-9DE3B516A5D1}"/>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38680013-F841-D3A9-2B13-4635172CF782}"/>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E565FE6A-4289-9829-ED90-A4548AEE5F74}"/>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DC2B5181-8DED-C7B6-CF1A-C5A3BF8A3BB6}"/>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C9AC6F04-CA1B-C978-DB04-7C9FCB110A78}"/>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01C57F03-8ACC-9335-2FEE-91F2CB86B192}"/>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1C35F295-343B-427B-53BC-3B7DBF8FFB76}"/>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3167EF4D-71B5-1486-DB03-B871CFBD2337}"/>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B48E5EB4-E081-EFE3-AFCF-E377F023F255}"/>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218B9729-31E5-66FD-E655-84A7E7DC8C73}"/>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DC2E33DD-66C3-C429-81DA-F0C66CC06D5D}"/>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BDE4E129-1EEC-6100-68C4-BE1E0EFEEC02}"/>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hubo una voz de los cielos, que decía: Este es mi Hijo amado, en quien tengo complacencia.</a:t>
            </a:r>
          </a:p>
        </p:txBody>
      </p:sp>
    </p:spTree>
    <p:extLst>
      <p:ext uri="{BB962C8B-B14F-4D97-AF65-F5344CB8AC3E}">
        <p14:creationId xmlns:p14="http://schemas.microsoft.com/office/powerpoint/2010/main" val="41395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1ED17-AE91-5E70-3AE0-CF4B7C4DCC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E165CF-D986-FC9D-16BF-DE1726364F59}"/>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D138143-EFAD-157B-2CC3-994E620FD48F}"/>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F8F12C67-3D2B-4478-1B61-207C37CF13EA}"/>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9F39FA33-F913-7499-7EFF-30766363F6B4}"/>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E32FB7B4-E7DD-1645-AE1D-13F8342A650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33901B2F-58B2-85F8-4E6E-C52280E3AC19}"/>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0A92562B-BE4C-2551-E1A9-0668450F0B6D}"/>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8E7A37A8-AFE2-7F34-F546-15A072751EFC}"/>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C9524912-351B-E834-E1EC-055CB39BFEC1}"/>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126F000C-90BB-3701-4B23-EBC3932D2D01}"/>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ADA05EE5-0B65-DD54-EF82-EB99B376F7E1}"/>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87EF2640-A3FD-F782-D4F0-8A9C3EE5F117}"/>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04E17E42-7D27-4D31-2337-63A178093941}"/>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latin typeface="Calibri"/>
              </a:rPr>
              <a:t>Este es mi Hijo amado, en quien tengo complacencia.</a:t>
            </a:r>
          </a:p>
        </p:txBody>
      </p:sp>
    </p:spTree>
    <p:extLst>
      <p:ext uri="{BB962C8B-B14F-4D97-AF65-F5344CB8AC3E}">
        <p14:creationId xmlns:p14="http://schemas.microsoft.com/office/powerpoint/2010/main" val="3454882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B44BB-7B4A-2973-29EC-62EA56D95B8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DC6DDC-1C91-CF61-26C1-837371F4430D}"/>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DC667054-B1DE-503C-3897-8DF7D76609C9}"/>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EB16FD51-8177-F584-2802-7D2F7A5AA8F5}"/>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5A2D903E-A34D-D170-9BED-A74B9AA095F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FCA274F-C6DC-6B28-DB0A-9F4D4A266C05}"/>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CBFF2930-9DED-B63C-0FA2-51245966A905}"/>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616666AB-F426-03D5-34F5-4653ED693D46}"/>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BB86F563-9FC5-4C27-C02D-3C27C19E731F}"/>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B5605821-884B-4141-17BD-4633746ED2D2}"/>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A389A294-5A43-FA74-C50F-3141422CA429}"/>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E09E63F2-5D3A-437E-E937-93BE6B76D603}"/>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70DCDB8C-9E03-726C-5062-ABE974E7A6BF}"/>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B663A60D-D8F0-27F3-A495-2BB0FB3EA939}"/>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solidFill>
                  <a:srgbClr val="00B0F0"/>
                </a:solidFill>
                <a:latin typeface="Calibri"/>
              </a:rPr>
              <a:t>Este es mi Hijo amado, en quien tengo complacencia.</a:t>
            </a:r>
          </a:p>
        </p:txBody>
      </p:sp>
      <p:sp>
        <p:nvSpPr>
          <p:cNvPr id="11" name="1 CuadroTexto">
            <a:extLst>
              <a:ext uri="{FF2B5EF4-FFF2-40B4-BE49-F238E27FC236}">
                <a16:creationId xmlns:a16="http://schemas.microsoft.com/office/drawing/2014/main" id="{DF02002A-87A0-8979-3DB2-8C8666C16B75}"/>
              </a:ext>
            </a:extLst>
          </p:cNvPr>
          <p:cNvSpPr txBox="1"/>
          <p:nvPr/>
        </p:nvSpPr>
        <p:spPr>
          <a:xfrm>
            <a:off x="256181" y="22515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22:11-13</a:t>
            </a:r>
          </a:p>
        </p:txBody>
      </p:sp>
      <p:sp>
        <p:nvSpPr>
          <p:cNvPr id="14" name="2 CuadroTexto">
            <a:extLst>
              <a:ext uri="{FF2B5EF4-FFF2-40B4-BE49-F238E27FC236}">
                <a16:creationId xmlns:a16="http://schemas.microsoft.com/office/drawing/2014/main" id="{E26ACD3B-41F2-5D47-03E0-5565076CA116}"/>
              </a:ext>
            </a:extLst>
          </p:cNvPr>
          <p:cNvSpPr txBox="1"/>
          <p:nvPr/>
        </p:nvSpPr>
        <p:spPr>
          <a:xfrm>
            <a:off x="-36512" y="2760535"/>
            <a:ext cx="4680519"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el ángel de Jehová le dio voces desde el cielo, y dijo: Abraham, Abraham. Y él respondió: Heme aquí. Y dijo: No extiendas tu mano sobre el muchacho, ni le hagas nada; porque ya conozco que temes a Dios, por cuanto no me rehusaste tu hijo, tu único. Entonces alzó Abraham sus ojos y miró, y he aquí a sus espaldas un carnero trabado en un zarzal por sus cuernos; y fue Abraham y tomó el carnero, y lo ofreció en holocausto en lugar de su hijo. </a:t>
            </a:r>
          </a:p>
        </p:txBody>
      </p:sp>
    </p:spTree>
    <p:extLst>
      <p:ext uri="{BB962C8B-B14F-4D97-AF65-F5344CB8AC3E}">
        <p14:creationId xmlns:p14="http://schemas.microsoft.com/office/powerpoint/2010/main" val="246796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006FE-B4DE-95DE-0036-DDBEE882F7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5A69B5-B21F-F3B1-6FBF-BDDF33D038B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4F425EE-480A-B964-D527-654C83EF2ABA}"/>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19700038-8514-531F-1F1A-012CB4547734}"/>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97AABA43-7674-81AC-9E19-0C15D75605F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3092734E-24AB-D564-3888-4803593ED587}"/>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B0DAEF9D-7EFF-4C05-07AE-766CBE15640E}"/>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F02C8C16-BCE1-7958-2DAE-503F0478EA75}"/>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AE565DFE-E7BA-5A7D-8CBC-7C78C97FC107}"/>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1621A3D5-E695-3DB0-F789-1C5C92275257}"/>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A6749649-2684-F8D1-2276-AB978227858F}"/>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89F02704-28AA-04D3-FF47-47D587D4C0D8}"/>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37F2A208-291B-072F-AB2D-702050A468B8}"/>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EC7FEF7A-FEA5-E549-3E94-0DACEB224457}"/>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solidFill>
                  <a:srgbClr val="00B0F0"/>
                </a:solidFill>
                <a:latin typeface="Calibri"/>
              </a:rPr>
              <a:t>Este es mi Hijo amado, en quien tengo complacencia.</a:t>
            </a:r>
          </a:p>
        </p:txBody>
      </p:sp>
      <p:sp>
        <p:nvSpPr>
          <p:cNvPr id="11" name="1 CuadroTexto">
            <a:extLst>
              <a:ext uri="{FF2B5EF4-FFF2-40B4-BE49-F238E27FC236}">
                <a16:creationId xmlns:a16="http://schemas.microsoft.com/office/drawing/2014/main" id="{023E901B-419C-BA6F-35DF-00576D22B2E7}"/>
              </a:ext>
            </a:extLst>
          </p:cNvPr>
          <p:cNvSpPr txBox="1"/>
          <p:nvPr/>
        </p:nvSpPr>
        <p:spPr>
          <a:xfrm>
            <a:off x="256181" y="22515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22:11-13</a:t>
            </a:r>
          </a:p>
        </p:txBody>
      </p:sp>
      <p:sp>
        <p:nvSpPr>
          <p:cNvPr id="14" name="2 CuadroTexto">
            <a:extLst>
              <a:ext uri="{FF2B5EF4-FFF2-40B4-BE49-F238E27FC236}">
                <a16:creationId xmlns:a16="http://schemas.microsoft.com/office/drawing/2014/main" id="{4BCA2CA3-9DD1-F235-EAE4-0C47CD5DEF9E}"/>
              </a:ext>
            </a:extLst>
          </p:cNvPr>
          <p:cNvSpPr txBox="1"/>
          <p:nvPr/>
        </p:nvSpPr>
        <p:spPr>
          <a:xfrm>
            <a:off x="-36512" y="2760535"/>
            <a:ext cx="4680519"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el ángel de Jehová le dio voces desde el cielo, y dijo: </a:t>
            </a:r>
            <a:r>
              <a:rPr lang="es-ES" sz="2400" dirty="0">
                <a:latin typeface="Calibri"/>
              </a:rPr>
              <a:t>Abraham, Abraham. Y él respondió: Heme aquí. Y dijo: No extiendas tu mano sobre el muchacho, ni le hagas nada; porque ya conozco que temes a Dios, por cuanto no me rehusaste tu hijo, tu único. Entonces alzó Abraham sus ojos y miró, y he aquí a sus espaldas un carnero trabado en un zarzal por sus cuernos; y fue Abraham y tomó el carnero, y lo ofreció en holocausto en lugar de su hijo. </a:t>
            </a:r>
          </a:p>
        </p:txBody>
      </p:sp>
    </p:spTree>
    <p:extLst>
      <p:ext uri="{BB962C8B-B14F-4D97-AF65-F5344CB8AC3E}">
        <p14:creationId xmlns:p14="http://schemas.microsoft.com/office/powerpoint/2010/main" val="9047481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B4282-B184-B055-D74B-C0FAB4046F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D709AE-5FA3-4191-7C66-6497563A8B7D}"/>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2408F40-64F7-93A6-A715-84D3FA240985}"/>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CC8E17C0-E45B-0D23-8C1F-310C34CACDC9}"/>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E241C2D9-2D80-4056-8A29-6C3F63146169}"/>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2111C05-8EE8-D0D1-ED38-D33A2A2DD0C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4B1374E3-7803-DC94-1B07-D9619CFBF55D}"/>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9BA7C997-F4C4-5BB5-EE7E-B60C8A250E89}"/>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60047692-EBCA-6E4C-04DF-BA01EE745DFB}"/>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3C017A6B-9A86-AEFE-99EA-DAEFCCC132CE}"/>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B5C52979-7B87-D97F-C4DC-8F2DEFDDD5EC}"/>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222504D3-1E90-DB79-5962-C4D0A750D19C}"/>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2DCFBD3D-1037-1B21-7D20-E43D21821CD9}"/>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8D3D9665-19E6-A5D7-0774-D880AB050A07}"/>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solidFill>
                  <a:srgbClr val="00B0F0"/>
                </a:solidFill>
                <a:latin typeface="Calibri"/>
              </a:rPr>
              <a:t>Este es mi Hijo amado, en quien tengo complacencia.</a:t>
            </a:r>
          </a:p>
        </p:txBody>
      </p:sp>
      <p:sp>
        <p:nvSpPr>
          <p:cNvPr id="11" name="1 CuadroTexto">
            <a:extLst>
              <a:ext uri="{FF2B5EF4-FFF2-40B4-BE49-F238E27FC236}">
                <a16:creationId xmlns:a16="http://schemas.microsoft.com/office/drawing/2014/main" id="{D12EB19C-630B-993E-8989-E62ABF21B8EA}"/>
              </a:ext>
            </a:extLst>
          </p:cNvPr>
          <p:cNvSpPr txBox="1"/>
          <p:nvPr/>
        </p:nvSpPr>
        <p:spPr>
          <a:xfrm>
            <a:off x="256181" y="22515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22:11-13</a:t>
            </a:r>
          </a:p>
        </p:txBody>
      </p:sp>
      <p:sp>
        <p:nvSpPr>
          <p:cNvPr id="14" name="2 CuadroTexto">
            <a:extLst>
              <a:ext uri="{FF2B5EF4-FFF2-40B4-BE49-F238E27FC236}">
                <a16:creationId xmlns:a16="http://schemas.microsoft.com/office/drawing/2014/main" id="{16CC8734-D739-6025-3A7A-0001ACBC3DE0}"/>
              </a:ext>
            </a:extLst>
          </p:cNvPr>
          <p:cNvSpPr txBox="1"/>
          <p:nvPr/>
        </p:nvSpPr>
        <p:spPr>
          <a:xfrm>
            <a:off x="-36512" y="2760535"/>
            <a:ext cx="4680519"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el ángel de Jehová le dio voces desde el cielo, y dijo: </a:t>
            </a:r>
            <a:r>
              <a:rPr lang="es-ES" sz="2400" dirty="0">
                <a:solidFill>
                  <a:srgbClr val="00B0F0"/>
                </a:solidFill>
                <a:latin typeface="Calibri"/>
              </a:rPr>
              <a:t>Abraham, Abraham. Y él respondió: Heme aquí. </a:t>
            </a:r>
            <a:r>
              <a:rPr lang="es-ES" sz="2400" dirty="0">
                <a:latin typeface="Calibri"/>
              </a:rPr>
              <a:t>Y dijo: No extiendas tu mano sobre el muchacho, ni le hagas nada; porque ya conozco que temes a Dios, por cuanto no me rehusaste tu hijo, tu único. Entonces alzó Abraham sus ojos y miró, y he aquí a sus espaldas un carnero trabado en un zarzal por sus cuernos; y fue Abraham y tomó el carnero, y lo ofreció en holocausto en lugar de su hijo. </a:t>
            </a:r>
          </a:p>
        </p:txBody>
      </p:sp>
    </p:spTree>
    <p:extLst>
      <p:ext uri="{BB962C8B-B14F-4D97-AF65-F5344CB8AC3E}">
        <p14:creationId xmlns:p14="http://schemas.microsoft.com/office/powerpoint/2010/main" val="301422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79ADB-FBF8-7319-E24C-D5B3F41C5F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C68DED-CFD5-BF79-3C83-D3787A31F4F2}"/>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62487B0E-3607-8318-39F9-9FD82727896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889F0F65-065C-D667-BC20-356DF5EA8274}"/>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20F9F3CF-0261-5B87-F7C1-DE9ECE594567}"/>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D3AE31AD-663F-FB59-8962-978AD90B3002}"/>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11E10FF1-FAF4-6FFD-B2A3-25CE61FDF4E2}"/>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2E6B970D-D8A0-8BEF-6B6B-DF5F54C78EA5}"/>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1BB2016A-F0DA-F2EB-0920-7AF869FC4925}"/>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A1D9CE5B-9185-F86E-FC01-6F0873816B79}"/>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4155DDAC-5D70-B5FD-B02D-4CFE5A00E14A}"/>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B58FAE5A-2ECD-98F5-A969-8CCD10049516}"/>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B55907FD-4DCE-3B78-FA6A-7B3024D7D71E}"/>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A778520F-BE33-2B0A-201B-414499DED7E1}"/>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solidFill>
                  <a:srgbClr val="00B0F0"/>
                </a:solidFill>
                <a:latin typeface="Calibri"/>
              </a:rPr>
              <a:t>Este es mi Hijo amado, en quien tengo complacencia.</a:t>
            </a:r>
          </a:p>
        </p:txBody>
      </p:sp>
      <p:sp>
        <p:nvSpPr>
          <p:cNvPr id="11" name="1 CuadroTexto">
            <a:extLst>
              <a:ext uri="{FF2B5EF4-FFF2-40B4-BE49-F238E27FC236}">
                <a16:creationId xmlns:a16="http://schemas.microsoft.com/office/drawing/2014/main" id="{A8223207-0D59-BB63-C47D-43E02E1E1A78}"/>
              </a:ext>
            </a:extLst>
          </p:cNvPr>
          <p:cNvSpPr txBox="1"/>
          <p:nvPr/>
        </p:nvSpPr>
        <p:spPr>
          <a:xfrm>
            <a:off x="256181" y="22515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22:11-13</a:t>
            </a:r>
          </a:p>
        </p:txBody>
      </p:sp>
      <p:sp>
        <p:nvSpPr>
          <p:cNvPr id="14" name="2 CuadroTexto">
            <a:extLst>
              <a:ext uri="{FF2B5EF4-FFF2-40B4-BE49-F238E27FC236}">
                <a16:creationId xmlns:a16="http://schemas.microsoft.com/office/drawing/2014/main" id="{0DF2F964-C7D4-21D8-16DE-33185E709642}"/>
              </a:ext>
            </a:extLst>
          </p:cNvPr>
          <p:cNvSpPr txBox="1"/>
          <p:nvPr/>
        </p:nvSpPr>
        <p:spPr>
          <a:xfrm>
            <a:off x="-36512" y="2760535"/>
            <a:ext cx="4680519"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el ángel de Jehová le dio voces desde el cielo, y dijo: </a:t>
            </a:r>
            <a:r>
              <a:rPr lang="es-ES" sz="2400" dirty="0">
                <a:solidFill>
                  <a:srgbClr val="00B0F0"/>
                </a:solidFill>
                <a:latin typeface="Calibri"/>
              </a:rPr>
              <a:t>Abraham, Abraham. Y él respondió: Heme aquí</a:t>
            </a:r>
            <a:r>
              <a:rPr lang="es-ES" sz="2400" dirty="0">
                <a:solidFill>
                  <a:srgbClr val="FFFF00"/>
                </a:solidFill>
                <a:latin typeface="Calibri"/>
              </a:rPr>
              <a:t>. Y dijo: No extiendas tu mano sobre el muchacho, ni le hagas nada; porque ya conozco que temes a Dios, por cuanto no me rehusaste tu hijo, tu único. </a:t>
            </a:r>
            <a:r>
              <a:rPr lang="es-ES" sz="2400" dirty="0">
                <a:latin typeface="Calibri"/>
              </a:rPr>
              <a:t>Entonces alzó Abraham sus ojos y miró, y he aquí a sus espaldas un carnero trabado en un zarzal por sus cuernos; y fue Abraham y tomó el carnero, y lo ofreció en holocausto en lugar de su hijo. </a:t>
            </a:r>
          </a:p>
        </p:txBody>
      </p:sp>
    </p:spTree>
    <p:extLst>
      <p:ext uri="{BB962C8B-B14F-4D97-AF65-F5344CB8AC3E}">
        <p14:creationId xmlns:p14="http://schemas.microsoft.com/office/powerpoint/2010/main" val="26844475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1B7D0-7FCD-C79A-8A33-C2B58C6DC6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D52ECA-8C43-1F85-3406-1AE6F453338A}"/>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7F87D15-1B54-7716-C407-AE5B640623ED}"/>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D5A913E4-B112-7464-0F54-D29219A1F920}"/>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FF9E7C77-16B1-2DE0-EE7E-E34935C34C3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8A5E360F-D17A-A1EA-DA4A-072037D2F937}"/>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B08FAA6A-56E6-5C02-34E6-EBA032456A80}"/>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1231C701-AA43-2BCA-75F7-DFF7D5B807CB}"/>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936FD96A-4E28-FB76-7F7A-A54D583DA00F}"/>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C55A7B17-B241-4195-1E31-F43D69202D21}"/>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538A8BAF-D0C5-126A-9348-9985F732C2EC}"/>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2B72766D-A13F-96C7-BF98-2A887D15342E}"/>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0C91D66E-CC34-BD86-BF79-EB13D9892F0D}"/>
              </a:ext>
            </a:extLst>
          </p:cNvPr>
          <p:cNvSpPr txBox="1"/>
          <p:nvPr/>
        </p:nvSpPr>
        <p:spPr>
          <a:xfrm>
            <a:off x="4932040" y="511461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47A90DFE-84BD-EBD5-2FA8-7FC5DD5FA12D}"/>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solidFill>
                  <a:srgbClr val="00B0F0"/>
                </a:solidFill>
                <a:latin typeface="Calibri"/>
              </a:rPr>
              <a:t>Este es mi Hijo amado, en quien tengo complacencia.</a:t>
            </a:r>
          </a:p>
        </p:txBody>
      </p:sp>
      <p:sp>
        <p:nvSpPr>
          <p:cNvPr id="11" name="1 CuadroTexto">
            <a:extLst>
              <a:ext uri="{FF2B5EF4-FFF2-40B4-BE49-F238E27FC236}">
                <a16:creationId xmlns:a16="http://schemas.microsoft.com/office/drawing/2014/main" id="{9E6FE28C-C5A0-F0C3-7704-1C528B3F997F}"/>
              </a:ext>
            </a:extLst>
          </p:cNvPr>
          <p:cNvSpPr txBox="1"/>
          <p:nvPr/>
        </p:nvSpPr>
        <p:spPr>
          <a:xfrm>
            <a:off x="256181" y="22515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22:11-13</a:t>
            </a:r>
          </a:p>
        </p:txBody>
      </p:sp>
      <p:sp>
        <p:nvSpPr>
          <p:cNvPr id="14" name="2 CuadroTexto">
            <a:extLst>
              <a:ext uri="{FF2B5EF4-FFF2-40B4-BE49-F238E27FC236}">
                <a16:creationId xmlns:a16="http://schemas.microsoft.com/office/drawing/2014/main" id="{7A0D6462-72B6-63AF-D2B3-A60B6DD8B11D}"/>
              </a:ext>
            </a:extLst>
          </p:cNvPr>
          <p:cNvSpPr txBox="1"/>
          <p:nvPr/>
        </p:nvSpPr>
        <p:spPr>
          <a:xfrm>
            <a:off x="-36512" y="2760535"/>
            <a:ext cx="4680519"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el ángel de Jehová le dio voces desde el cielo, y dijo: </a:t>
            </a:r>
            <a:r>
              <a:rPr lang="es-ES" sz="2400" dirty="0">
                <a:solidFill>
                  <a:srgbClr val="00B0F0"/>
                </a:solidFill>
                <a:latin typeface="Calibri"/>
              </a:rPr>
              <a:t>Abraham, Abraham. Y él respondió: Heme aquí</a:t>
            </a:r>
            <a:r>
              <a:rPr lang="es-ES" sz="2400" dirty="0">
                <a:solidFill>
                  <a:srgbClr val="FFFF00"/>
                </a:solidFill>
                <a:latin typeface="Calibri"/>
              </a:rPr>
              <a:t>. Y dijo: No extiendas tu mano sobre el muchacho, ni le hagas nada; porque ya conozco que temes a Dios, por cuanto no me rehusaste tu hijo, tu único. </a:t>
            </a:r>
            <a:r>
              <a:rPr lang="es-ES" sz="2400" dirty="0">
                <a:solidFill>
                  <a:srgbClr val="00B0F0"/>
                </a:solidFill>
                <a:latin typeface="Calibri"/>
              </a:rPr>
              <a:t>Entonces alzó Abraham sus ojos y miró, y he aquí a sus espaldas un carnero trabado en un zarzal por sus cuernos;</a:t>
            </a:r>
            <a:r>
              <a:rPr lang="es-ES" sz="2400" dirty="0">
                <a:latin typeface="Calibri"/>
              </a:rPr>
              <a:t> y fue Abraham y tomó el carnero, y lo ofreció en holocausto en lugar de su hijo. </a:t>
            </a:r>
          </a:p>
        </p:txBody>
      </p:sp>
    </p:spTree>
    <p:extLst>
      <p:ext uri="{BB962C8B-B14F-4D97-AF65-F5344CB8AC3E}">
        <p14:creationId xmlns:p14="http://schemas.microsoft.com/office/powerpoint/2010/main" val="37017089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376DE-3A97-D0C8-24D6-7EF544FE88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422969-B152-5543-66EE-92E632D1E9A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1C2CA1B-EE83-F660-4961-541BFE752D5B}"/>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2" name="TextBox 1">
            <a:extLst>
              <a:ext uri="{FF2B5EF4-FFF2-40B4-BE49-F238E27FC236}">
                <a16:creationId xmlns:a16="http://schemas.microsoft.com/office/drawing/2014/main" id="{F36CB1B3-1E0B-3AE6-9A25-D16D3490BB51}"/>
              </a:ext>
            </a:extLst>
          </p:cNvPr>
          <p:cNvSpPr txBox="1"/>
          <p:nvPr/>
        </p:nvSpPr>
        <p:spPr>
          <a:xfrm>
            <a:off x="4582234" y="111770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Mediante la Biblia, “Dios instruye gradual y progresivamente a sus hijos” </a:t>
            </a:r>
          </a:p>
        </p:txBody>
      </p:sp>
      <p:sp>
        <p:nvSpPr>
          <p:cNvPr id="18" name="TextBox 17">
            <a:extLst>
              <a:ext uri="{FF2B5EF4-FFF2-40B4-BE49-F238E27FC236}">
                <a16:creationId xmlns:a16="http://schemas.microsoft.com/office/drawing/2014/main" id="{E7B17D16-B2F7-0655-59A9-10CF4645AE3F}"/>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EB094E90-825A-BCEF-7EB9-ED30F98CD006}"/>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 34</a:t>
            </a:r>
          </a:p>
        </p:txBody>
      </p:sp>
      <p:sp>
        <p:nvSpPr>
          <p:cNvPr id="10" name="2 CuadroTexto">
            <a:extLst>
              <a:ext uri="{FF2B5EF4-FFF2-40B4-BE49-F238E27FC236}">
                <a16:creationId xmlns:a16="http://schemas.microsoft.com/office/drawing/2014/main" id="{230B6973-1F1A-1C16-4175-4A7D46ECEE4E}"/>
              </a:ext>
            </a:extLst>
          </p:cNvPr>
          <p:cNvSpPr txBox="1"/>
          <p:nvPr/>
        </p:nvSpPr>
        <p:spPr>
          <a:xfrm>
            <a:off x="93650" y="476672"/>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29 </a:t>
            </a:r>
            <a:r>
              <a:rPr lang="es-ES" sz="2400" dirty="0">
                <a:solidFill>
                  <a:srgbClr val="FFFF00"/>
                </a:solidFill>
                <a:latin typeface="Calibri"/>
              </a:rPr>
              <a:t>El siguiente día vio Juan a Jesús que venía a él, y dijo:</a:t>
            </a:r>
            <a:r>
              <a:rPr lang="es-ES" sz="2400" dirty="0">
                <a:latin typeface="Calibri"/>
              </a:rPr>
              <a:t> </a:t>
            </a:r>
            <a:r>
              <a:rPr lang="es-ES" sz="2400" dirty="0">
                <a:solidFill>
                  <a:srgbClr val="00B0F0"/>
                </a:solidFill>
                <a:latin typeface="Calibri"/>
              </a:rPr>
              <a:t>He aquí el Cordero de Dios, que quita el pecado del mundo. </a:t>
            </a:r>
            <a:r>
              <a:rPr lang="es-ES" sz="2400" dirty="0">
                <a:latin typeface="Calibri"/>
              </a:rPr>
              <a:t>34 </a:t>
            </a:r>
            <a:r>
              <a:rPr lang="es-ES" sz="2400" dirty="0">
                <a:solidFill>
                  <a:srgbClr val="FFFF00"/>
                </a:solidFill>
                <a:latin typeface="Calibri"/>
              </a:rPr>
              <a:t>Y yo le vi, y he dado testimonio de que éste es el Hijo de Dios.</a:t>
            </a:r>
          </a:p>
        </p:txBody>
      </p:sp>
      <p:sp>
        <p:nvSpPr>
          <p:cNvPr id="19" name="TextBox 18">
            <a:extLst>
              <a:ext uri="{FF2B5EF4-FFF2-40B4-BE49-F238E27FC236}">
                <a16:creationId xmlns:a16="http://schemas.microsoft.com/office/drawing/2014/main" id="{40BFF832-587C-95AB-D4DE-576A76F5FFC6}"/>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“un hijo amado”</a:t>
            </a:r>
          </a:p>
        </p:txBody>
      </p:sp>
      <p:sp>
        <p:nvSpPr>
          <p:cNvPr id="12" name="TextBox 11">
            <a:extLst>
              <a:ext uri="{FF2B5EF4-FFF2-40B4-BE49-F238E27FC236}">
                <a16:creationId xmlns:a16="http://schemas.microsoft.com/office/drawing/2014/main" id="{0A62EAA4-7A82-C971-D60E-7AE797A65638}"/>
              </a:ext>
            </a:extLst>
          </p:cNvPr>
          <p:cNvSpPr txBox="1"/>
          <p:nvPr/>
        </p:nvSpPr>
        <p:spPr>
          <a:xfrm>
            <a:off x="4575378" y="228731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Por primera vez se usa la palabra amor en un contexto de “amor abnegado” por Dios</a:t>
            </a:r>
          </a:p>
        </p:txBody>
      </p:sp>
      <p:sp>
        <p:nvSpPr>
          <p:cNvPr id="7" name="TextBox 6">
            <a:extLst>
              <a:ext uri="{FF2B5EF4-FFF2-40B4-BE49-F238E27FC236}">
                <a16:creationId xmlns:a16="http://schemas.microsoft.com/office/drawing/2014/main" id="{110506D3-8F19-B274-C8D1-78DCC68BAE40}"/>
              </a:ext>
            </a:extLst>
          </p:cNvPr>
          <p:cNvSpPr txBox="1"/>
          <p:nvPr/>
        </p:nvSpPr>
        <p:spPr>
          <a:xfrm>
            <a:off x="4572000" y="28825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440B05F5-53AB-711D-10F4-FD1DCE5F9202}"/>
              </a:ext>
            </a:extLst>
          </p:cNvPr>
          <p:cNvSpPr txBox="1"/>
          <p:nvPr/>
        </p:nvSpPr>
        <p:spPr>
          <a:xfrm>
            <a:off x="4572000" y="3447306"/>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7909966A-CB4B-9735-76A7-B2F459874FC6}"/>
              </a:ext>
            </a:extLst>
          </p:cNvPr>
          <p:cNvSpPr txBox="1"/>
          <p:nvPr/>
        </p:nvSpPr>
        <p:spPr>
          <a:xfrm>
            <a:off x="4607496" y="379942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5" name="1 CuadroTexto">
            <a:extLst>
              <a:ext uri="{FF2B5EF4-FFF2-40B4-BE49-F238E27FC236}">
                <a16:creationId xmlns:a16="http://schemas.microsoft.com/office/drawing/2014/main" id="{C3C32985-9B98-CBDF-B755-2CB6E59F0470}"/>
              </a:ext>
            </a:extLst>
          </p:cNvPr>
          <p:cNvSpPr txBox="1"/>
          <p:nvPr/>
        </p:nvSpPr>
        <p:spPr>
          <a:xfrm>
            <a:off x="4933081" y="515719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Mateo 3:17</a:t>
            </a:r>
          </a:p>
        </p:txBody>
      </p:sp>
      <p:sp>
        <p:nvSpPr>
          <p:cNvPr id="9" name="2 CuadroTexto">
            <a:extLst>
              <a:ext uri="{FF2B5EF4-FFF2-40B4-BE49-F238E27FC236}">
                <a16:creationId xmlns:a16="http://schemas.microsoft.com/office/drawing/2014/main" id="{34AA062A-C512-9F42-0E05-EC937FF6441E}"/>
              </a:ext>
            </a:extLst>
          </p:cNvPr>
          <p:cNvSpPr txBox="1"/>
          <p:nvPr/>
        </p:nvSpPr>
        <p:spPr>
          <a:xfrm>
            <a:off x="4779872" y="5668611"/>
            <a:ext cx="433886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hubo una voz de los cielos, que decía: </a:t>
            </a:r>
            <a:r>
              <a:rPr lang="es-ES" sz="2400" dirty="0">
                <a:solidFill>
                  <a:srgbClr val="00B0F0"/>
                </a:solidFill>
                <a:latin typeface="Calibri"/>
              </a:rPr>
              <a:t>Este es mi Hijo amado, en quien tengo complacencia.</a:t>
            </a:r>
          </a:p>
        </p:txBody>
      </p:sp>
      <p:sp>
        <p:nvSpPr>
          <p:cNvPr id="11" name="1 CuadroTexto">
            <a:extLst>
              <a:ext uri="{FF2B5EF4-FFF2-40B4-BE49-F238E27FC236}">
                <a16:creationId xmlns:a16="http://schemas.microsoft.com/office/drawing/2014/main" id="{01CC4381-8BFC-127A-B4ED-FDA9E8991786}"/>
              </a:ext>
            </a:extLst>
          </p:cNvPr>
          <p:cNvSpPr txBox="1"/>
          <p:nvPr/>
        </p:nvSpPr>
        <p:spPr>
          <a:xfrm>
            <a:off x="256181" y="22515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22:11-13</a:t>
            </a:r>
          </a:p>
        </p:txBody>
      </p:sp>
      <p:sp>
        <p:nvSpPr>
          <p:cNvPr id="14" name="2 CuadroTexto">
            <a:extLst>
              <a:ext uri="{FF2B5EF4-FFF2-40B4-BE49-F238E27FC236}">
                <a16:creationId xmlns:a16="http://schemas.microsoft.com/office/drawing/2014/main" id="{9012A924-BF9D-DB8A-4585-973A191D4731}"/>
              </a:ext>
            </a:extLst>
          </p:cNvPr>
          <p:cNvSpPr txBox="1"/>
          <p:nvPr/>
        </p:nvSpPr>
        <p:spPr>
          <a:xfrm>
            <a:off x="-36512" y="2760535"/>
            <a:ext cx="4680519"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el ángel de Jehová le dio voces desde el cielo, y dijo: </a:t>
            </a:r>
            <a:r>
              <a:rPr lang="es-ES" sz="2400" dirty="0">
                <a:solidFill>
                  <a:srgbClr val="00B0F0"/>
                </a:solidFill>
                <a:latin typeface="Calibri"/>
              </a:rPr>
              <a:t>Abraham, Abraham. Y él respondió: Heme aquí</a:t>
            </a:r>
            <a:r>
              <a:rPr lang="es-ES" sz="2400" dirty="0">
                <a:solidFill>
                  <a:srgbClr val="FFFF00"/>
                </a:solidFill>
                <a:latin typeface="Calibri"/>
              </a:rPr>
              <a:t>. Y dijo: No extiendas tu mano sobre el muchacho, ni le hagas nada; porque ya conozco que temes a Dios, por cuanto no me rehusaste tu hijo, tu único. </a:t>
            </a:r>
            <a:r>
              <a:rPr lang="es-ES" sz="2400" dirty="0">
                <a:solidFill>
                  <a:srgbClr val="00B0F0"/>
                </a:solidFill>
                <a:latin typeface="Calibri"/>
              </a:rPr>
              <a:t>Entonces alzó Abraham sus ojos y miró, y he aquí a sus espaldas un carnero trabado en un zarzal por sus cuernos;</a:t>
            </a:r>
            <a:r>
              <a:rPr lang="es-ES" sz="2400" dirty="0">
                <a:latin typeface="Calibri"/>
              </a:rPr>
              <a:t> </a:t>
            </a:r>
            <a:r>
              <a:rPr lang="es-ES" sz="2400" dirty="0">
                <a:solidFill>
                  <a:srgbClr val="FFFF00"/>
                </a:solidFill>
                <a:latin typeface="Calibri"/>
              </a:rPr>
              <a:t>y fue Abraham y tomó el carnero, y lo ofreció en holocausto en lugar de su hijo. </a:t>
            </a:r>
          </a:p>
        </p:txBody>
      </p:sp>
      <p:sp>
        <p:nvSpPr>
          <p:cNvPr id="15" name="TextBox 14">
            <a:extLst>
              <a:ext uri="{FF2B5EF4-FFF2-40B4-BE49-F238E27FC236}">
                <a16:creationId xmlns:a16="http://schemas.microsoft.com/office/drawing/2014/main" id="{0BE78391-F607-23B6-AE75-613A8416DBAD}"/>
              </a:ext>
            </a:extLst>
          </p:cNvPr>
          <p:cNvSpPr txBox="1"/>
          <p:nvPr/>
        </p:nvSpPr>
        <p:spPr>
          <a:xfrm>
            <a:off x="4587884" y="41253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Tree>
    <p:extLst>
      <p:ext uri="{BB962C8B-B14F-4D97-AF65-F5344CB8AC3E}">
        <p14:creationId xmlns:p14="http://schemas.microsoft.com/office/powerpoint/2010/main" val="253591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129FF-C394-2531-CC2D-F40CC3BECD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CC5B92-B21D-9E4D-94B1-6CE7E8B374C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7FF3CC5-059F-2129-3342-66CF0FD289A3}"/>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9AEAE4F0-A82C-6F19-75B5-1F0A9356C554}"/>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D027F299-DB9B-B88F-5FD6-0D8AAB31DD65}"/>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329D97BF-EC31-EEF4-A19B-84BB0797FF54}"/>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la paga del pecado es muerte, mas la dádiva de Dios es vida eterna en Cristo Jesús Señor nuestro.</a:t>
            </a:r>
          </a:p>
        </p:txBody>
      </p:sp>
      <p:sp>
        <p:nvSpPr>
          <p:cNvPr id="7" name="TextBox 6">
            <a:extLst>
              <a:ext uri="{FF2B5EF4-FFF2-40B4-BE49-F238E27FC236}">
                <a16:creationId xmlns:a16="http://schemas.microsoft.com/office/drawing/2014/main" id="{5F0CE7BB-82BF-FEB6-1AF5-4DDDF022F90E}"/>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67C3417D-D99B-F003-F360-EC02A9EADE8B}"/>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8ACFD0FD-D229-CB17-638F-F488DB19ADBF}"/>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5D7EF510-4238-3C00-493D-191F3B91EE29}"/>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87799B1C-4EF0-743F-0377-C4FD5AF93A02}"/>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Tree>
    <p:extLst>
      <p:ext uri="{BB962C8B-B14F-4D97-AF65-F5344CB8AC3E}">
        <p14:creationId xmlns:p14="http://schemas.microsoft.com/office/powerpoint/2010/main" val="102493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7" grpId="0" animBg="1"/>
      <p:bldP spid="4" grpId="0" animBg="1"/>
      <p:bldP spid="15" grpId="0"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F1A06-3373-1C6D-A552-8DDA00C84B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F520531-276A-04AD-5CD3-0051BF158086}"/>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00813E1-3849-3438-8C93-F88283ECFA52}"/>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8E0481CA-A5EE-75C5-56F2-B94A5FF037B0}"/>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6D69902-A6A8-2965-ACA7-05A4B9D16A1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D21957A5-F71A-549D-A501-BE187BB31F16}"/>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BBA9B9CD-97E1-879F-BCAA-8542563AFA0D}"/>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6E2F8CAC-AA9B-66D5-2542-E197A6E50E21}"/>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9FDA4F5B-109A-4416-7770-360BB942095A}"/>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15C957B6-4EA7-46E2-1EBA-2F7CAEB5E835}"/>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FA2D12BD-571C-BC38-DFF7-649BF5F46AD2}"/>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3A2008ED-F0EC-AADD-2A37-52ACB593B850}"/>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135EE495-D9DA-C3CD-5475-87A503615E38}"/>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1345BD88-D4FA-F398-CAEB-D422CCAAB59C}"/>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Tomó, pues, Jehová Dios al hombre, y lo puso en el huerto de Edén, para que lo labrara y lo guardase. Y mandó Jehová Dios al hombre, diciendo: De todo árbol del huerto podrás comer; mas del árbol de la ciencia del bien y del mal no comerás; porque el día que de él comieres, ciertamente morirás. </a:t>
            </a:r>
          </a:p>
        </p:txBody>
      </p:sp>
    </p:spTree>
    <p:extLst>
      <p:ext uri="{BB962C8B-B14F-4D97-AF65-F5344CB8AC3E}">
        <p14:creationId xmlns:p14="http://schemas.microsoft.com/office/powerpoint/2010/main" val="297456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6D4F7-2DF0-5F94-5AAB-DC10DB8127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01744F-6253-B706-6FDB-E8E111AA971F}"/>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62C50DDD-17C4-170F-E465-D0F995186F65}"/>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E6CA3B3A-8D0F-C8B0-93A1-DD34056F4CEC}"/>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E3B0E9C3-25C6-1FC8-A4F0-695C0F44B7FB}"/>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0D6283F3-3AAF-1736-0C05-2B696CF67E62}"/>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19DA129C-04F9-888C-73E2-BAEF02455994}"/>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7A1E74A6-F6DE-5ACA-E557-8B8A1778D812}"/>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265AFBDB-EE2E-DBC5-C87D-C92358DD34B0}"/>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9C82B745-EE52-9D9F-ECF1-F51B00547117}"/>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2B3953B8-DD5F-5518-3888-B1CA1DEE469C}"/>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A7A8C139-53E7-160E-5469-11F0BFFA39E8}"/>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6DE7BA52-3FE8-B542-FC2C-EEA515B6A771}"/>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51CA68FE-AD80-8651-0C45-F9E089D46BAA}"/>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latin typeface="Calibri"/>
              </a:rPr>
              <a:t>Y mandó Jehová Dios al hombre, diciendo: De todo árbol del huerto podrás comer; mas del árbol de la ciencia del bien y del mal no comerás; porque el día que de él comieres, ciertamente morirás. </a:t>
            </a:r>
          </a:p>
        </p:txBody>
      </p:sp>
    </p:spTree>
    <p:extLst>
      <p:ext uri="{BB962C8B-B14F-4D97-AF65-F5344CB8AC3E}">
        <p14:creationId xmlns:p14="http://schemas.microsoft.com/office/powerpoint/2010/main" val="1458193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C1B69-0C7D-E389-7BF4-1620D434A0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AED56A-628F-A135-B3B9-C54B66DDE42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9F3F5C43-E9D9-D442-9FF8-D3E6B56B1BAF}"/>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8DC71144-3B85-C7C7-1E0D-076148A9B88B}"/>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4E41C6F1-DE66-B905-EF20-B31B67FBE457}"/>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9B36AB23-922E-267D-44AF-088EF6D2ED70}"/>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DC376CA8-E43A-E106-C59D-1E6FD5E84087}"/>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31A71B97-8410-3555-A41E-35E3C2EF644D}"/>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C14A0351-63CA-B3B0-4FF0-D6ECF111EF19}"/>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AF4AA532-1DC0-0153-C397-6F8BCEBC5A9D}"/>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DE228A61-3B72-7CA6-4D73-56B1E39F0BC3}"/>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3982AEBC-0694-0283-EE09-87F68DE060E4}"/>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FFE7176A-A257-5D1D-1E03-1B1F90F888AB}"/>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252CD414-637E-B571-33CC-5CF365A55077}"/>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solidFill>
                  <a:srgbClr val="00B0F0"/>
                </a:solidFill>
                <a:latin typeface="Calibri"/>
              </a:rPr>
              <a:t>Y mandó Jehová Dios al hombre, diciendo: De todo árbol del huerto podrás comer; mas del árbol de la ciencia del bien y del mal no comerás; </a:t>
            </a:r>
            <a:r>
              <a:rPr lang="es-ES" sz="2400" dirty="0">
                <a:latin typeface="Calibri"/>
              </a:rPr>
              <a:t>porque el día que de él comieres, ciertamente morirás. </a:t>
            </a:r>
          </a:p>
        </p:txBody>
      </p:sp>
    </p:spTree>
    <p:extLst>
      <p:ext uri="{BB962C8B-B14F-4D97-AF65-F5344CB8AC3E}">
        <p14:creationId xmlns:p14="http://schemas.microsoft.com/office/powerpoint/2010/main" val="14337651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0F985-C6E1-329C-0681-C18C139A2F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E3D734-ADCA-8740-3AB2-B94308CB2BCF}"/>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1D6284E-F76B-899D-192B-D4DC006FCB49}"/>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78A5D68E-0B42-D0EF-264C-E3B8F44E2ED0}"/>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391491CF-9375-6274-BC61-3BD4AE38456B}"/>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08D4A030-EC82-9B09-72E3-FFEA6A0C7D26}"/>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F143A312-026C-3548-170A-F40832774A6D}"/>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B48BCA8E-8D4E-90D0-261C-6073B3264E4A}"/>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24A2271F-1564-25BD-A54B-F6F34DF4B20D}"/>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6DA722C5-B801-A54B-4D1F-8BA878FDC8C7}"/>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727D9AB0-DFFF-CA4D-D2E6-B8EB21BB6537}"/>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B874980F-6FEB-E83F-9EEB-520FE568C2FB}"/>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A69E21E8-30A7-50FC-37F3-AD11B2CB888D}"/>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4B77DA89-D7CB-24A5-5726-C3EB7D367715}"/>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solidFill>
                  <a:srgbClr val="00B0F0"/>
                </a:solidFill>
                <a:latin typeface="Calibri"/>
              </a:rPr>
              <a:t>Y mandó Jehová Dios al hombre, diciendo: De todo árbol del huerto podrás comer; mas del árbol de la ciencia del bien y del mal no comerás; </a:t>
            </a:r>
            <a:r>
              <a:rPr lang="es-ES" sz="2400" dirty="0">
                <a:solidFill>
                  <a:srgbClr val="FFFF00"/>
                </a:solidFill>
                <a:latin typeface="Calibri"/>
              </a:rPr>
              <a:t>porque el día que de él comieres, ciertamente morirás. </a:t>
            </a:r>
          </a:p>
        </p:txBody>
      </p:sp>
      <p:sp>
        <p:nvSpPr>
          <p:cNvPr id="11" name="TextBox 10">
            <a:extLst>
              <a:ext uri="{FF2B5EF4-FFF2-40B4-BE49-F238E27FC236}">
                <a16:creationId xmlns:a16="http://schemas.microsoft.com/office/drawing/2014/main" id="{6DD18118-2C25-6917-1C54-C6D05D9894DC}"/>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1 CuadroTexto">
            <a:extLst>
              <a:ext uri="{FF2B5EF4-FFF2-40B4-BE49-F238E27FC236}">
                <a16:creationId xmlns:a16="http://schemas.microsoft.com/office/drawing/2014/main" id="{A31B8C88-DDB8-5327-5EEA-4323BFA2FCBB}"/>
              </a:ext>
            </a:extLst>
          </p:cNvPr>
          <p:cNvSpPr txBox="1"/>
          <p:nvPr/>
        </p:nvSpPr>
        <p:spPr>
          <a:xfrm>
            <a:off x="251520" y="46849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4:8</a:t>
            </a:r>
          </a:p>
        </p:txBody>
      </p:sp>
      <p:sp>
        <p:nvSpPr>
          <p:cNvPr id="14" name="2 CuadroTexto">
            <a:extLst>
              <a:ext uri="{FF2B5EF4-FFF2-40B4-BE49-F238E27FC236}">
                <a16:creationId xmlns:a16="http://schemas.microsoft.com/office/drawing/2014/main" id="{9E53ED9E-0EC4-40EF-FE3E-F3CD6329CD71}"/>
              </a:ext>
            </a:extLst>
          </p:cNvPr>
          <p:cNvSpPr txBox="1"/>
          <p:nvPr/>
        </p:nvSpPr>
        <p:spPr>
          <a:xfrm>
            <a:off x="102907" y="5238778"/>
            <a:ext cx="4311287"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Caín a su hermano Abel: Salgamos al campo. Y aconteció que estando ellos en el campo, Caín se levantó contra su hermano Abel, y lo mató. </a:t>
            </a:r>
          </a:p>
        </p:txBody>
      </p:sp>
    </p:spTree>
    <p:extLst>
      <p:ext uri="{BB962C8B-B14F-4D97-AF65-F5344CB8AC3E}">
        <p14:creationId xmlns:p14="http://schemas.microsoft.com/office/powerpoint/2010/main" val="302394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6FD8F-B7B3-F4AB-A438-74607D8DAC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EC6A50-DABB-5F4A-03E4-9B23FC9648E0}"/>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FCAF8631-55C1-5622-1F90-DCAD03DD1F78}"/>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39FCFF17-4F74-8BDE-C743-BA8A9B375EE9}"/>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C54F5A99-061C-CC35-AE88-357E0540944F}"/>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4007946E-5803-B988-A105-5DA2D3432B4E}"/>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5D38AC26-6FA0-DD2E-F1B3-AD0CD02729A3}"/>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26F4B29C-DF06-410C-34D1-922E0F59F708}"/>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9C8AD2AF-0B41-C3AA-FB4A-8E414E917568}"/>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9E9235B7-92E7-EEE0-601A-9B4E73881642}"/>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247C9E6E-E1D0-2F1C-6703-DF51BFC1DABF}"/>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C9A8FE16-7FDB-53C6-8B9B-45E6468B2348}"/>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8AAD6A2F-7239-7475-4A18-CDC63ED40158}"/>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0BD0C0F5-755D-93DA-8AFB-84204D2D2A87}"/>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solidFill>
                  <a:srgbClr val="00B0F0"/>
                </a:solidFill>
                <a:latin typeface="Calibri"/>
              </a:rPr>
              <a:t>Y mandó Jehová Dios al hombre, diciendo: De todo árbol del huerto podrás comer; mas del árbol de la ciencia del bien y del mal no comerás; </a:t>
            </a:r>
            <a:r>
              <a:rPr lang="es-ES" sz="2400" dirty="0">
                <a:solidFill>
                  <a:srgbClr val="FFFF00"/>
                </a:solidFill>
                <a:latin typeface="Calibri"/>
              </a:rPr>
              <a:t>porque el día que de él comieres, ciertamente morirás. </a:t>
            </a:r>
          </a:p>
        </p:txBody>
      </p:sp>
      <p:sp>
        <p:nvSpPr>
          <p:cNvPr id="11" name="TextBox 10">
            <a:extLst>
              <a:ext uri="{FF2B5EF4-FFF2-40B4-BE49-F238E27FC236}">
                <a16:creationId xmlns:a16="http://schemas.microsoft.com/office/drawing/2014/main" id="{682FA3EC-B768-4179-0766-7E55C2A911F0}"/>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1 CuadroTexto">
            <a:extLst>
              <a:ext uri="{FF2B5EF4-FFF2-40B4-BE49-F238E27FC236}">
                <a16:creationId xmlns:a16="http://schemas.microsoft.com/office/drawing/2014/main" id="{3F527E08-E7DB-21AC-E4DE-BC26D97ECD0A}"/>
              </a:ext>
            </a:extLst>
          </p:cNvPr>
          <p:cNvSpPr txBox="1"/>
          <p:nvPr/>
        </p:nvSpPr>
        <p:spPr>
          <a:xfrm>
            <a:off x="251520" y="46849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4:8</a:t>
            </a:r>
          </a:p>
        </p:txBody>
      </p:sp>
      <p:sp>
        <p:nvSpPr>
          <p:cNvPr id="14" name="2 CuadroTexto">
            <a:extLst>
              <a:ext uri="{FF2B5EF4-FFF2-40B4-BE49-F238E27FC236}">
                <a16:creationId xmlns:a16="http://schemas.microsoft.com/office/drawing/2014/main" id="{3191A323-405A-156B-8592-F26F1E26375C}"/>
              </a:ext>
            </a:extLst>
          </p:cNvPr>
          <p:cNvSpPr txBox="1"/>
          <p:nvPr/>
        </p:nvSpPr>
        <p:spPr>
          <a:xfrm>
            <a:off x="102907" y="5238778"/>
            <a:ext cx="4311287"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Caín a su hermano Abel: Salgamos al campo.</a:t>
            </a:r>
            <a:r>
              <a:rPr lang="es-ES" sz="2400" dirty="0">
                <a:latin typeface="Calibri"/>
              </a:rPr>
              <a:t> Y aconteció que estando ellos en el campo, Caín se levantó contra su hermano Abel, y lo mató. </a:t>
            </a:r>
          </a:p>
        </p:txBody>
      </p:sp>
    </p:spTree>
    <p:extLst>
      <p:ext uri="{BB962C8B-B14F-4D97-AF65-F5344CB8AC3E}">
        <p14:creationId xmlns:p14="http://schemas.microsoft.com/office/powerpoint/2010/main" val="19730732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5E404-8960-AACD-BC7E-C6EBBD7433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55EAB8-0398-07FA-3CC1-9FADDF0E334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C177B84-76CA-0E7E-3611-378470CFC6A1}"/>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2D7710AD-042D-E757-AE92-547558974D8D}"/>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C3F650E3-ABAD-4B4D-6DBC-20E14FE59154}"/>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D4EEE8F6-6F9E-C3CC-9099-0AC3DE5047C7}"/>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CF01D768-51E3-3CFA-D638-300816FD2B68}"/>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AEC8ED42-B996-F79B-6E4F-85E903178445}"/>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AB20D79F-5FE6-7489-6834-39EBDE3AAC8E}"/>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47A4E898-70A6-A4E2-9529-0D916FCDD798}"/>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E2331849-98BC-0D0C-8349-8D2425362154}"/>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D63738E9-B8EB-27D3-EF20-33F8E8BDD922}"/>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D5F0F504-DE9F-764B-E128-2C4B648F8FDE}"/>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573AA934-DE01-57C7-C290-B11DFE65B7B7}"/>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solidFill>
                  <a:srgbClr val="00B0F0"/>
                </a:solidFill>
                <a:latin typeface="Calibri"/>
              </a:rPr>
              <a:t>Y mandó Jehová Dios al hombre, diciendo: De todo árbol del huerto podrás comer; mas del árbol de la ciencia del bien y del mal no comerás; </a:t>
            </a:r>
            <a:r>
              <a:rPr lang="es-ES" sz="2400" dirty="0">
                <a:solidFill>
                  <a:srgbClr val="FFFF00"/>
                </a:solidFill>
                <a:latin typeface="Calibri"/>
              </a:rPr>
              <a:t>porque el día que de él comieres, ciertamente morirás. </a:t>
            </a:r>
          </a:p>
        </p:txBody>
      </p:sp>
      <p:sp>
        <p:nvSpPr>
          <p:cNvPr id="11" name="TextBox 10">
            <a:extLst>
              <a:ext uri="{FF2B5EF4-FFF2-40B4-BE49-F238E27FC236}">
                <a16:creationId xmlns:a16="http://schemas.microsoft.com/office/drawing/2014/main" id="{970A0923-B982-0823-765A-E0711468F1AC}"/>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1 CuadroTexto">
            <a:extLst>
              <a:ext uri="{FF2B5EF4-FFF2-40B4-BE49-F238E27FC236}">
                <a16:creationId xmlns:a16="http://schemas.microsoft.com/office/drawing/2014/main" id="{7C74B02C-CC10-5D2C-CC33-F4EB89F4057E}"/>
              </a:ext>
            </a:extLst>
          </p:cNvPr>
          <p:cNvSpPr txBox="1"/>
          <p:nvPr/>
        </p:nvSpPr>
        <p:spPr>
          <a:xfrm>
            <a:off x="251520" y="46849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4:8</a:t>
            </a:r>
          </a:p>
        </p:txBody>
      </p:sp>
      <p:sp>
        <p:nvSpPr>
          <p:cNvPr id="14" name="2 CuadroTexto">
            <a:extLst>
              <a:ext uri="{FF2B5EF4-FFF2-40B4-BE49-F238E27FC236}">
                <a16:creationId xmlns:a16="http://schemas.microsoft.com/office/drawing/2014/main" id="{2F2B5250-2C83-EBF1-AC1A-55CC096B2468}"/>
              </a:ext>
            </a:extLst>
          </p:cNvPr>
          <p:cNvSpPr txBox="1"/>
          <p:nvPr/>
        </p:nvSpPr>
        <p:spPr>
          <a:xfrm>
            <a:off x="102907" y="5238778"/>
            <a:ext cx="4311287"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Caín a su hermano Abel: Salgamos al campo.</a:t>
            </a:r>
            <a:r>
              <a:rPr lang="es-ES" sz="2400" dirty="0">
                <a:latin typeface="Calibri"/>
              </a:rPr>
              <a:t> </a:t>
            </a:r>
            <a:r>
              <a:rPr lang="es-ES" sz="2400" dirty="0">
                <a:solidFill>
                  <a:srgbClr val="00B0F0"/>
                </a:solidFill>
                <a:latin typeface="Calibri"/>
              </a:rPr>
              <a:t>Y aconteció que estando ellos en el campo, Caín se levantó contra su hermano Abel, y </a:t>
            </a:r>
            <a:r>
              <a:rPr lang="es-ES" sz="2400" u="sng" dirty="0">
                <a:solidFill>
                  <a:srgbClr val="00B0F0"/>
                </a:solidFill>
                <a:latin typeface="Calibri"/>
              </a:rPr>
              <a:t>lo mató</a:t>
            </a:r>
            <a:r>
              <a:rPr lang="es-ES" sz="2400" dirty="0">
                <a:solidFill>
                  <a:srgbClr val="00B0F0"/>
                </a:solidFill>
                <a:latin typeface="Calibri"/>
              </a:rPr>
              <a:t>. </a:t>
            </a:r>
          </a:p>
        </p:txBody>
      </p:sp>
      <p:sp>
        <p:nvSpPr>
          <p:cNvPr id="17" name="1 CuadroTexto">
            <a:extLst>
              <a:ext uri="{FF2B5EF4-FFF2-40B4-BE49-F238E27FC236}">
                <a16:creationId xmlns:a16="http://schemas.microsoft.com/office/drawing/2014/main" id="{9954A972-67B9-FDEB-54E5-0A09F87D52DE}"/>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0AC63BBE-0424-957A-4237-8EEBA6DAB2E7}"/>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Así que, por cuanto los hijos participaron de carne y sangre, él también participó de lo mismo, para destruir por medio de la muerte al que tenía el imperio de la muerte, esto es, al diablo</a:t>
            </a:r>
          </a:p>
        </p:txBody>
      </p:sp>
    </p:spTree>
    <p:extLst>
      <p:ext uri="{BB962C8B-B14F-4D97-AF65-F5344CB8AC3E}">
        <p14:creationId xmlns:p14="http://schemas.microsoft.com/office/powerpoint/2010/main" val="195274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55E8D-5751-7CE8-A00E-B12DAFAFFB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99A8EBF-5764-5737-6727-D4B6D3AD5B0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BAFE9CB8-C290-D7BD-3B04-12CDC7B6F1E1}"/>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CDA8193E-557F-6D68-3866-32F2986B254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0B5CA738-2818-727F-5FFA-B53DC80381F3}"/>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87AC9A6F-3706-7328-A10F-C4BDCD0C40DB}"/>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BEC15196-31E4-CA94-E313-96757FE622C0}"/>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ACD80B8B-1F6B-2086-D147-088BC3468A8D}"/>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10E95BDF-ED3F-040C-6EFC-C92F3F25A028}"/>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EACFB41A-8CF1-3851-6C1C-CF62CF32516B}"/>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690FBF9A-8686-AB4A-04B3-5857291CBA77}"/>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6CBD2E8C-BB68-F635-B44E-C0D2008F7C8C}"/>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E7DEE227-A546-2B8D-ECC0-3A9B31871DE0}"/>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C69934CD-3BC5-671F-0156-850DBD3D2EF2}"/>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solidFill>
                  <a:srgbClr val="00B0F0"/>
                </a:solidFill>
                <a:latin typeface="Calibri"/>
              </a:rPr>
              <a:t>Y mandó Jehová Dios al hombre, diciendo: De todo árbol del huerto podrás comer; mas del árbol de la ciencia del bien y del mal no comerás; </a:t>
            </a:r>
            <a:r>
              <a:rPr lang="es-ES" sz="2400" dirty="0">
                <a:solidFill>
                  <a:srgbClr val="FFFF00"/>
                </a:solidFill>
                <a:latin typeface="Calibri"/>
              </a:rPr>
              <a:t>porque el día que de él comieres, ciertamente morirás. </a:t>
            </a:r>
          </a:p>
        </p:txBody>
      </p:sp>
      <p:sp>
        <p:nvSpPr>
          <p:cNvPr id="11" name="TextBox 10">
            <a:extLst>
              <a:ext uri="{FF2B5EF4-FFF2-40B4-BE49-F238E27FC236}">
                <a16:creationId xmlns:a16="http://schemas.microsoft.com/office/drawing/2014/main" id="{9A9AC86F-4B05-F488-1800-BF2B889117D4}"/>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1 CuadroTexto">
            <a:extLst>
              <a:ext uri="{FF2B5EF4-FFF2-40B4-BE49-F238E27FC236}">
                <a16:creationId xmlns:a16="http://schemas.microsoft.com/office/drawing/2014/main" id="{7B718E05-A060-4881-AE35-D113CD1E5FCC}"/>
              </a:ext>
            </a:extLst>
          </p:cNvPr>
          <p:cNvSpPr txBox="1"/>
          <p:nvPr/>
        </p:nvSpPr>
        <p:spPr>
          <a:xfrm>
            <a:off x="251520" y="46849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4:8</a:t>
            </a:r>
          </a:p>
        </p:txBody>
      </p:sp>
      <p:sp>
        <p:nvSpPr>
          <p:cNvPr id="14" name="2 CuadroTexto">
            <a:extLst>
              <a:ext uri="{FF2B5EF4-FFF2-40B4-BE49-F238E27FC236}">
                <a16:creationId xmlns:a16="http://schemas.microsoft.com/office/drawing/2014/main" id="{D79731EB-89C9-7FD9-257B-A3DC6CABEE5C}"/>
              </a:ext>
            </a:extLst>
          </p:cNvPr>
          <p:cNvSpPr txBox="1"/>
          <p:nvPr/>
        </p:nvSpPr>
        <p:spPr>
          <a:xfrm>
            <a:off x="102907" y="5238778"/>
            <a:ext cx="4311287"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Caín a su hermano Abel: Salgamos al campo.</a:t>
            </a:r>
            <a:r>
              <a:rPr lang="es-ES" sz="2400" dirty="0">
                <a:latin typeface="Calibri"/>
              </a:rPr>
              <a:t> </a:t>
            </a:r>
            <a:r>
              <a:rPr lang="es-ES" sz="2400" dirty="0">
                <a:solidFill>
                  <a:srgbClr val="00B0F0"/>
                </a:solidFill>
                <a:latin typeface="Calibri"/>
              </a:rPr>
              <a:t>Y aconteció que estando ellos en el campo, Caín se levantó contra su hermano Abel, y </a:t>
            </a:r>
            <a:r>
              <a:rPr lang="es-ES" sz="2400" u="sng" dirty="0">
                <a:solidFill>
                  <a:srgbClr val="00B0F0"/>
                </a:solidFill>
                <a:latin typeface="Calibri"/>
              </a:rPr>
              <a:t>lo mató</a:t>
            </a:r>
            <a:r>
              <a:rPr lang="es-ES" sz="2400" dirty="0">
                <a:solidFill>
                  <a:srgbClr val="00B0F0"/>
                </a:solidFill>
                <a:latin typeface="Calibri"/>
              </a:rPr>
              <a:t>. </a:t>
            </a:r>
          </a:p>
        </p:txBody>
      </p:sp>
      <p:sp>
        <p:nvSpPr>
          <p:cNvPr id="17" name="1 CuadroTexto">
            <a:extLst>
              <a:ext uri="{FF2B5EF4-FFF2-40B4-BE49-F238E27FC236}">
                <a16:creationId xmlns:a16="http://schemas.microsoft.com/office/drawing/2014/main" id="{17242875-1476-BCDF-F3D6-59F7539C493B}"/>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EB552521-73FE-660A-0988-06120CDE4300}"/>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latin typeface="Calibri"/>
              </a:rPr>
              <a:t>para destruir por medio de la muerte al que tenía el imperio de la muerte, esto es, al diablo</a:t>
            </a:r>
          </a:p>
        </p:txBody>
      </p:sp>
    </p:spTree>
    <p:extLst>
      <p:ext uri="{BB962C8B-B14F-4D97-AF65-F5344CB8AC3E}">
        <p14:creationId xmlns:p14="http://schemas.microsoft.com/office/powerpoint/2010/main" val="2884315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013E-E569-6563-B1A2-27399BB4506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AC9D5D-35F7-6CF6-1E48-D8CC05F069A5}"/>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324CA17-817B-CB20-CACD-ED8924731C7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429F0D33-D3E9-F1FF-E567-4BB4AACE80CA}"/>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6D1D17D-5818-935A-F4F7-AC2DE9F1DEC7}"/>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00C27AFD-C0C3-7AA7-3449-4915EA7DD48B}"/>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979139D3-2280-DF98-2DBB-6282BF14D0FD}"/>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53A03617-1D29-9CB5-D64A-86237587A445}"/>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7C238C7F-23C5-927E-F7BF-90E814FD43A3}"/>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06C979AE-3871-CBF1-3E20-C6D8E031760B}"/>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A2B6E274-058E-3969-0AF0-C36075C21BBA}"/>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8EAE748B-2B89-771F-A8F4-66A493F421CB}"/>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D6C6E3E1-FEE9-DCE8-A11C-34B3A47AA56F}"/>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2:15-17</a:t>
            </a:r>
          </a:p>
        </p:txBody>
      </p:sp>
      <p:sp>
        <p:nvSpPr>
          <p:cNvPr id="9" name="2 CuadroTexto">
            <a:extLst>
              <a:ext uri="{FF2B5EF4-FFF2-40B4-BE49-F238E27FC236}">
                <a16:creationId xmlns:a16="http://schemas.microsoft.com/office/drawing/2014/main" id="{9C111397-36F0-1D10-4255-2549BBAE3C4A}"/>
              </a:ext>
            </a:extLst>
          </p:cNvPr>
          <p:cNvSpPr txBox="1"/>
          <p:nvPr/>
        </p:nvSpPr>
        <p:spPr>
          <a:xfrm>
            <a:off x="-36512" y="2077346"/>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Tomó, pues, Jehová Dios al hombre, y lo puso en el huerto de Edén, para que lo labrara y lo guardase. </a:t>
            </a:r>
            <a:r>
              <a:rPr lang="es-ES" sz="2400" dirty="0">
                <a:solidFill>
                  <a:srgbClr val="00B0F0"/>
                </a:solidFill>
                <a:latin typeface="Calibri"/>
              </a:rPr>
              <a:t>Y mandó Jehová Dios al hombre, diciendo: De todo árbol del huerto podrás comer; mas del árbol de la ciencia del bien y del mal no comerás; </a:t>
            </a:r>
            <a:r>
              <a:rPr lang="es-ES" sz="2400" dirty="0">
                <a:solidFill>
                  <a:srgbClr val="FFFF00"/>
                </a:solidFill>
                <a:latin typeface="Calibri"/>
              </a:rPr>
              <a:t>porque el día que de él comieres, ciertamente morirás. </a:t>
            </a:r>
          </a:p>
        </p:txBody>
      </p:sp>
      <p:sp>
        <p:nvSpPr>
          <p:cNvPr id="11" name="TextBox 10">
            <a:extLst>
              <a:ext uri="{FF2B5EF4-FFF2-40B4-BE49-F238E27FC236}">
                <a16:creationId xmlns:a16="http://schemas.microsoft.com/office/drawing/2014/main" id="{23791433-C2B6-B1C4-03C4-87B846B24E94}"/>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1 CuadroTexto">
            <a:extLst>
              <a:ext uri="{FF2B5EF4-FFF2-40B4-BE49-F238E27FC236}">
                <a16:creationId xmlns:a16="http://schemas.microsoft.com/office/drawing/2014/main" id="{167496CE-22B7-56A2-00CA-B2D3FDDFE572}"/>
              </a:ext>
            </a:extLst>
          </p:cNvPr>
          <p:cNvSpPr txBox="1"/>
          <p:nvPr/>
        </p:nvSpPr>
        <p:spPr>
          <a:xfrm>
            <a:off x="251520" y="468495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4:8</a:t>
            </a:r>
          </a:p>
        </p:txBody>
      </p:sp>
      <p:sp>
        <p:nvSpPr>
          <p:cNvPr id="14" name="2 CuadroTexto">
            <a:extLst>
              <a:ext uri="{FF2B5EF4-FFF2-40B4-BE49-F238E27FC236}">
                <a16:creationId xmlns:a16="http://schemas.microsoft.com/office/drawing/2014/main" id="{5B4CED36-2897-9517-60EA-3AFD7A6EC109}"/>
              </a:ext>
            </a:extLst>
          </p:cNvPr>
          <p:cNvSpPr txBox="1"/>
          <p:nvPr/>
        </p:nvSpPr>
        <p:spPr>
          <a:xfrm>
            <a:off x="102907" y="5238778"/>
            <a:ext cx="4311287"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Caín a su hermano Abel: Salgamos al campo.</a:t>
            </a:r>
            <a:r>
              <a:rPr lang="es-ES" sz="2400" dirty="0">
                <a:latin typeface="Calibri"/>
              </a:rPr>
              <a:t> </a:t>
            </a:r>
            <a:r>
              <a:rPr lang="es-ES" sz="2400" dirty="0">
                <a:solidFill>
                  <a:srgbClr val="00B0F0"/>
                </a:solidFill>
                <a:latin typeface="Calibri"/>
              </a:rPr>
              <a:t>Y aconteció que estando ellos en el campo, Caín se levantó contra su hermano Abel, y </a:t>
            </a:r>
            <a:r>
              <a:rPr lang="es-ES" sz="2400" u="sng" dirty="0">
                <a:solidFill>
                  <a:srgbClr val="00B0F0"/>
                </a:solidFill>
                <a:latin typeface="Calibri"/>
              </a:rPr>
              <a:t>lo mató</a:t>
            </a:r>
            <a:r>
              <a:rPr lang="es-ES" sz="2400" dirty="0">
                <a:solidFill>
                  <a:srgbClr val="00B0F0"/>
                </a:solidFill>
                <a:latin typeface="Calibri"/>
              </a:rPr>
              <a:t>. </a:t>
            </a:r>
          </a:p>
        </p:txBody>
      </p:sp>
      <p:sp>
        <p:nvSpPr>
          <p:cNvPr id="17" name="1 CuadroTexto">
            <a:extLst>
              <a:ext uri="{FF2B5EF4-FFF2-40B4-BE49-F238E27FC236}">
                <a16:creationId xmlns:a16="http://schemas.microsoft.com/office/drawing/2014/main" id="{1ED4E850-D889-D692-D3F7-A66A4092D1AB}"/>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3497A1EF-90CB-7E4F-6523-DBBAEB900067}"/>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solidFill>
                  <a:srgbClr val="00B0F0"/>
                </a:solidFill>
                <a:latin typeface="Calibri"/>
              </a:rPr>
              <a:t>para destruir por medio de la muerte al que tenía el imperio de la muerte, esto es, al diablo</a:t>
            </a:r>
          </a:p>
        </p:txBody>
      </p:sp>
    </p:spTree>
    <p:extLst>
      <p:ext uri="{BB962C8B-B14F-4D97-AF65-F5344CB8AC3E}">
        <p14:creationId xmlns:p14="http://schemas.microsoft.com/office/powerpoint/2010/main" val="13827516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9C4EF-125D-39E8-FF0A-B29B10CB73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298D94-2D48-C625-86F2-9C6FFB932389}"/>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EDA0206-43DA-2186-AA20-B04ECE978A01}"/>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FECC8526-C031-AF86-E332-F67BE490F7E7}"/>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43C48AB7-3EEE-899E-9CD4-07631A5BB6F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B2C1CCF0-6F14-F844-9727-376D661D9591}"/>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04CE211D-EFB3-2410-7F3B-146BC87E33CF}"/>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C7947C21-2525-C943-80A3-EA869725AC10}"/>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79FF4623-0608-DC49-5F70-F79D6C332F1F}"/>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A8928C0C-8B5B-E714-2D24-1F93CA1A4BB6}"/>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D60E478C-5B77-4B33-E982-34B380332EB7}"/>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BBA4AE45-CBBC-8E25-FB8A-FDE37E9EB2B0}"/>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9FA32886-FAF2-2103-3A60-6BC468BC1D29}"/>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15:20-22</a:t>
            </a:r>
          </a:p>
        </p:txBody>
      </p:sp>
      <p:sp>
        <p:nvSpPr>
          <p:cNvPr id="9" name="2 CuadroTexto">
            <a:extLst>
              <a:ext uri="{FF2B5EF4-FFF2-40B4-BE49-F238E27FC236}">
                <a16:creationId xmlns:a16="http://schemas.microsoft.com/office/drawing/2014/main" id="{59DD9D06-4A29-1DFD-D2D5-BDA749B190C0}"/>
              </a:ext>
            </a:extLst>
          </p:cNvPr>
          <p:cNvSpPr txBox="1"/>
          <p:nvPr/>
        </p:nvSpPr>
        <p:spPr>
          <a:xfrm>
            <a:off x="0" y="2077346"/>
            <a:ext cx="45561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Mas ahora Cristo ha resucitado de los muertos; primicias de los que durmieron es hecho. Porque por cuanto la muerte entró por un hombre, también por un hombre la resurrección de los muertos. Porque así como en Adán todos mueren, también en Cristo todos serán vivificados. </a:t>
            </a:r>
          </a:p>
        </p:txBody>
      </p:sp>
      <p:sp>
        <p:nvSpPr>
          <p:cNvPr id="11" name="TextBox 10">
            <a:extLst>
              <a:ext uri="{FF2B5EF4-FFF2-40B4-BE49-F238E27FC236}">
                <a16:creationId xmlns:a16="http://schemas.microsoft.com/office/drawing/2014/main" id="{CF022E47-CE72-58D6-3ECA-EE27770F3497}"/>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7" name="1 CuadroTexto">
            <a:extLst>
              <a:ext uri="{FF2B5EF4-FFF2-40B4-BE49-F238E27FC236}">
                <a16:creationId xmlns:a16="http://schemas.microsoft.com/office/drawing/2014/main" id="{B9D8ACA9-AD3A-F28B-BF41-F33B5EA3B8C0}"/>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6D53D585-E5BB-FB96-A762-26A14934A402}"/>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solidFill>
                  <a:srgbClr val="00B0F0"/>
                </a:solidFill>
                <a:latin typeface="Calibri"/>
              </a:rPr>
              <a:t>para destruir por medio de la muerte al que tenía el imperio de la muerte, esto es, al diablo</a:t>
            </a:r>
          </a:p>
        </p:txBody>
      </p:sp>
    </p:spTree>
    <p:extLst>
      <p:ext uri="{BB962C8B-B14F-4D97-AF65-F5344CB8AC3E}">
        <p14:creationId xmlns:p14="http://schemas.microsoft.com/office/powerpoint/2010/main" val="261786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4E894-D48B-AA62-0DC0-0C659D1E86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36BC014-B6C1-91D3-22FD-0AE5ACC6B3D9}"/>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565F224-3F09-E7F2-141C-732C7F41ACB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5298CC22-A0A4-87F8-1858-B9536F4394F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FF71A6A-C87F-DAD3-55E8-1203AF6B9846}"/>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009B0AB7-D4CE-95AB-B2BD-0920DF038CCB}"/>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56F3DB88-C0E2-47C5-1843-FB67CAF50388}"/>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EACE3F61-FD86-E973-CAD5-7F22FEC5A070}"/>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4467DA45-0215-7DCE-AAC1-27D81DB87DA0}"/>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CEC5D725-54FA-87D0-4C63-D577826E2886}"/>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A016BD7C-3F62-B505-8674-740FCBCD7EC0}"/>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076EC53D-B16A-BED9-4E38-6C0F09342166}"/>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6BDC93D1-7D53-D30C-AA00-20130D2A4050}"/>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15:20-22</a:t>
            </a:r>
          </a:p>
        </p:txBody>
      </p:sp>
      <p:sp>
        <p:nvSpPr>
          <p:cNvPr id="9" name="2 CuadroTexto">
            <a:extLst>
              <a:ext uri="{FF2B5EF4-FFF2-40B4-BE49-F238E27FC236}">
                <a16:creationId xmlns:a16="http://schemas.microsoft.com/office/drawing/2014/main" id="{21872458-42E3-504E-3D3C-9164BB2A919E}"/>
              </a:ext>
            </a:extLst>
          </p:cNvPr>
          <p:cNvSpPr txBox="1"/>
          <p:nvPr/>
        </p:nvSpPr>
        <p:spPr>
          <a:xfrm>
            <a:off x="0" y="2077346"/>
            <a:ext cx="45561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ahora Cristo ha resucitado de los muertos; primicias de los que durmieron es hecho. </a:t>
            </a:r>
            <a:r>
              <a:rPr lang="es-ES" sz="2400" dirty="0">
                <a:latin typeface="Calibri"/>
              </a:rPr>
              <a:t>Porque por cuanto la muerte entró por un hombre, también por un hombre la resurrección de los muertos. Porque así como en Adán todos mueren, también en Cristo todos serán vivificados. </a:t>
            </a:r>
          </a:p>
        </p:txBody>
      </p:sp>
      <p:sp>
        <p:nvSpPr>
          <p:cNvPr id="11" name="TextBox 10">
            <a:extLst>
              <a:ext uri="{FF2B5EF4-FFF2-40B4-BE49-F238E27FC236}">
                <a16:creationId xmlns:a16="http://schemas.microsoft.com/office/drawing/2014/main" id="{6A633613-6692-1736-A686-79BE60C0B1F2}"/>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7" name="1 CuadroTexto">
            <a:extLst>
              <a:ext uri="{FF2B5EF4-FFF2-40B4-BE49-F238E27FC236}">
                <a16:creationId xmlns:a16="http://schemas.microsoft.com/office/drawing/2014/main" id="{08FA0423-3034-272E-A531-982943F4B7D4}"/>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27A18099-2891-038A-DF93-BCEB58F97A63}"/>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solidFill>
                  <a:srgbClr val="00B0F0"/>
                </a:solidFill>
                <a:latin typeface="Calibri"/>
              </a:rPr>
              <a:t>para destruir por medio de la muerte al que tenía el imperio de la muerte, esto es, al diablo</a:t>
            </a:r>
          </a:p>
        </p:txBody>
      </p:sp>
    </p:spTree>
    <p:extLst>
      <p:ext uri="{BB962C8B-B14F-4D97-AF65-F5344CB8AC3E}">
        <p14:creationId xmlns:p14="http://schemas.microsoft.com/office/powerpoint/2010/main" val="831435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64437-AE5D-34A9-B155-9878CDB2A4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5D51F6-05BA-3F7E-13A4-47744DC48D6D}"/>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53071AF-CC99-1A9D-FBB7-16EC2AC138A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EEA76A50-7B87-79DD-B05E-BA60F7D80C05}"/>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A604A858-6A3F-BAA7-2A34-E300B1D5ADE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0334EE46-1C61-F9CD-7CB1-C89B80E67E24}"/>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1F3CCABB-EBD8-E7B9-6CA4-3638494A7C7E}"/>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E0BF0741-0E21-59A6-AE02-15EAFE5BA530}"/>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79E52C16-05A7-BD23-60DA-B0CC708BC85A}"/>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0F7259B9-C07C-C85F-6FEA-989F1009809F}"/>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13C3AB67-79C9-29CC-372A-02BE5D2B117E}"/>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8C6FB2C2-F9C3-FDAE-8D09-EB880423BCB8}"/>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C2A9FFCC-AD5B-2091-DFD7-5A20E63D8284}"/>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15:20-22</a:t>
            </a:r>
          </a:p>
        </p:txBody>
      </p:sp>
      <p:sp>
        <p:nvSpPr>
          <p:cNvPr id="9" name="2 CuadroTexto">
            <a:extLst>
              <a:ext uri="{FF2B5EF4-FFF2-40B4-BE49-F238E27FC236}">
                <a16:creationId xmlns:a16="http://schemas.microsoft.com/office/drawing/2014/main" id="{7C8A7648-A6B4-9F30-4610-DECF36EC19D9}"/>
              </a:ext>
            </a:extLst>
          </p:cNvPr>
          <p:cNvSpPr txBox="1"/>
          <p:nvPr/>
        </p:nvSpPr>
        <p:spPr>
          <a:xfrm>
            <a:off x="0" y="2077346"/>
            <a:ext cx="45561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ahora Cristo ha resucitado de los muertos; primicias de los que durmieron es hecho. </a:t>
            </a:r>
            <a:r>
              <a:rPr lang="es-ES" sz="2400" dirty="0">
                <a:solidFill>
                  <a:srgbClr val="00B0F0"/>
                </a:solidFill>
                <a:latin typeface="Calibri"/>
              </a:rPr>
              <a:t>Porque por cuanto la muerte entró por un hombre, también por un hombre la resurrección de los muertos. </a:t>
            </a:r>
            <a:r>
              <a:rPr lang="es-ES" sz="2400" dirty="0">
                <a:latin typeface="Calibri"/>
              </a:rPr>
              <a:t>Porque así como en Adán todos mueren, también en Cristo todos serán vivificados. </a:t>
            </a:r>
          </a:p>
        </p:txBody>
      </p:sp>
      <p:sp>
        <p:nvSpPr>
          <p:cNvPr id="11" name="TextBox 10">
            <a:extLst>
              <a:ext uri="{FF2B5EF4-FFF2-40B4-BE49-F238E27FC236}">
                <a16:creationId xmlns:a16="http://schemas.microsoft.com/office/drawing/2014/main" id="{5BE0F2AD-CA01-20B4-7502-EC8A365828A6}"/>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7" name="1 CuadroTexto">
            <a:extLst>
              <a:ext uri="{FF2B5EF4-FFF2-40B4-BE49-F238E27FC236}">
                <a16:creationId xmlns:a16="http://schemas.microsoft.com/office/drawing/2014/main" id="{0D0297EF-CE86-CA9D-6683-4B70032B863D}"/>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B8A0836E-AEAD-BDE7-A89C-0FDA87645F5A}"/>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solidFill>
                  <a:srgbClr val="00B0F0"/>
                </a:solidFill>
                <a:latin typeface="Calibri"/>
              </a:rPr>
              <a:t>para destruir por medio de la muerte al que tenía el imperio de la muerte, esto es, al diablo</a:t>
            </a:r>
          </a:p>
        </p:txBody>
      </p:sp>
    </p:spTree>
    <p:extLst>
      <p:ext uri="{BB962C8B-B14F-4D97-AF65-F5344CB8AC3E}">
        <p14:creationId xmlns:p14="http://schemas.microsoft.com/office/powerpoint/2010/main" val="32633962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140D0-7525-1069-EED0-F7B2EAD3E93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346C821-62BE-A52C-0DF1-19F242B6CBA3}"/>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4348029-A0CF-8A2B-E444-A8F7B18BC12C}"/>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2379E245-31A1-06C3-6BCF-5142EC83BA0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234A865-0EF6-AE0A-B1DB-7D451A6422E3}"/>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C7163A1B-2F5F-C991-F78B-8E211205BE21}"/>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mas la dádiva de Dios es vida eterna en Cristo Jesús Señor nuestro.</a:t>
            </a:r>
          </a:p>
        </p:txBody>
      </p:sp>
      <p:sp>
        <p:nvSpPr>
          <p:cNvPr id="7" name="TextBox 6">
            <a:extLst>
              <a:ext uri="{FF2B5EF4-FFF2-40B4-BE49-F238E27FC236}">
                <a16:creationId xmlns:a16="http://schemas.microsoft.com/office/drawing/2014/main" id="{5C53CA53-1B91-16FC-06BD-58909BBB8703}"/>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8C831EFE-44E8-642D-CF52-6C7B702EBC78}"/>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9D868954-6F27-E294-1C20-B53CA1D9184C}"/>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2B08A4F2-BBD1-BBA9-C632-9F1D396B1B53}"/>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17641799-614D-2D1D-81F2-A3C8B91D5E31}"/>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335C7696-B9E3-FF03-D332-A6496477AD57}"/>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1C4D9BFA-E023-4922-4E07-F9D50F1FE00E}"/>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15:20-22</a:t>
            </a:r>
          </a:p>
        </p:txBody>
      </p:sp>
      <p:sp>
        <p:nvSpPr>
          <p:cNvPr id="9" name="2 CuadroTexto">
            <a:extLst>
              <a:ext uri="{FF2B5EF4-FFF2-40B4-BE49-F238E27FC236}">
                <a16:creationId xmlns:a16="http://schemas.microsoft.com/office/drawing/2014/main" id="{F62AE27A-3BE7-2728-F7EA-E489A1720ADF}"/>
              </a:ext>
            </a:extLst>
          </p:cNvPr>
          <p:cNvSpPr txBox="1"/>
          <p:nvPr/>
        </p:nvSpPr>
        <p:spPr>
          <a:xfrm>
            <a:off x="0" y="2077346"/>
            <a:ext cx="45561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ahora Cristo ha resucitado de los muertos; primicias de los que durmieron es hecho. </a:t>
            </a:r>
            <a:r>
              <a:rPr lang="es-ES" sz="2400" dirty="0">
                <a:solidFill>
                  <a:srgbClr val="00B0F0"/>
                </a:solidFill>
                <a:latin typeface="Calibri"/>
              </a:rPr>
              <a:t>Porque por cuanto la muerte entró por un hombre, también por un hombre la resurrección de los muertos. </a:t>
            </a:r>
            <a:r>
              <a:rPr lang="es-ES" sz="2400" dirty="0">
                <a:solidFill>
                  <a:srgbClr val="FFFF00"/>
                </a:solidFill>
                <a:latin typeface="Calibri"/>
              </a:rPr>
              <a:t>Porque así como en Adán todos mueren, también </a:t>
            </a:r>
            <a:r>
              <a:rPr lang="es-ES" sz="2400" u="sng" dirty="0">
                <a:solidFill>
                  <a:srgbClr val="FFFF00"/>
                </a:solidFill>
                <a:latin typeface="Calibri"/>
              </a:rPr>
              <a:t>en Cristo todos serán vivificados</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0125F3AC-07FD-604E-52E2-10C1B7605071}"/>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7" name="1 CuadroTexto">
            <a:extLst>
              <a:ext uri="{FF2B5EF4-FFF2-40B4-BE49-F238E27FC236}">
                <a16:creationId xmlns:a16="http://schemas.microsoft.com/office/drawing/2014/main" id="{2B45D5E6-D713-A26C-CBB9-4B195D7BB3B7}"/>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819D8FA2-FEC9-4B34-6763-8FA78ACF847C}"/>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solidFill>
                  <a:srgbClr val="00B0F0"/>
                </a:solidFill>
                <a:latin typeface="Calibri"/>
              </a:rPr>
              <a:t>para destruir por medio de la muerte al que tenía el imperio de la muerte, esto es, al diablo</a:t>
            </a:r>
          </a:p>
        </p:txBody>
      </p:sp>
    </p:spTree>
    <p:extLst>
      <p:ext uri="{BB962C8B-B14F-4D97-AF65-F5344CB8AC3E}">
        <p14:creationId xmlns:p14="http://schemas.microsoft.com/office/powerpoint/2010/main" val="36873317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4AA9F-12A8-6570-F3D5-690EF8EDE2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CBFE1D-245A-E981-4F12-9C663C2B3F7A}"/>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A8081DFA-64D5-E26D-AC38-95F253898735}"/>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0969BBF3-CF5B-A7E5-7F73-F09749640D1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F1B26B3-E73D-CF72-DB1C-B16B8C207253}"/>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0D954332-7D9C-EC7E-12F3-58CCA88C96E5}"/>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a:t>
            </a:r>
            <a:r>
              <a:rPr lang="es-ES" sz="2400" dirty="0">
                <a:solidFill>
                  <a:srgbClr val="00B0F0"/>
                </a:solidFill>
                <a:latin typeface="Calibri"/>
              </a:rPr>
              <a:t>mas la dádiva de Dios es vida eterna en Cristo Jesús Señor nuestro</a:t>
            </a:r>
            <a:r>
              <a:rPr lang="es-ES" sz="2400" dirty="0">
                <a:latin typeface="Calibri"/>
              </a:rPr>
              <a:t>.</a:t>
            </a:r>
          </a:p>
        </p:txBody>
      </p:sp>
      <p:sp>
        <p:nvSpPr>
          <p:cNvPr id="7" name="TextBox 6">
            <a:extLst>
              <a:ext uri="{FF2B5EF4-FFF2-40B4-BE49-F238E27FC236}">
                <a16:creationId xmlns:a16="http://schemas.microsoft.com/office/drawing/2014/main" id="{6242E86A-48A7-1E62-BE5A-FFA013B8669E}"/>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06AD3B25-F627-5593-9A72-87F05B55E3B8}"/>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0DC69395-5DDA-9A81-4596-67761BBAF7D7}"/>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06D44E00-3D27-FAA5-B36C-4FCE682C01D9}"/>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5D8332EB-2E61-194F-BFCE-808BFA241ABF}"/>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62C554D1-B3F5-81BC-002A-918938646F76}"/>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E280759D-A6B0-26C1-5B75-A8B1FDCF9A87}"/>
              </a:ext>
            </a:extLst>
          </p:cNvPr>
          <p:cNvSpPr txBox="1"/>
          <p:nvPr/>
        </p:nvSpPr>
        <p:spPr>
          <a:xfrm>
            <a:off x="251520" y="161731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15:20-22</a:t>
            </a:r>
          </a:p>
        </p:txBody>
      </p:sp>
      <p:sp>
        <p:nvSpPr>
          <p:cNvPr id="9" name="2 CuadroTexto">
            <a:extLst>
              <a:ext uri="{FF2B5EF4-FFF2-40B4-BE49-F238E27FC236}">
                <a16:creationId xmlns:a16="http://schemas.microsoft.com/office/drawing/2014/main" id="{05968CC7-54F9-0726-84B5-8D0CDD33BBB0}"/>
              </a:ext>
            </a:extLst>
          </p:cNvPr>
          <p:cNvSpPr txBox="1"/>
          <p:nvPr/>
        </p:nvSpPr>
        <p:spPr>
          <a:xfrm>
            <a:off x="0" y="2077346"/>
            <a:ext cx="45561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ahora Cristo ha resucitado de los muertos; primicias de los que durmieron es hecho. </a:t>
            </a:r>
            <a:r>
              <a:rPr lang="es-ES" sz="2400" dirty="0">
                <a:solidFill>
                  <a:srgbClr val="00B0F0"/>
                </a:solidFill>
                <a:latin typeface="Calibri"/>
              </a:rPr>
              <a:t>Porque por cuanto la muerte entró por un hombre, también por un hombre la resurrección de los muertos. </a:t>
            </a:r>
            <a:r>
              <a:rPr lang="es-ES" sz="2400" dirty="0">
                <a:solidFill>
                  <a:srgbClr val="FFFF00"/>
                </a:solidFill>
                <a:latin typeface="Calibri"/>
              </a:rPr>
              <a:t>Porque así como en Adán todos mueren, también </a:t>
            </a:r>
            <a:r>
              <a:rPr lang="es-ES" sz="2400" u="sng" dirty="0">
                <a:solidFill>
                  <a:srgbClr val="FFFF00"/>
                </a:solidFill>
                <a:latin typeface="Calibri"/>
              </a:rPr>
              <a:t>en Cristo todos serán vivificados</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E968BDC0-50C4-9B35-4829-17E3F99A388E}"/>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7" name="1 CuadroTexto">
            <a:extLst>
              <a:ext uri="{FF2B5EF4-FFF2-40B4-BE49-F238E27FC236}">
                <a16:creationId xmlns:a16="http://schemas.microsoft.com/office/drawing/2014/main" id="{1CEAA6B5-76CD-0F31-9F04-4AFECD5DBDD4}"/>
              </a:ext>
            </a:extLst>
          </p:cNvPr>
          <p:cNvSpPr txBox="1"/>
          <p:nvPr/>
        </p:nvSpPr>
        <p:spPr>
          <a:xfrm>
            <a:off x="4896036" y="455475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2:14</a:t>
            </a:r>
          </a:p>
        </p:txBody>
      </p:sp>
      <p:sp>
        <p:nvSpPr>
          <p:cNvPr id="19" name="2 CuadroTexto">
            <a:extLst>
              <a:ext uri="{FF2B5EF4-FFF2-40B4-BE49-F238E27FC236}">
                <a16:creationId xmlns:a16="http://schemas.microsoft.com/office/drawing/2014/main" id="{59D7B950-BAA9-139C-4227-7E930C5D69B5}"/>
              </a:ext>
            </a:extLst>
          </p:cNvPr>
          <p:cNvSpPr txBox="1"/>
          <p:nvPr/>
        </p:nvSpPr>
        <p:spPr>
          <a:xfrm>
            <a:off x="4813101" y="5015147"/>
            <a:ext cx="4311287"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por cuanto los hijos participaron de carne y sangre, él también participó de lo mismo, </a:t>
            </a:r>
            <a:r>
              <a:rPr lang="es-ES" sz="2400" dirty="0">
                <a:solidFill>
                  <a:srgbClr val="00B0F0"/>
                </a:solidFill>
                <a:latin typeface="Calibri"/>
              </a:rPr>
              <a:t>para destruir por medio de la muerte al que tenía el imperio de la muerte, esto es, al diablo</a:t>
            </a:r>
          </a:p>
        </p:txBody>
      </p:sp>
      <p:sp>
        <p:nvSpPr>
          <p:cNvPr id="12" name="TextBox 11">
            <a:extLst>
              <a:ext uri="{FF2B5EF4-FFF2-40B4-BE49-F238E27FC236}">
                <a16:creationId xmlns:a16="http://schemas.microsoft.com/office/drawing/2014/main" id="{5561E070-C4C0-E30F-A335-5858C1F38959}"/>
              </a:ext>
            </a:extLst>
          </p:cNvPr>
          <p:cNvSpPr txBox="1"/>
          <p:nvPr/>
        </p:nvSpPr>
        <p:spPr>
          <a:xfrm>
            <a:off x="4572000" y="42546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Tree>
    <p:extLst>
      <p:ext uri="{BB962C8B-B14F-4D97-AF65-F5344CB8AC3E}">
        <p14:creationId xmlns:p14="http://schemas.microsoft.com/office/powerpoint/2010/main" val="277955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1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09888-9D72-33B2-2436-A6B698FAD7F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6F8E2E-EFCD-69FC-536F-F09E424C89C5}"/>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88E0EAF-3B1F-B900-7963-85B629EDCBD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629B5287-690B-BABD-8812-3E1654C4E834}"/>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427894C-2365-D5AA-1686-0B17AE775263}"/>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10FC126E-A66D-560A-187D-D07616C0ACAF}"/>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a:t>
            </a:r>
            <a:r>
              <a:rPr lang="es-ES" sz="2400" dirty="0">
                <a:solidFill>
                  <a:srgbClr val="00B0F0"/>
                </a:solidFill>
                <a:latin typeface="Calibri"/>
              </a:rPr>
              <a:t>mas la dádiva de Dios es vida eterna en Cristo Jesús Señor nuestro</a:t>
            </a:r>
            <a:r>
              <a:rPr lang="es-ES" sz="2400" dirty="0">
                <a:latin typeface="Calibri"/>
              </a:rPr>
              <a:t>.</a:t>
            </a:r>
          </a:p>
        </p:txBody>
      </p:sp>
      <p:sp>
        <p:nvSpPr>
          <p:cNvPr id="7" name="TextBox 6">
            <a:extLst>
              <a:ext uri="{FF2B5EF4-FFF2-40B4-BE49-F238E27FC236}">
                <a16:creationId xmlns:a16="http://schemas.microsoft.com/office/drawing/2014/main" id="{45084B50-BB35-C40E-4EAB-2B8F493280FC}"/>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834A6BDD-38F5-1BBD-3579-05D10E3AA8D8}"/>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88584AD8-0DFE-430B-D00A-2AF60A60EFF6}"/>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1E1927F2-4056-7424-64C6-BDBB55C2B637}"/>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E6B5653C-51E2-1E50-BD95-6D5C384784CA}"/>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C5A8DAA8-3497-D2A2-3E9E-3091D2BE8E80}"/>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E9172D79-9D78-C92B-2BD7-86D130449053}"/>
              </a:ext>
            </a:extLst>
          </p:cNvPr>
          <p:cNvSpPr txBox="1"/>
          <p:nvPr/>
        </p:nvSpPr>
        <p:spPr>
          <a:xfrm>
            <a:off x="251520" y="1682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21:4</a:t>
            </a:r>
          </a:p>
        </p:txBody>
      </p:sp>
      <p:sp>
        <p:nvSpPr>
          <p:cNvPr id="9" name="2 CuadroTexto">
            <a:extLst>
              <a:ext uri="{FF2B5EF4-FFF2-40B4-BE49-F238E27FC236}">
                <a16:creationId xmlns:a16="http://schemas.microsoft.com/office/drawing/2014/main" id="{F06E8450-DD11-111E-DF35-8B1388CDEFFC}"/>
              </a:ext>
            </a:extLst>
          </p:cNvPr>
          <p:cNvSpPr txBox="1"/>
          <p:nvPr/>
        </p:nvSpPr>
        <p:spPr>
          <a:xfrm>
            <a:off x="0" y="2214442"/>
            <a:ext cx="45561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Enjugará Dios toda lágrima de los ojos de ellos; y ya no habrá muerte, ni habrá más llanto, ni clamor, ni dolor; porque las primeras cosas pasaron. </a:t>
            </a:r>
          </a:p>
        </p:txBody>
      </p:sp>
      <p:sp>
        <p:nvSpPr>
          <p:cNvPr id="11" name="TextBox 10">
            <a:extLst>
              <a:ext uri="{FF2B5EF4-FFF2-40B4-BE49-F238E27FC236}">
                <a16:creationId xmlns:a16="http://schemas.microsoft.com/office/drawing/2014/main" id="{091D00F1-A05F-48F7-C4DD-BB682CBF1AC6}"/>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B64AE731-4820-3100-9BA2-860311B3E05F}"/>
              </a:ext>
            </a:extLst>
          </p:cNvPr>
          <p:cNvSpPr txBox="1"/>
          <p:nvPr/>
        </p:nvSpPr>
        <p:spPr>
          <a:xfrm>
            <a:off x="4572000" y="42546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Tree>
    <p:extLst>
      <p:ext uri="{BB962C8B-B14F-4D97-AF65-F5344CB8AC3E}">
        <p14:creationId xmlns:p14="http://schemas.microsoft.com/office/powerpoint/2010/main" val="150999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3B428-D0F5-EE10-1F7F-D76591A900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4DEF12-3718-B197-B40C-C7E4DEFA935E}"/>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3B1B2A48-7D35-2C47-C4D3-390E11BA8049}"/>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55348F93-A155-A0BD-20C1-C6B91F1FC8F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5B08DB1-5532-B881-D082-099D274389AF}"/>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AE8DAD64-BC5C-6E2A-1C4A-1C8E45A91234}"/>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a:t>
            </a:r>
            <a:r>
              <a:rPr lang="es-ES" sz="2400" dirty="0">
                <a:solidFill>
                  <a:srgbClr val="00B0F0"/>
                </a:solidFill>
                <a:latin typeface="Calibri"/>
              </a:rPr>
              <a:t>mas la dádiva de Dios es vida eterna en Cristo Jesús Señor nuestro</a:t>
            </a:r>
            <a:r>
              <a:rPr lang="es-ES" sz="2400" dirty="0">
                <a:latin typeface="Calibri"/>
              </a:rPr>
              <a:t>.</a:t>
            </a:r>
          </a:p>
        </p:txBody>
      </p:sp>
      <p:sp>
        <p:nvSpPr>
          <p:cNvPr id="7" name="TextBox 6">
            <a:extLst>
              <a:ext uri="{FF2B5EF4-FFF2-40B4-BE49-F238E27FC236}">
                <a16:creationId xmlns:a16="http://schemas.microsoft.com/office/drawing/2014/main" id="{647A0CBC-19B7-4601-64E4-BB85AC08CFA5}"/>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EAC3E533-F60C-F3FB-3F4C-63EF9C720F06}"/>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7D97397D-CFE8-19E7-F4B7-39F1830DB172}"/>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1B08F49A-A761-957A-9AAA-AEE0904F7E29}"/>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0AC75D69-B59F-B280-9C88-8BAC100B9793}"/>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B4DAE144-956C-C249-A0B0-1C2D7C81274F}"/>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1FA3C86F-593E-8B7B-8356-8F98ECCF8F0C}"/>
              </a:ext>
            </a:extLst>
          </p:cNvPr>
          <p:cNvSpPr txBox="1"/>
          <p:nvPr/>
        </p:nvSpPr>
        <p:spPr>
          <a:xfrm>
            <a:off x="251520" y="1682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21:4</a:t>
            </a:r>
          </a:p>
        </p:txBody>
      </p:sp>
      <p:sp>
        <p:nvSpPr>
          <p:cNvPr id="9" name="2 CuadroTexto">
            <a:extLst>
              <a:ext uri="{FF2B5EF4-FFF2-40B4-BE49-F238E27FC236}">
                <a16:creationId xmlns:a16="http://schemas.microsoft.com/office/drawing/2014/main" id="{E2F2D389-9E58-9F54-4B59-79B1D403EA8C}"/>
              </a:ext>
            </a:extLst>
          </p:cNvPr>
          <p:cNvSpPr txBox="1"/>
          <p:nvPr/>
        </p:nvSpPr>
        <p:spPr>
          <a:xfrm>
            <a:off x="0" y="2214442"/>
            <a:ext cx="45561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Enjugará Dios toda lágrima de los ojos de ellos; </a:t>
            </a:r>
            <a:r>
              <a:rPr lang="es-ES" sz="2400" dirty="0">
                <a:latin typeface="Calibri"/>
              </a:rPr>
              <a:t>y ya no habrá muerte, ni habrá más llanto, ni clamor, ni dolor; porque las primeras cosas pasaron. </a:t>
            </a:r>
          </a:p>
        </p:txBody>
      </p:sp>
      <p:sp>
        <p:nvSpPr>
          <p:cNvPr id="11" name="TextBox 10">
            <a:extLst>
              <a:ext uri="{FF2B5EF4-FFF2-40B4-BE49-F238E27FC236}">
                <a16:creationId xmlns:a16="http://schemas.microsoft.com/office/drawing/2014/main" id="{CB8850AB-1D70-7B12-ECB5-7FC847276254}"/>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CBCA4ECF-14E6-A223-C586-8028577B1B66}"/>
              </a:ext>
            </a:extLst>
          </p:cNvPr>
          <p:cNvSpPr txBox="1"/>
          <p:nvPr/>
        </p:nvSpPr>
        <p:spPr>
          <a:xfrm>
            <a:off x="4572000" y="42546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Tree>
    <p:extLst>
      <p:ext uri="{BB962C8B-B14F-4D97-AF65-F5344CB8AC3E}">
        <p14:creationId xmlns:p14="http://schemas.microsoft.com/office/powerpoint/2010/main" val="18429079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F1001-7224-D061-4667-9F951F491F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4DF083-C1BB-0A23-FC65-6FC87BBEF375}"/>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92106451-B0F6-60D3-599B-7907204AC0B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2948F1EE-B113-0D77-3143-2A4829D257CC}"/>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9202B003-429B-F114-F2B8-F2C951FF9F9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6:23</a:t>
            </a:r>
          </a:p>
        </p:txBody>
      </p:sp>
      <p:sp>
        <p:nvSpPr>
          <p:cNvPr id="10" name="2 CuadroTexto">
            <a:extLst>
              <a:ext uri="{FF2B5EF4-FFF2-40B4-BE49-F238E27FC236}">
                <a16:creationId xmlns:a16="http://schemas.microsoft.com/office/drawing/2014/main" id="{C122CED7-5346-2574-1479-CF09CF44B962}"/>
              </a:ext>
            </a:extLst>
          </p:cNvPr>
          <p:cNvSpPr txBox="1"/>
          <p:nvPr/>
        </p:nvSpPr>
        <p:spPr>
          <a:xfrm>
            <a:off x="93650" y="476672"/>
            <a:ext cx="433886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a:t>
            </a:r>
            <a:r>
              <a:rPr lang="es-ES" sz="2400" dirty="0">
                <a:solidFill>
                  <a:srgbClr val="FFFF00"/>
                </a:solidFill>
                <a:latin typeface="Calibri"/>
              </a:rPr>
              <a:t>la paga del pecado es muerte</a:t>
            </a:r>
            <a:r>
              <a:rPr lang="es-ES" sz="2400" dirty="0">
                <a:latin typeface="Calibri"/>
              </a:rPr>
              <a:t>, </a:t>
            </a:r>
            <a:r>
              <a:rPr lang="es-ES" sz="2400" dirty="0">
                <a:solidFill>
                  <a:srgbClr val="00B0F0"/>
                </a:solidFill>
                <a:latin typeface="Calibri"/>
              </a:rPr>
              <a:t>mas la dádiva de Dios es vida eterna en Cristo Jesús Señor nuestro</a:t>
            </a:r>
            <a:r>
              <a:rPr lang="es-ES" sz="2400" dirty="0">
                <a:latin typeface="Calibri"/>
              </a:rPr>
              <a:t>.</a:t>
            </a:r>
          </a:p>
        </p:txBody>
      </p:sp>
      <p:sp>
        <p:nvSpPr>
          <p:cNvPr id="7" name="TextBox 6">
            <a:extLst>
              <a:ext uri="{FF2B5EF4-FFF2-40B4-BE49-F238E27FC236}">
                <a16:creationId xmlns:a16="http://schemas.microsoft.com/office/drawing/2014/main" id="{9DA18511-AB1B-ECFE-E37F-ECB22BA9DC57}"/>
              </a:ext>
            </a:extLst>
          </p:cNvPr>
          <p:cNvSpPr txBox="1"/>
          <p:nvPr/>
        </p:nvSpPr>
        <p:spPr>
          <a:xfrm>
            <a:off x="4572000" y="145908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usa la palabra amor para mostrar el “amor abnegado” de Dios por los hombres</a:t>
            </a:r>
          </a:p>
        </p:txBody>
      </p:sp>
      <p:sp>
        <p:nvSpPr>
          <p:cNvPr id="13" name="TextBox 12">
            <a:extLst>
              <a:ext uri="{FF2B5EF4-FFF2-40B4-BE49-F238E27FC236}">
                <a16:creationId xmlns:a16="http://schemas.microsoft.com/office/drawing/2014/main" id="{57697FA6-2631-EA6C-D93C-22537A15CEE0}"/>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4" name="TextBox 3">
            <a:extLst>
              <a:ext uri="{FF2B5EF4-FFF2-40B4-BE49-F238E27FC236}">
                <a16:creationId xmlns:a16="http://schemas.microsoft.com/office/drawing/2014/main" id="{1E08BDF4-53F0-C8CF-9363-ED4E393363E7}"/>
              </a:ext>
            </a:extLst>
          </p:cNvPr>
          <p:cNvSpPr txBox="1"/>
          <p:nvPr/>
        </p:nvSpPr>
        <p:spPr>
          <a:xfrm>
            <a:off x="4572000" y="206084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respuesta: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“Dios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se proveerá de cordero” </a:t>
            </a:r>
          </a:p>
        </p:txBody>
      </p:sp>
      <p:sp>
        <p:nvSpPr>
          <p:cNvPr id="15" name="TextBox 14">
            <a:extLst>
              <a:ext uri="{FF2B5EF4-FFF2-40B4-BE49-F238E27FC236}">
                <a16:creationId xmlns:a16="http://schemas.microsoft.com/office/drawing/2014/main" id="{E756FEFF-A595-DC8F-5B05-6BB23B193B2B}"/>
              </a:ext>
            </a:extLst>
          </p:cNvPr>
          <p:cNvSpPr txBox="1"/>
          <p:nvPr/>
        </p:nvSpPr>
        <p:spPr>
          <a:xfrm>
            <a:off x="4587884" y="241384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el cordero de Dios que se ofreció en holocausto en lugar de nosotros</a:t>
            </a:r>
          </a:p>
        </p:txBody>
      </p:sp>
      <p:sp>
        <p:nvSpPr>
          <p:cNvPr id="16" name="TextBox 15">
            <a:extLst>
              <a:ext uri="{FF2B5EF4-FFF2-40B4-BE49-F238E27FC236}">
                <a16:creationId xmlns:a16="http://schemas.microsoft.com/office/drawing/2014/main" id="{4E048611-3311-F861-D0CF-45C58D04537D}"/>
              </a:ext>
            </a:extLst>
          </p:cNvPr>
          <p:cNvSpPr txBox="1"/>
          <p:nvPr/>
        </p:nvSpPr>
        <p:spPr>
          <a:xfrm>
            <a:off x="4572000" y="2999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E5CADD71-C1D2-6E37-292F-45EF2F011382}"/>
              </a:ext>
            </a:extLst>
          </p:cNvPr>
          <p:cNvSpPr txBox="1"/>
          <p:nvPr/>
        </p:nvSpPr>
        <p:spPr>
          <a:xfrm>
            <a:off x="4572000" y="332319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5" name="1 CuadroTexto">
            <a:extLst>
              <a:ext uri="{FF2B5EF4-FFF2-40B4-BE49-F238E27FC236}">
                <a16:creationId xmlns:a16="http://schemas.microsoft.com/office/drawing/2014/main" id="{D5F07499-6FEC-3720-90E8-CF75E1C9B949}"/>
              </a:ext>
            </a:extLst>
          </p:cNvPr>
          <p:cNvSpPr txBox="1"/>
          <p:nvPr/>
        </p:nvSpPr>
        <p:spPr>
          <a:xfrm>
            <a:off x="251520" y="168240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21:4</a:t>
            </a:r>
          </a:p>
        </p:txBody>
      </p:sp>
      <p:sp>
        <p:nvSpPr>
          <p:cNvPr id="9" name="2 CuadroTexto">
            <a:extLst>
              <a:ext uri="{FF2B5EF4-FFF2-40B4-BE49-F238E27FC236}">
                <a16:creationId xmlns:a16="http://schemas.microsoft.com/office/drawing/2014/main" id="{17A29771-BC3D-E76B-EE81-43D165D6AA84}"/>
              </a:ext>
            </a:extLst>
          </p:cNvPr>
          <p:cNvSpPr txBox="1"/>
          <p:nvPr/>
        </p:nvSpPr>
        <p:spPr>
          <a:xfrm>
            <a:off x="0" y="2214442"/>
            <a:ext cx="45561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Enjugará Dios toda lágrima de los ojos de ellos; </a:t>
            </a:r>
            <a:r>
              <a:rPr lang="es-ES" sz="2400" dirty="0">
                <a:solidFill>
                  <a:srgbClr val="00B0F0"/>
                </a:solidFill>
                <a:latin typeface="Calibri"/>
              </a:rPr>
              <a:t>y </a:t>
            </a:r>
            <a:r>
              <a:rPr lang="es-ES" sz="2400" u="sng" dirty="0">
                <a:solidFill>
                  <a:srgbClr val="00B0F0"/>
                </a:solidFill>
                <a:latin typeface="Calibri"/>
              </a:rPr>
              <a:t>ya no habrá muerte</a:t>
            </a:r>
            <a:r>
              <a:rPr lang="es-ES" sz="2400" dirty="0">
                <a:solidFill>
                  <a:srgbClr val="00B0F0"/>
                </a:solidFill>
                <a:latin typeface="Calibri"/>
              </a:rPr>
              <a:t>, ni habrá más llanto, ni clamor, ni dolor; porque las primeras cosas pasaron. </a:t>
            </a:r>
          </a:p>
        </p:txBody>
      </p:sp>
      <p:sp>
        <p:nvSpPr>
          <p:cNvPr id="11" name="TextBox 10">
            <a:extLst>
              <a:ext uri="{FF2B5EF4-FFF2-40B4-BE49-F238E27FC236}">
                <a16:creationId xmlns:a16="http://schemas.microsoft.com/office/drawing/2014/main" id="{AA49FCA6-CF37-6D78-EEE3-DDC129992E64}"/>
              </a:ext>
            </a:extLst>
          </p:cNvPr>
          <p:cNvSpPr txBox="1"/>
          <p:nvPr/>
        </p:nvSpPr>
        <p:spPr>
          <a:xfrm>
            <a:off x="4572000" y="366498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7EC08542-EDC0-5F1C-1223-BABCB565C9B1}"/>
              </a:ext>
            </a:extLst>
          </p:cNvPr>
          <p:cNvSpPr txBox="1"/>
          <p:nvPr/>
        </p:nvSpPr>
        <p:spPr>
          <a:xfrm>
            <a:off x="4572000" y="42546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Tree>
    <p:extLst>
      <p:ext uri="{BB962C8B-B14F-4D97-AF65-F5344CB8AC3E}">
        <p14:creationId xmlns:p14="http://schemas.microsoft.com/office/powerpoint/2010/main" val="33028664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96B5B-00AE-18DB-CBC6-E3C620F256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63D3CF-FF02-DBD1-E460-C0CB79AE34B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99B731F-7F8A-6CEA-6CCD-4F0388EC231C}"/>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4283435B-169D-F2C6-99E9-32C40C91D02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334CCF0-4188-B830-E0C3-8EA95951D54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DF2FD31D-3D70-1795-EB98-7AF1E1BAC3A2}"/>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fue lanzado fuera el gran dragón, la serpiente antigua, que se llama diablo y Satanás, el cual engaña al mundo entero; fue arrojado a la tierra, y sus ángeles fueron arrojados con él. </a:t>
            </a:r>
          </a:p>
        </p:txBody>
      </p:sp>
      <p:sp>
        <p:nvSpPr>
          <p:cNvPr id="13" name="TextBox 12">
            <a:extLst>
              <a:ext uri="{FF2B5EF4-FFF2-40B4-BE49-F238E27FC236}">
                <a16:creationId xmlns:a16="http://schemas.microsoft.com/office/drawing/2014/main" id="{DDE93373-7907-0A43-6171-7AC36975ED96}"/>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13391552-16D6-8B08-4342-9720FD5F9E36}"/>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1910BACE-451C-048B-D207-8DA8D29EFEEA}"/>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3DD91C6C-49FD-6034-6583-31E0974C5FD3}"/>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151324D0-84C4-3CBE-5A09-4AA53ABD2237}"/>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36046CFD-0A54-FE36-66B0-55998F03AF3A}"/>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Tree>
    <p:extLst>
      <p:ext uri="{BB962C8B-B14F-4D97-AF65-F5344CB8AC3E}">
        <p14:creationId xmlns:p14="http://schemas.microsoft.com/office/powerpoint/2010/main" val="208681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2" grpId="0" animBg="1"/>
      <p:bldP spid="11" grpId="0" animBg="1"/>
      <p:bldP spid="12" grpId="0" animBg="1"/>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55A5D-F72F-EF72-D447-546A12C5256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5495EE-8AA7-007B-6C9A-4797ADC65BA7}"/>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266AF85-9974-2121-76EC-585FAE14134E}"/>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79C704C8-E0AB-F44F-FE29-52E1B1E56BBA}"/>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89DA3453-CFB3-59CB-68DE-F6A8A07A53ED}"/>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4CF85A03-F9B7-B6B6-1329-E1D21B765DD4}"/>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latin typeface="Calibri"/>
              </a:rPr>
              <a:t>la serpiente antigua, que se llama diablo y Satanás, el cual engaña al mundo entero; fue arrojado a la tierra, y sus ángeles fueron arrojados con él. </a:t>
            </a:r>
          </a:p>
        </p:txBody>
      </p:sp>
      <p:sp>
        <p:nvSpPr>
          <p:cNvPr id="13" name="TextBox 12">
            <a:extLst>
              <a:ext uri="{FF2B5EF4-FFF2-40B4-BE49-F238E27FC236}">
                <a16:creationId xmlns:a16="http://schemas.microsoft.com/office/drawing/2014/main" id="{9BDBC602-2E03-3043-2A1F-68093C66218A}"/>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EEBDF0C3-6346-EEA6-F3E7-59F5281EF74E}"/>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CF007B7E-CA53-3B79-B5CF-E5D5432DF01D}"/>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E2455E7C-4BF1-9F6B-ABCC-FC06ED97BF27}"/>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19932EC9-7F6C-3F44-51F8-F59EFC88F103}"/>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3677D9EE-6747-7158-E081-3C40F03A5541}"/>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Tree>
    <p:extLst>
      <p:ext uri="{BB962C8B-B14F-4D97-AF65-F5344CB8AC3E}">
        <p14:creationId xmlns:p14="http://schemas.microsoft.com/office/powerpoint/2010/main" val="4946395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F9D0-FCEC-2FF8-A8FF-D0E4CADD508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15E7C6-4072-A414-FB2B-C62B51F4CAAD}"/>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136EEA38-A286-A01F-A3AD-A87B477D634A}"/>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18DB8C9B-DE6E-BC52-ACBA-CDEAFBA10F0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1B0E01B-1521-0CA4-5B3C-A27A00DC83AA}"/>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901D0AD1-4AD5-FB97-1851-492FB2EF42C1}"/>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que se llama diablo y Satanás, el cual engaña al mundo entero; fue arrojado a la tierra, y sus ángeles fueron arrojados con él. </a:t>
            </a:r>
          </a:p>
        </p:txBody>
      </p:sp>
      <p:sp>
        <p:nvSpPr>
          <p:cNvPr id="13" name="TextBox 12">
            <a:extLst>
              <a:ext uri="{FF2B5EF4-FFF2-40B4-BE49-F238E27FC236}">
                <a16:creationId xmlns:a16="http://schemas.microsoft.com/office/drawing/2014/main" id="{D83AC3B4-A423-8CBD-831E-DD29216D23AF}"/>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957C4BEE-7757-2D20-C413-0C0BB17E4122}"/>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500717E2-7743-B578-E2F1-7FE025E83830}"/>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01F6768D-34F0-E1CB-6CDB-D7F739BFA7C8}"/>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922D08B8-81F8-9ED8-4090-B2F965C26142}"/>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E43D013E-C71D-BA86-D529-18877509BABE}"/>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Tree>
    <p:extLst>
      <p:ext uri="{BB962C8B-B14F-4D97-AF65-F5344CB8AC3E}">
        <p14:creationId xmlns:p14="http://schemas.microsoft.com/office/powerpoint/2010/main" val="10024486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2F94-8FA4-47CB-8C34-C91448EF14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C57EDD-31E4-F6E0-CF72-2195F21697E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6AE4068-14C8-7C67-703F-D0372FADFF42}"/>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DA5B0F88-797E-6B1C-9127-6CBECC4A49B2}"/>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3476D734-D305-F022-EE10-C9C19380D16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C067CE83-6723-06BD-3765-864C107A21DB}"/>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D491177D-E3A0-96E8-00D5-161AFD7820EA}"/>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EFDBD73E-1567-2B13-6BDD-509C7D7AB295}"/>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85A0D4D4-4665-9820-C14E-D25826B08446}"/>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80C11032-C8E8-E729-C825-C05D2D6660BB}"/>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357B7B1E-D3A6-4A1C-BE74-FCCDFEC18430}"/>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37EE8C9B-5B15-4B81-1DFA-F5124796D2CA}"/>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9F51B547-7749-4DBE-7A85-E179C400CB5E}"/>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3:1-4</a:t>
            </a:r>
          </a:p>
        </p:txBody>
      </p:sp>
      <p:sp>
        <p:nvSpPr>
          <p:cNvPr id="5" name="2 CuadroTexto">
            <a:extLst>
              <a:ext uri="{FF2B5EF4-FFF2-40B4-BE49-F238E27FC236}">
                <a16:creationId xmlns:a16="http://schemas.microsoft.com/office/drawing/2014/main" id="{C5DEBF73-6BB8-C6AD-49B9-B868E1BD6BD7}"/>
              </a:ext>
            </a:extLst>
          </p:cNvPr>
          <p:cNvSpPr txBox="1"/>
          <p:nvPr/>
        </p:nvSpPr>
        <p:spPr>
          <a:xfrm>
            <a:off x="53752" y="2760535"/>
            <a:ext cx="4536504"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la serpiente era astuta, más que todos los animales del campo que Jehová Dios había hecho; la cual dijo a la mujer: ¿Conque Dios os ha dicho: No comáis de todo árbol del huerto? Y la mujer respondió a la serpiente: Del fruto de los árboles del huerto podemos comer; pero del fruto del árbol que está en medio del huerto dijo Dios: No comeréis de él, ni le tocaréis, para que no muráis. Entonces la serpiente dijo a la mujer: No moriréis; </a:t>
            </a:r>
          </a:p>
        </p:txBody>
      </p:sp>
    </p:spTree>
    <p:extLst>
      <p:ext uri="{BB962C8B-B14F-4D97-AF65-F5344CB8AC3E}">
        <p14:creationId xmlns:p14="http://schemas.microsoft.com/office/powerpoint/2010/main" val="16102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7D221-68E8-8044-BC61-DA3E9F491D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B014A2-64C3-579D-BDF8-95B5425B6805}"/>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AC2CA0E1-9DE3-8319-5C34-42F45FB89D92}"/>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B6357765-FE22-EA69-C276-09B9FB2FCDB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18035BF-DA7B-76B1-978C-615EF5A89E3F}"/>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9A07A0C1-169F-AD1F-D3A9-271A5BBD46C7}"/>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831C6236-E17D-5B31-2CC4-05299F2C770C}"/>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BBA86FFF-5837-7E8A-1903-60A361008585}"/>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AEB440B6-E9FE-AC4E-69ED-4838F0FAD9F0}"/>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B878EC97-FDEA-78B9-45D1-17ECFEE9035E}"/>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2694EB3D-A75A-9F01-ED7A-EB76573F732E}"/>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8B3A2BCB-F3DF-9003-D29E-8915267B8F65}"/>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23A8EE14-DCC4-ED9B-0281-DF5F19A56719}"/>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3:1-4</a:t>
            </a:r>
          </a:p>
        </p:txBody>
      </p:sp>
      <p:sp>
        <p:nvSpPr>
          <p:cNvPr id="5" name="2 CuadroTexto">
            <a:extLst>
              <a:ext uri="{FF2B5EF4-FFF2-40B4-BE49-F238E27FC236}">
                <a16:creationId xmlns:a16="http://schemas.microsoft.com/office/drawing/2014/main" id="{5127E1D9-CC2E-3780-CE08-3EBB2E7841C3}"/>
              </a:ext>
            </a:extLst>
          </p:cNvPr>
          <p:cNvSpPr txBox="1"/>
          <p:nvPr/>
        </p:nvSpPr>
        <p:spPr>
          <a:xfrm>
            <a:off x="53752" y="2760535"/>
            <a:ext cx="4536504"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a:t>
            </a:r>
            <a:r>
              <a:rPr lang="es-ES" sz="2400" u="sng" dirty="0">
                <a:solidFill>
                  <a:srgbClr val="FFFF00"/>
                </a:solidFill>
                <a:latin typeface="Calibri"/>
              </a:rPr>
              <a:t>la serpiente </a:t>
            </a:r>
            <a:r>
              <a:rPr lang="es-ES" sz="2400" dirty="0">
                <a:solidFill>
                  <a:srgbClr val="FFFF00"/>
                </a:solidFill>
                <a:latin typeface="Calibri"/>
              </a:rPr>
              <a:t>era astuta, más que todos los animales del campo que Jehová Dios había hecho; </a:t>
            </a:r>
            <a:r>
              <a:rPr lang="es-ES" sz="2400" dirty="0">
                <a:latin typeface="Calibri"/>
              </a:rPr>
              <a:t>la cual dijo a la mujer: ¿Conque Dios os ha dicho: No comáis de todo árbol del huerto? Y la mujer respondió a la serpiente: Del fruto de los árboles del huerto podemos comer; pero del fruto del árbol que está en medio del huerto dijo Dios: No comeréis de él, ni le tocaréis, para que no muráis. Entonces la serpiente dijo a la mujer: No moriréis; </a:t>
            </a:r>
          </a:p>
        </p:txBody>
      </p:sp>
    </p:spTree>
    <p:extLst>
      <p:ext uri="{BB962C8B-B14F-4D97-AF65-F5344CB8AC3E}">
        <p14:creationId xmlns:p14="http://schemas.microsoft.com/office/powerpoint/2010/main" val="3568535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05BE7-0BFA-7B4B-F0BF-388E3A1C70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CACF7C-E7DB-75CA-B84F-2220938646AB}"/>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682518F-573C-4E7B-7EBC-D7F738B5DD48}"/>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5CC59591-3578-8544-53B8-97F0003BFF42}"/>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1A3B883-653B-E344-91C1-BFDADF20C11D}"/>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C972E21F-7D26-8BC9-C81B-E8944DEE59CA}"/>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E5627E4B-4B23-70AA-82E6-C386A6D2728C}"/>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7B03C2F6-0088-DF5A-D752-F237B52E370B}"/>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F7DD4654-110E-0E8E-3D37-94C9377B604B}"/>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5F106C28-AADD-3BA2-681D-276188D5EE67}"/>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7629EE70-E2D8-F2F9-24D0-C176A24CC39F}"/>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3F2CC1BC-87AE-5F37-3992-5C82B0C90104}"/>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A827BC43-3019-841D-DDF7-62E103C3D6A3}"/>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3:1-4</a:t>
            </a:r>
          </a:p>
        </p:txBody>
      </p:sp>
      <p:sp>
        <p:nvSpPr>
          <p:cNvPr id="5" name="2 CuadroTexto">
            <a:extLst>
              <a:ext uri="{FF2B5EF4-FFF2-40B4-BE49-F238E27FC236}">
                <a16:creationId xmlns:a16="http://schemas.microsoft.com/office/drawing/2014/main" id="{5A5D02CD-2F35-2EE0-1565-9D3AF910193F}"/>
              </a:ext>
            </a:extLst>
          </p:cNvPr>
          <p:cNvSpPr txBox="1"/>
          <p:nvPr/>
        </p:nvSpPr>
        <p:spPr>
          <a:xfrm>
            <a:off x="53752" y="2760535"/>
            <a:ext cx="4536504"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a:t>
            </a:r>
            <a:r>
              <a:rPr lang="es-ES" sz="2400" u="sng" dirty="0">
                <a:solidFill>
                  <a:srgbClr val="FFFF00"/>
                </a:solidFill>
                <a:latin typeface="Calibri"/>
              </a:rPr>
              <a:t>la serpiente </a:t>
            </a:r>
            <a:r>
              <a:rPr lang="es-ES" sz="2400" dirty="0">
                <a:solidFill>
                  <a:srgbClr val="FFFF00"/>
                </a:solidFill>
                <a:latin typeface="Calibri"/>
              </a:rPr>
              <a:t>era astuta, más que todos los animales del campo que Jehová Dios había hecho; </a:t>
            </a:r>
            <a:r>
              <a:rPr lang="es-ES" sz="2400" dirty="0">
                <a:solidFill>
                  <a:srgbClr val="00B0F0"/>
                </a:solidFill>
                <a:latin typeface="Calibri"/>
              </a:rPr>
              <a:t>la cual dijo a la mujer: ¿Conque Dios os ha dicho: No comáis de todo árbol del huerto?</a:t>
            </a:r>
            <a:r>
              <a:rPr lang="es-ES" sz="2400" dirty="0">
                <a:latin typeface="Calibri"/>
              </a:rPr>
              <a:t> Y la mujer respondió a la serpiente: Del fruto de los árboles del huerto podemos comer; pero del fruto del árbol que está en medio del huerto dijo Dios: No comeréis de él, ni le tocaréis, para que no muráis. Entonces la serpiente dijo a la mujer: No moriréis; </a:t>
            </a:r>
          </a:p>
        </p:txBody>
      </p:sp>
    </p:spTree>
    <p:extLst>
      <p:ext uri="{BB962C8B-B14F-4D97-AF65-F5344CB8AC3E}">
        <p14:creationId xmlns:p14="http://schemas.microsoft.com/office/powerpoint/2010/main" val="378951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1B418-B6E1-2141-0262-746461B2A5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A11266-39AF-98F9-1FDC-90F2D5DA2909}"/>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A8F6ABA-5DF8-87E3-9278-4FA27B120C4F}"/>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A68F79F4-4544-742C-99CE-52D523B31F07}"/>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7153A70F-0109-4141-95A3-7044C7284FE6}"/>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43D4A2D5-655D-AFF3-008B-3E290B4F3697}"/>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BC3F141F-BC16-D0F2-F30C-C4FA8BA594B3}"/>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068AB7AA-4EA2-00C0-6498-A19A7ED040A6}"/>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E39A0D90-0E9D-E58D-5FD5-A1A4E4BAC09A}"/>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C23170F8-3FC4-DA70-160E-3DEFAE17C318}"/>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32AF74A7-909F-0165-728B-F1FD740F8444}"/>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106D340A-3F60-1121-FE37-0D0836FA1521}"/>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1632B002-2FA2-6775-19FD-71DE9454018A}"/>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3:1-4</a:t>
            </a:r>
          </a:p>
        </p:txBody>
      </p:sp>
      <p:sp>
        <p:nvSpPr>
          <p:cNvPr id="5" name="2 CuadroTexto">
            <a:extLst>
              <a:ext uri="{FF2B5EF4-FFF2-40B4-BE49-F238E27FC236}">
                <a16:creationId xmlns:a16="http://schemas.microsoft.com/office/drawing/2014/main" id="{DA3D1095-AB95-E259-5EA3-38E3D5D50588}"/>
              </a:ext>
            </a:extLst>
          </p:cNvPr>
          <p:cNvSpPr txBox="1"/>
          <p:nvPr/>
        </p:nvSpPr>
        <p:spPr>
          <a:xfrm>
            <a:off x="53752" y="2760535"/>
            <a:ext cx="4536504"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a:t>
            </a:r>
            <a:r>
              <a:rPr lang="es-ES" sz="2400" u="sng" dirty="0">
                <a:solidFill>
                  <a:srgbClr val="FFFF00"/>
                </a:solidFill>
                <a:latin typeface="Calibri"/>
              </a:rPr>
              <a:t>la serpiente </a:t>
            </a:r>
            <a:r>
              <a:rPr lang="es-ES" sz="2400" dirty="0">
                <a:solidFill>
                  <a:srgbClr val="FFFF00"/>
                </a:solidFill>
                <a:latin typeface="Calibri"/>
              </a:rPr>
              <a:t>era astuta, más que todos los animales del campo que Jehová Dios había hecho; </a:t>
            </a:r>
            <a:r>
              <a:rPr lang="es-ES" sz="2400" dirty="0">
                <a:solidFill>
                  <a:srgbClr val="00B0F0"/>
                </a:solidFill>
                <a:latin typeface="Calibri"/>
              </a:rPr>
              <a:t>la cual dijo a la mujer: ¿Conque Dios os ha dicho: No comáis de todo árbol del huerto?</a:t>
            </a:r>
            <a:r>
              <a:rPr lang="es-ES" sz="2400" dirty="0">
                <a:latin typeface="Calibri"/>
              </a:rPr>
              <a:t> </a:t>
            </a:r>
            <a:r>
              <a:rPr lang="es-ES" sz="2400" dirty="0">
                <a:solidFill>
                  <a:srgbClr val="FFFF00"/>
                </a:solidFill>
                <a:latin typeface="Calibri"/>
              </a:rPr>
              <a:t>Y la mujer respondió a la serpiente: Del fruto de los árboles del huerto podemos comer; pero del fruto del árbol que está en medio del huerto dijo Dios: No comeréis de él, ni le tocaréis, para que no muráis. </a:t>
            </a:r>
            <a:r>
              <a:rPr lang="es-ES" sz="2400" dirty="0">
                <a:latin typeface="Calibri"/>
              </a:rPr>
              <a:t>Entonces la serpiente dijo a la mujer: No moriréis; </a:t>
            </a:r>
          </a:p>
        </p:txBody>
      </p:sp>
    </p:spTree>
    <p:extLst>
      <p:ext uri="{BB962C8B-B14F-4D97-AF65-F5344CB8AC3E}">
        <p14:creationId xmlns:p14="http://schemas.microsoft.com/office/powerpoint/2010/main" val="12121060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353D-A252-A6E8-8A6C-BF31B05428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FB414E-7639-31FD-649E-A5A30EF04A2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530F1B1-FAA5-28D5-FDD7-881F1D35B957}"/>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FA3C1410-2AB9-D7FA-F910-B81868FCC79B}"/>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0B656894-26BE-1226-745C-39432D147F12}"/>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F0C3173D-6948-4CBF-BFAA-FA4417C1A49D}"/>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5402F55E-F5B9-12FC-6781-517A875C8286}"/>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112B4494-D0C2-77D4-1E1D-4E9A64215257}"/>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DAEB1035-086E-F793-35BD-4455F9EDAB47}"/>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F3D2ED0E-ED12-13EE-AE0D-E87AA54A1DEC}"/>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8AE24748-44EE-569C-3F97-15E8A6E23130}"/>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AAE13B47-9266-8359-F9FF-9BB3F68B11DB}"/>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2A5AA67D-E75D-4555-81C7-346F228A8D24}"/>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3:1-4</a:t>
            </a:r>
          </a:p>
        </p:txBody>
      </p:sp>
      <p:sp>
        <p:nvSpPr>
          <p:cNvPr id="5" name="2 CuadroTexto">
            <a:extLst>
              <a:ext uri="{FF2B5EF4-FFF2-40B4-BE49-F238E27FC236}">
                <a16:creationId xmlns:a16="http://schemas.microsoft.com/office/drawing/2014/main" id="{6DD8EBE8-52BA-CE2F-AE07-FF0F4EBF6739}"/>
              </a:ext>
            </a:extLst>
          </p:cNvPr>
          <p:cNvSpPr txBox="1"/>
          <p:nvPr/>
        </p:nvSpPr>
        <p:spPr>
          <a:xfrm>
            <a:off x="53752" y="2760535"/>
            <a:ext cx="4536504"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a:t>
            </a:r>
            <a:r>
              <a:rPr lang="es-ES" sz="2400" u="sng" dirty="0">
                <a:solidFill>
                  <a:srgbClr val="FFFF00"/>
                </a:solidFill>
                <a:latin typeface="Calibri"/>
              </a:rPr>
              <a:t>la serpiente </a:t>
            </a:r>
            <a:r>
              <a:rPr lang="es-ES" sz="2400" dirty="0">
                <a:solidFill>
                  <a:srgbClr val="FFFF00"/>
                </a:solidFill>
                <a:latin typeface="Calibri"/>
              </a:rPr>
              <a:t>era astuta, más que todos los animales del campo que Jehová Dios había hecho; </a:t>
            </a:r>
            <a:r>
              <a:rPr lang="es-ES" sz="2400" dirty="0">
                <a:solidFill>
                  <a:srgbClr val="00B0F0"/>
                </a:solidFill>
                <a:latin typeface="Calibri"/>
              </a:rPr>
              <a:t>la cual dijo a la mujer: ¿Conque Dios os ha dicho: No comáis de todo árbol del huerto?</a:t>
            </a:r>
            <a:r>
              <a:rPr lang="es-ES" sz="2400" dirty="0">
                <a:latin typeface="Calibri"/>
              </a:rPr>
              <a:t> </a:t>
            </a:r>
            <a:r>
              <a:rPr lang="es-ES" sz="2400" dirty="0">
                <a:solidFill>
                  <a:srgbClr val="FFFF00"/>
                </a:solidFill>
                <a:latin typeface="Calibri"/>
              </a:rPr>
              <a:t>Y la mujer respondió a la serpiente: Del fruto de los árboles del huerto podemos comer; pero del fruto del árbol que está en medio del huerto dijo Dios: No comeréis de él, ni le tocaréis, para que no muráis. </a:t>
            </a:r>
            <a:r>
              <a:rPr lang="es-ES" sz="2400" dirty="0">
                <a:solidFill>
                  <a:srgbClr val="00B0F0"/>
                </a:solidFill>
                <a:latin typeface="Calibri"/>
              </a:rPr>
              <a:t>Entonces la serpiente dijo a la mujer: No moriréis; </a:t>
            </a:r>
          </a:p>
        </p:txBody>
      </p:sp>
      <p:sp>
        <p:nvSpPr>
          <p:cNvPr id="15" name="TextBox 14">
            <a:extLst>
              <a:ext uri="{FF2B5EF4-FFF2-40B4-BE49-F238E27FC236}">
                <a16:creationId xmlns:a16="http://schemas.microsoft.com/office/drawing/2014/main" id="{7C26AC6A-95A0-0D13-5356-2F9309516DA7}"/>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Tree>
    <p:extLst>
      <p:ext uri="{BB962C8B-B14F-4D97-AF65-F5344CB8AC3E}">
        <p14:creationId xmlns:p14="http://schemas.microsoft.com/office/powerpoint/2010/main" val="113703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4C60F-AB1C-4B73-94ED-B31FE5AC3C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9647B4B-EC6D-C3DA-7042-3182660B5158}"/>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6BB0128-7EC3-CC0E-EF02-FA11C8FA8B32}"/>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1306ABED-5B81-A125-13F4-918D7235300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05629D2-3176-F69E-6DD4-73C5B9F36782}"/>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39E37ACC-1FA8-FB80-4686-983553907F76}"/>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B2A7A550-EE97-877C-67C7-6A2C49BD6FC7}"/>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49941405-52FC-268E-14A5-80300CDB87EE}"/>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CE99F97B-FA54-C6FB-16A2-9D7208E7AA7B}"/>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D7B3320F-660F-D867-1617-C787A6ADFB1C}"/>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4AD08104-C11E-F5E8-4D03-195E014EBC97}"/>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60E38720-07D3-34F9-E758-C22B386CDEAA}"/>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A8DC213F-1E8B-B5AC-0D99-B047F2D2D4AA}"/>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13:2, 3</a:t>
            </a:r>
          </a:p>
        </p:txBody>
      </p:sp>
      <p:sp>
        <p:nvSpPr>
          <p:cNvPr id="5" name="2 CuadroTexto">
            <a:extLst>
              <a:ext uri="{FF2B5EF4-FFF2-40B4-BE49-F238E27FC236}">
                <a16:creationId xmlns:a16="http://schemas.microsoft.com/office/drawing/2014/main" id="{1BB189DE-F9FE-7C0F-F515-7A98F9188FDB}"/>
              </a:ext>
            </a:extLst>
          </p:cNvPr>
          <p:cNvSpPr txBox="1"/>
          <p:nvPr/>
        </p:nvSpPr>
        <p:spPr>
          <a:xfrm>
            <a:off x="53752" y="2803026"/>
            <a:ext cx="4536504"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la bestia que vi era semejante a un leopardo, y sus pies como de oso, y su boca como boca de león. Y el dragón le dio su poder y su trono, y grande autoridad. Vi una de sus cabezas como herida de muerte, pero su herida mortal fue sanada; y se maravilló toda la tierra en </a:t>
            </a:r>
            <a:r>
              <a:rPr lang="es-ES" sz="2400" dirty="0" err="1">
                <a:latin typeface="Calibri"/>
              </a:rPr>
              <a:t>pos</a:t>
            </a:r>
            <a:r>
              <a:rPr lang="es-ES" sz="2400" dirty="0">
                <a:latin typeface="Calibri"/>
              </a:rPr>
              <a:t> de la bestia, </a:t>
            </a:r>
          </a:p>
        </p:txBody>
      </p:sp>
      <p:sp>
        <p:nvSpPr>
          <p:cNvPr id="15" name="TextBox 14">
            <a:extLst>
              <a:ext uri="{FF2B5EF4-FFF2-40B4-BE49-F238E27FC236}">
                <a16:creationId xmlns:a16="http://schemas.microsoft.com/office/drawing/2014/main" id="{3F20B06F-1C13-E335-CFF0-6F96DBB1A860}"/>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Tree>
    <p:extLst>
      <p:ext uri="{BB962C8B-B14F-4D97-AF65-F5344CB8AC3E}">
        <p14:creationId xmlns:p14="http://schemas.microsoft.com/office/powerpoint/2010/main" val="338371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A93B9-D0B1-C31A-0616-1F305B724B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8F715B-5F5E-F876-2258-420AFA43684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9C6F478-3EE1-6356-462A-D74AE95FC665}"/>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2371E5C0-AB2C-9E8F-0D62-367D87A73C9A}"/>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801D201E-CBDA-B81D-7926-C748F54FD0E5}"/>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AD83295C-256A-F118-AE5C-042A09459261}"/>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8B02463D-7CB0-5FCB-06CC-F3A07B122A0B}"/>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BF5CC26E-442A-E173-36F0-86193E0D3D3B}"/>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359FB677-306E-C378-700A-3F79C664AFEF}"/>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AE7D3802-BE55-478D-2AC8-BDC688F58E07}"/>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D473497A-AEB9-2492-323C-D33E9047D764}"/>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294C1C7B-DF54-604E-2534-557860DD012E}"/>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C377FE29-0A9B-A5B5-1017-C2C8E9D88871}"/>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13:2, 3</a:t>
            </a:r>
          </a:p>
        </p:txBody>
      </p:sp>
      <p:sp>
        <p:nvSpPr>
          <p:cNvPr id="5" name="2 CuadroTexto">
            <a:extLst>
              <a:ext uri="{FF2B5EF4-FFF2-40B4-BE49-F238E27FC236}">
                <a16:creationId xmlns:a16="http://schemas.microsoft.com/office/drawing/2014/main" id="{1BAD5A32-AAB2-4CD9-5C26-568DE282BECE}"/>
              </a:ext>
            </a:extLst>
          </p:cNvPr>
          <p:cNvSpPr txBox="1"/>
          <p:nvPr/>
        </p:nvSpPr>
        <p:spPr>
          <a:xfrm>
            <a:off x="53752" y="2803026"/>
            <a:ext cx="4536504"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la bestia que vi era semejante a un leopardo, y sus pies como de oso, y su boca como boca de león. </a:t>
            </a:r>
            <a:r>
              <a:rPr lang="es-ES" sz="2400" dirty="0">
                <a:latin typeface="Calibri"/>
              </a:rPr>
              <a:t>Y el dragón le dio su poder y su trono, y grande autoridad. Vi una de sus cabezas como herida de muerte, pero su herida mortal fue sanada; y se maravilló toda la tierra en </a:t>
            </a:r>
            <a:r>
              <a:rPr lang="es-ES" sz="2400" dirty="0" err="1">
                <a:latin typeface="Calibri"/>
              </a:rPr>
              <a:t>pos</a:t>
            </a:r>
            <a:r>
              <a:rPr lang="es-ES" sz="2400" dirty="0">
                <a:latin typeface="Calibri"/>
              </a:rPr>
              <a:t> de la bestia, </a:t>
            </a:r>
          </a:p>
        </p:txBody>
      </p:sp>
      <p:sp>
        <p:nvSpPr>
          <p:cNvPr id="15" name="TextBox 14">
            <a:extLst>
              <a:ext uri="{FF2B5EF4-FFF2-40B4-BE49-F238E27FC236}">
                <a16:creationId xmlns:a16="http://schemas.microsoft.com/office/drawing/2014/main" id="{82D9A782-00E6-2E6B-7E7C-3E64EAE63084}"/>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Tree>
    <p:extLst>
      <p:ext uri="{BB962C8B-B14F-4D97-AF65-F5344CB8AC3E}">
        <p14:creationId xmlns:p14="http://schemas.microsoft.com/office/powerpoint/2010/main" val="3381665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97C73-63CA-861D-8C90-8555668F97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143631-07AA-EA6D-3A71-0B12B9EB12AB}"/>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5FA6567C-A894-CD2F-9BB1-CD4A9BC94FA9}"/>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2E2543CF-813F-71F0-84B2-12FE2F3DFD6F}"/>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6C2608AE-CAAA-5E1F-8585-C29CEBD75EF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39294F50-8F8E-CC40-FA7E-DA053EBE1E29}"/>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D8382D98-6501-43FC-8E53-51BC36436E13}"/>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E1BBB39F-D1C9-F9D3-4CEC-0E0B8D97F769}"/>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B7D8886B-B8BC-9450-A518-0EAD5CC1DA06}"/>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C5C36138-38A2-0529-461D-1BF7113734A8}"/>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579A51F1-5A41-BB9E-C97D-0F8BFCA1016E}"/>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7E99413D-4C85-C114-534E-89220C01B3EE}"/>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29716A52-8F5A-FE2D-2DB7-A1B91AD3A579}"/>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13:2, 3</a:t>
            </a:r>
          </a:p>
        </p:txBody>
      </p:sp>
      <p:sp>
        <p:nvSpPr>
          <p:cNvPr id="5" name="2 CuadroTexto">
            <a:extLst>
              <a:ext uri="{FF2B5EF4-FFF2-40B4-BE49-F238E27FC236}">
                <a16:creationId xmlns:a16="http://schemas.microsoft.com/office/drawing/2014/main" id="{A22EC522-27FD-CC85-E7CD-C5E108E2F12C}"/>
              </a:ext>
            </a:extLst>
          </p:cNvPr>
          <p:cNvSpPr txBox="1"/>
          <p:nvPr/>
        </p:nvSpPr>
        <p:spPr>
          <a:xfrm>
            <a:off x="53752" y="2803026"/>
            <a:ext cx="4536504"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la bestia que vi era semejante a un leopardo, y sus pies como de oso, y su boca como boca de león. </a:t>
            </a:r>
            <a:r>
              <a:rPr lang="es-ES" sz="2400" dirty="0">
                <a:solidFill>
                  <a:srgbClr val="00B0F0"/>
                </a:solidFill>
                <a:latin typeface="Calibri"/>
              </a:rPr>
              <a:t>Y </a:t>
            </a:r>
            <a:r>
              <a:rPr lang="es-ES" sz="2400" u="sng" dirty="0">
                <a:solidFill>
                  <a:srgbClr val="00B0F0"/>
                </a:solidFill>
                <a:latin typeface="Calibri"/>
              </a:rPr>
              <a:t>el dragón le dio su poder y su trono</a:t>
            </a:r>
            <a:r>
              <a:rPr lang="es-ES" sz="2400" dirty="0">
                <a:solidFill>
                  <a:srgbClr val="00B0F0"/>
                </a:solidFill>
                <a:latin typeface="Calibri"/>
              </a:rPr>
              <a:t>, y grande autoridad. </a:t>
            </a:r>
            <a:r>
              <a:rPr lang="es-ES" sz="2400" dirty="0">
                <a:latin typeface="Calibri"/>
              </a:rPr>
              <a:t>Vi una de sus cabezas como herida de muerte, pero su herida mortal fue sanada; y se maravilló toda la tierra en </a:t>
            </a:r>
            <a:r>
              <a:rPr lang="es-ES" sz="2400" dirty="0" err="1">
                <a:latin typeface="Calibri"/>
              </a:rPr>
              <a:t>pos</a:t>
            </a:r>
            <a:r>
              <a:rPr lang="es-ES" sz="2400" dirty="0">
                <a:latin typeface="Calibri"/>
              </a:rPr>
              <a:t> de la bestia, </a:t>
            </a:r>
          </a:p>
        </p:txBody>
      </p:sp>
      <p:sp>
        <p:nvSpPr>
          <p:cNvPr id="15" name="TextBox 14">
            <a:extLst>
              <a:ext uri="{FF2B5EF4-FFF2-40B4-BE49-F238E27FC236}">
                <a16:creationId xmlns:a16="http://schemas.microsoft.com/office/drawing/2014/main" id="{23260A7D-F0DB-F97E-4FA5-27BFC42D2E6D}"/>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Tree>
    <p:extLst>
      <p:ext uri="{BB962C8B-B14F-4D97-AF65-F5344CB8AC3E}">
        <p14:creationId xmlns:p14="http://schemas.microsoft.com/office/powerpoint/2010/main" val="17592111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989FD-6FDE-769F-1CAC-5F9E4277F8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109343-C86D-B21E-8F96-F29A884E387F}"/>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5CDBF12-76FD-F2E4-E3F5-E0B13BD43B41}"/>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3E6C1DEE-1D21-FE0A-9EBF-34649902B089}"/>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0A03B1B2-9716-58EB-E919-E70EEE836AB1}"/>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62DD4DD2-18F3-9031-AEF7-DAF8742AA52A}"/>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4EF5F4A4-078E-C062-B7EC-27C938288A62}"/>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F0083C2B-3A6E-1F6A-7CF9-EE19A644CC8C}"/>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6D6FEC62-25D1-B0E9-9491-BB36646282DD}"/>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EDF7D0AD-6D10-B83E-EAD1-ADABE9210471}"/>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C8DD1288-A536-FC6D-7122-EFA9624D2B5C}"/>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A8E7F204-4639-E106-1A32-4989D5306227}"/>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FAF2D854-0158-525A-9760-B30FBAFCF732}"/>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13:2, 3</a:t>
            </a:r>
          </a:p>
        </p:txBody>
      </p:sp>
      <p:sp>
        <p:nvSpPr>
          <p:cNvPr id="5" name="2 CuadroTexto">
            <a:extLst>
              <a:ext uri="{FF2B5EF4-FFF2-40B4-BE49-F238E27FC236}">
                <a16:creationId xmlns:a16="http://schemas.microsoft.com/office/drawing/2014/main" id="{DDEC1F66-28F4-84EC-D02D-D714B8624A46}"/>
              </a:ext>
            </a:extLst>
          </p:cNvPr>
          <p:cNvSpPr txBox="1"/>
          <p:nvPr/>
        </p:nvSpPr>
        <p:spPr>
          <a:xfrm>
            <a:off x="53752" y="2803026"/>
            <a:ext cx="4536504"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la bestia que vi era semejante a un leopardo, y sus pies como de oso, y su boca como boca de león. </a:t>
            </a:r>
            <a:r>
              <a:rPr lang="es-ES" sz="2400" dirty="0">
                <a:solidFill>
                  <a:srgbClr val="00B0F0"/>
                </a:solidFill>
                <a:latin typeface="Calibri"/>
              </a:rPr>
              <a:t>Y </a:t>
            </a:r>
            <a:r>
              <a:rPr lang="es-ES" sz="2400" u="sng" dirty="0">
                <a:solidFill>
                  <a:srgbClr val="00B0F0"/>
                </a:solidFill>
                <a:latin typeface="Calibri"/>
              </a:rPr>
              <a:t>el dragón le dio su poder y su trono</a:t>
            </a:r>
            <a:r>
              <a:rPr lang="es-ES" sz="2400" dirty="0">
                <a:solidFill>
                  <a:srgbClr val="00B0F0"/>
                </a:solidFill>
                <a:latin typeface="Calibri"/>
              </a:rPr>
              <a:t>, y grande autoridad. </a:t>
            </a:r>
            <a:r>
              <a:rPr lang="es-ES" sz="2400" dirty="0">
                <a:solidFill>
                  <a:srgbClr val="FFFF00"/>
                </a:solidFill>
                <a:latin typeface="Calibri"/>
              </a:rPr>
              <a:t>Vi una de sus cabezas como herida de muerte, pero su herida mortal fue sanada; </a:t>
            </a:r>
            <a:r>
              <a:rPr lang="es-ES" sz="2400" dirty="0">
                <a:latin typeface="Calibri"/>
              </a:rPr>
              <a:t>y se maravilló toda la tierra en </a:t>
            </a:r>
            <a:r>
              <a:rPr lang="es-ES" sz="2400" dirty="0" err="1">
                <a:latin typeface="Calibri"/>
              </a:rPr>
              <a:t>pos</a:t>
            </a:r>
            <a:r>
              <a:rPr lang="es-ES" sz="2400" dirty="0">
                <a:latin typeface="Calibri"/>
              </a:rPr>
              <a:t> de la bestia, </a:t>
            </a:r>
          </a:p>
        </p:txBody>
      </p:sp>
      <p:sp>
        <p:nvSpPr>
          <p:cNvPr id="15" name="TextBox 14">
            <a:extLst>
              <a:ext uri="{FF2B5EF4-FFF2-40B4-BE49-F238E27FC236}">
                <a16:creationId xmlns:a16="http://schemas.microsoft.com/office/drawing/2014/main" id="{C88E3F56-E66B-4D36-D51E-BD6ECB402AC7}"/>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Tree>
    <p:extLst>
      <p:ext uri="{BB962C8B-B14F-4D97-AF65-F5344CB8AC3E}">
        <p14:creationId xmlns:p14="http://schemas.microsoft.com/office/powerpoint/2010/main" val="25359781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A7DF-C507-26E9-9EF4-2CA8686DEC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9ECECC-A56A-69AA-7514-70BAFF21F62D}"/>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8142C700-1F00-610D-534C-15945C9F9395}"/>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1E59A99C-0992-94B0-76A5-050D7E7EFB3D}"/>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29E206AB-4A85-D32D-0192-8DC68BC79AFF}"/>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17DD3350-AAF3-B664-D95E-FC1A62DEE0E3}"/>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CFB170B1-83AD-12B0-D650-35AFBA718248}"/>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8ABC063B-9543-1B65-D199-CE909972740B}"/>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24ED98B1-233E-A069-C17D-5DE53026684E}"/>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FF6E7826-2757-1A8F-25BE-01CEC01B3D4D}"/>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7CCF5BAD-1991-965F-D5A4-78F778C5D018}"/>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13C3846C-EE6A-08C5-67ED-C469249836DA}"/>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DA638547-FF66-B4BB-86F8-6A6DC6F386AE}"/>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13:2, 3</a:t>
            </a:r>
          </a:p>
        </p:txBody>
      </p:sp>
      <p:sp>
        <p:nvSpPr>
          <p:cNvPr id="5" name="2 CuadroTexto">
            <a:extLst>
              <a:ext uri="{FF2B5EF4-FFF2-40B4-BE49-F238E27FC236}">
                <a16:creationId xmlns:a16="http://schemas.microsoft.com/office/drawing/2014/main" id="{598D4AA6-2D90-9953-5F8B-72903D532949}"/>
              </a:ext>
            </a:extLst>
          </p:cNvPr>
          <p:cNvSpPr txBox="1"/>
          <p:nvPr/>
        </p:nvSpPr>
        <p:spPr>
          <a:xfrm>
            <a:off x="53752" y="2803026"/>
            <a:ext cx="4536504"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la bestia que vi era semejante a un leopardo, y sus pies como de oso, y su boca como boca de león. </a:t>
            </a:r>
            <a:r>
              <a:rPr lang="es-ES" sz="2400" dirty="0">
                <a:solidFill>
                  <a:srgbClr val="00B0F0"/>
                </a:solidFill>
                <a:latin typeface="Calibri"/>
              </a:rPr>
              <a:t>Y </a:t>
            </a:r>
            <a:r>
              <a:rPr lang="es-ES" sz="2400" u="sng" dirty="0">
                <a:solidFill>
                  <a:srgbClr val="00B0F0"/>
                </a:solidFill>
                <a:latin typeface="Calibri"/>
              </a:rPr>
              <a:t>el dragón le dio su poder y su trono</a:t>
            </a:r>
            <a:r>
              <a:rPr lang="es-ES" sz="2400" dirty="0">
                <a:solidFill>
                  <a:srgbClr val="00B0F0"/>
                </a:solidFill>
                <a:latin typeface="Calibri"/>
              </a:rPr>
              <a:t>, y grande autoridad. </a:t>
            </a:r>
            <a:r>
              <a:rPr lang="es-ES" sz="2400" dirty="0">
                <a:solidFill>
                  <a:srgbClr val="FFFF00"/>
                </a:solidFill>
                <a:latin typeface="Calibri"/>
              </a:rPr>
              <a:t>Vi una de sus cabezas como herida de muerte, pero su herida mortal fue sanada; </a:t>
            </a:r>
            <a:r>
              <a:rPr lang="es-ES" sz="2400" dirty="0">
                <a:solidFill>
                  <a:srgbClr val="00B0F0"/>
                </a:solidFill>
                <a:latin typeface="Calibri"/>
              </a:rPr>
              <a:t>y se maravilló toda la tierra en </a:t>
            </a:r>
            <a:r>
              <a:rPr lang="es-ES" sz="2400" dirty="0" err="1">
                <a:solidFill>
                  <a:srgbClr val="00B0F0"/>
                </a:solidFill>
                <a:latin typeface="Calibri"/>
              </a:rPr>
              <a:t>pos</a:t>
            </a:r>
            <a:r>
              <a:rPr lang="es-ES" sz="2400" dirty="0">
                <a:solidFill>
                  <a:srgbClr val="00B0F0"/>
                </a:solidFill>
                <a:latin typeface="Calibri"/>
              </a:rPr>
              <a:t> de la bestia, </a:t>
            </a:r>
          </a:p>
        </p:txBody>
      </p:sp>
      <p:sp>
        <p:nvSpPr>
          <p:cNvPr id="15" name="TextBox 14">
            <a:extLst>
              <a:ext uri="{FF2B5EF4-FFF2-40B4-BE49-F238E27FC236}">
                <a16:creationId xmlns:a16="http://schemas.microsoft.com/office/drawing/2014/main" id="{186B3D4D-1F93-211A-A06D-60A965616823}"/>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73B7C75A-0A94-7B23-7B73-AF2B9BADF09A}"/>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EF26BC16-BB73-8FDA-682E-1CFF59049DD1}"/>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A12F05F4-E825-ACC4-8070-1569B8144A33}"/>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adoraron al dragón que había dado autoridad a la bestia, y adoraron a la bestia, diciendo: ¿Quién como la bestia, y quién podrá luchar contra ella? </a:t>
            </a:r>
          </a:p>
        </p:txBody>
      </p:sp>
    </p:spTree>
    <p:extLst>
      <p:ext uri="{BB962C8B-B14F-4D97-AF65-F5344CB8AC3E}">
        <p14:creationId xmlns:p14="http://schemas.microsoft.com/office/powerpoint/2010/main" val="342285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81BD3-8BCF-C404-6E65-EE9719D813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F11E29B-B5EF-989A-B7D8-E1E23D661D2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B9DD9EF-2E5B-4BA2-0ADA-9A98A2AA2090}"/>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2C91248D-AA47-12F4-EE0C-1E72DCB4B741}"/>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CD8E2250-FC26-F85D-2FBE-89E826D8D55A}"/>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12:9</a:t>
            </a:r>
          </a:p>
        </p:txBody>
      </p:sp>
      <p:sp>
        <p:nvSpPr>
          <p:cNvPr id="10" name="2 CuadroTexto">
            <a:extLst>
              <a:ext uri="{FF2B5EF4-FFF2-40B4-BE49-F238E27FC236}">
                <a16:creationId xmlns:a16="http://schemas.microsoft.com/office/drawing/2014/main" id="{29DDE015-6A78-8A4B-CE4E-27FB74278C61}"/>
              </a:ext>
            </a:extLst>
          </p:cNvPr>
          <p:cNvSpPr txBox="1"/>
          <p:nvPr/>
        </p:nvSpPr>
        <p:spPr>
          <a:xfrm>
            <a:off x="93650" y="548680"/>
            <a:ext cx="433886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fue lanzado fuera el gran dragón, </a:t>
            </a:r>
            <a:r>
              <a:rPr lang="es-ES" sz="2400" dirty="0">
                <a:solidFill>
                  <a:srgbClr val="00B0F0"/>
                </a:solidFill>
                <a:latin typeface="Calibri"/>
              </a:rPr>
              <a:t>la serpiente antigua,</a:t>
            </a:r>
            <a:r>
              <a:rPr lang="es-ES" sz="2400" dirty="0">
                <a:latin typeface="Calibri"/>
              </a:rPr>
              <a:t> </a:t>
            </a:r>
            <a:r>
              <a:rPr lang="es-ES" sz="2400" dirty="0">
                <a:solidFill>
                  <a:srgbClr val="FFFF00"/>
                </a:solidFill>
                <a:latin typeface="Calibri"/>
              </a:rPr>
              <a:t>que se llama diablo y Satanás, </a:t>
            </a:r>
            <a:r>
              <a:rPr lang="es-ES" sz="2400" u="sng" dirty="0">
                <a:solidFill>
                  <a:srgbClr val="FFFF00"/>
                </a:solidFill>
                <a:latin typeface="Calibri"/>
              </a:rPr>
              <a:t>el cual engaña al mundo entero</a:t>
            </a:r>
            <a:r>
              <a:rPr lang="es-ES" sz="2400" dirty="0">
                <a:solidFill>
                  <a:srgbClr val="FFFF00"/>
                </a:solidFill>
                <a:latin typeface="Calibri"/>
              </a:rPr>
              <a:t>; </a:t>
            </a:r>
            <a:r>
              <a:rPr lang="es-ES" sz="2400" dirty="0">
                <a:latin typeface="Calibri"/>
              </a:rPr>
              <a:t>fue arrojado a la tierra, y sus ángeles fueron arrojados con él. </a:t>
            </a:r>
          </a:p>
        </p:txBody>
      </p:sp>
      <p:sp>
        <p:nvSpPr>
          <p:cNvPr id="13" name="TextBox 12">
            <a:extLst>
              <a:ext uri="{FF2B5EF4-FFF2-40B4-BE49-F238E27FC236}">
                <a16:creationId xmlns:a16="http://schemas.microsoft.com/office/drawing/2014/main" id="{119A9025-07F1-CE5C-9E2A-2E266F5FE70C}"/>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243C3F99-FBA2-9A80-8E24-F3726790B280}"/>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1366733C-5412-8E2F-A084-500D8A517291}"/>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FC36A332-920E-D081-C13B-FA8FAA65AB03}"/>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7F888B20-7004-DF16-2F00-5CB0879E9B94}"/>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007AF111-EA4A-4DF8-DF5B-76A463F8B11F}"/>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4" name="1 CuadroTexto">
            <a:extLst>
              <a:ext uri="{FF2B5EF4-FFF2-40B4-BE49-F238E27FC236}">
                <a16:creationId xmlns:a16="http://schemas.microsoft.com/office/drawing/2014/main" id="{B266A9F8-962D-F6FE-B22B-D99EBDF3845B}"/>
              </a:ext>
            </a:extLst>
          </p:cNvPr>
          <p:cNvSpPr txBox="1"/>
          <p:nvPr/>
        </p:nvSpPr>
        <p:spPr>
          <a:xfrm>
            <a:off x="25618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13:2, 3</a:t>
            </a:r>
          </a:p>
        </p:txBody>
      </p:sp>
      <p:sp>
        <p:nvSpPr>
          <p:cNvPr id="5" name="2 CuadroTexto">
            <a:extLst>
              <a:ext uri="{FF2B5EF4-FFF2-40B4-BE49-F238E27FC236}">
                <a16:creationId xmlns:a16="http://schemas.microsoft.com/office/drawing/2014/main" id="{D7DFF60E-C018-A4D9-A3EE-6E195C7926B8}"/>
              </a:ext>
            </a:extLst>
          </p:cNvPr>
          <p:cNvSpPr txBox="1"/>
          <p:nvPr/>
        </p:nvSpPr>
        <p:spPr>
          <a:xfrm>
            <a:off x="53752" y="2803026"/>
            <a:ext cx="4536504"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la bestia que vi era semejante a un leopardo, y sus pies como de oso, y su boca como boca de león. </a:t>
            </a:r>
            <a:r>
              <a:rPr lang="es-ES" sz="2400" dirty="0">
                <a:solidFill>
                  <a:srgbClr val="00B0F0"/>
                </a:solidFill>
                <a:latin typeface="Calibri"/>
              </a:rPr>
              <a:t>Y </a:t>
            </a:r>
            <a:r>
              <a:rPr lang="es-ES" sz="2400" u="sng" dirty="0">
                <a:solidFill>
                  <a:srgbClr val="00B0F0"/>
                </a:solidFill>
                <a:latin typeface="Calibri"/>
              </a:rPr>
              <a:t>el dragón le dio su poder y su trono</a:t>
            </a:r>
            <a:r>
              <a:rPr lang="es-ES" sz="2400" dirty="0">
                <a:solidFill>
                  <a:srgbClr val="00B0F0"/>
                </a:solidFill>
                <a:latin typeface="Calibri"/>
              </a:rPr>
              <a:t>, y grande autoridad. </a:t>
            </a:r>
            <a:r>
              <a:rPr lang="es-ES" sz="2400" dirty="0">
                <a:solidFill>
                  <a:srgbClr val="FFFF00"/>
                </a:solidFill>
                <a:latin typeface="Calibri"/>
              </a:rPr>
              <a:t>Vi una de sus cabezas como herida de muerte, pero su herida mortal fue sanada; </a:t>
            </a:r>
            <a:r>
              <a:rPr lang="es-ES" sz="2400" dirty="0">
                <a:solidFill>
                  <a:srgbClr val="00B0F0"/>
                </a:solidFill>
                <a:latin typeface="Calibri"/>
              </a:rPr>
              <a:t>y se maravilló toda la tierra en </a:t>
            </a:r>
            <a:r>
              <a:rPr lang="es-ES" sz="2400" dirty="0" err="1">
                <a:solidFill>
                  <a:srgbClr val="00B0F0"/>
                </a:solidFill>
                <a:latin typeface="Calibri"/>
              </a:rPr>
              <a:t>pos</a:t>
            </a:r>
            <a:r>
              <a:rPr lang="es-ES" sz="2400" dirty="0">
                <a:solidFill>
                  <a:srgbClr val="00B0F0"/>
                </a:solidFill>
                <a:latin typeface="Calibri"/>
              </a:rPr>
              <a:t> de la bestia, </a:t>
            </a:r>
          </a:p>
        </p:txBody>
      </p:sp>
      <p:sp>
        <p:nvSpPr>
          <p:cNvPr id="15" name="TextBox 14">
            <a:extLst>
              <a:ext uri="{FF2B5EF4-FFF2-40B4-BE49-F238E27FC236}">
                <a16:creationId xmlns:a16="http://schemas.microsoft.com/office/drawing/2014/main" id="{638ED41A-C20B-E4F2-484C-857656F60D31}"/>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79EC0FB9-7037-A0B0-B6AE-EAE3ED35C44A}"/>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B52FAE9F-A79A-405F-AA6A-8407384E8B48}"/>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C5E0AC2F-6776-08F2-05C2-16D288118FB0}"/>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F5AD091B-4EC8-8D96-EA6F-7509297C1F34}"/>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Tree>
    <p:extLst>
      <p:ext uri="{BB962C8B-B14F-4D97-AF65-F5344CB8AC3E}">
        <p14:creationId xmlns:p14="http://schemas.microsoft.com/office/powerpoint/2010/main" val="27717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7F5DE-0787-E97E-9436-D706228E06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7C0EF4-6325-E6CD-C9AC-70DFEAB7826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AC46DEC7-476A-2036-8B47-0B509B9281A0}"/>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4C96E5CF-8FC8-20EB-AA49-0000D3CDC09E}"/>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4EAC9814-4F2C-3A0D-D49D-15B1B63FD393}"/>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1:3</a:t>
            </a:r>
          </a:p>
        </p:txBody>
      </p:sp>
      <p:sp>
        <p:nvSpPr>
          <p:cNvPr id="10" name="2 CuadroTexto">
            <a:extLst>
              <a:ext uri="{FF2B5EF4-FFF2-40B4-BE49-F238E27FC236}">
                <a16:creationId xmlns:a16="http://schemas.microsoft.com/office/drawing/2014/main" id="{6211D9D0-BAB2-ACE6-6C77-357BEC01E6ED}"/>
              </a:ext>
            </a:extLst>
          </p:cNvPr>
          <p:cNvSpPr txBox="1"/>
          <p:nvPr/>
        </p:nvSpPr>
        <p:spPr>
          <a:xfrm>
            <a:off x="93649" y="548680"/>
            <a:ext cx="4460095"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Bienaventurado el que lee, y los que oyen las palabras de esta profecía, y guardan las cosas en ella escritas; porque el tiempo está cerca.</a:t>
            </a:r>
          </a:p>
        </p:txBody>
      </p:sp>
      <p:sp>
        <p:nvSpPr>
          <p:cNvPr id="13" name="TextBox 12">
            <a:extLst>
              <a:ext uri="{FF2B5EF4-FFF2-40B4-BE49-F238E27FC236}">
                <a16:creationId xmlns:a16="http://schemas.microsoft.com/office/drawing/2014/main" id="{3C342CD0-A2CF-21F4-A956-D55C1640262A}"/>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374182EF-0743-9D02-FCD9-8DDAE7E38CE6}"/>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7A9DBF9C-DF78-745E-E3BC-6C0B9B3EF0DA}"/>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4FF57BD4-39A4-F753-1B77-EA5FE4071BF0}"/>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A0EADDAE-D198-A9AE-67B0-567E4DDC7326}"/>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302EBEBC-F2DA-91C6-1DA4-1881D6D4B9D9}"/>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15" name="TextBox 14">
            <a:extLst>
              <a:ext uri="{FF2B5EF4-FFF2-40B4-BE49-F238E27FC236}">
                <a16:creationId xmlns:a16="http://schemas.microsoft.com/office/drawing/2014/main" id="{661741F5-AD5E-4426-BA85-A25223BB0655}"/>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F86A0198-646D-728F-C47D-C78A341395AD}"/>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1C04F7FC-E0A2-C24C-EF03-C85B7FE80094}"/>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96398E17-FDAF-32BE-895B-69D2523E73E7}"/>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EBC85F9E-7B51-E174-592C-106C6B46E8D1}"/>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Tree>
    <p:extLst>
      <p:ext uri="{BB962C8B-B14F-4D97-AF65-F5344CB8AC3E}">
        <p14:creationId xmlns:p14="http://schemas.microsoft.com/office/powerpoint/2010/main" val="94999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12501-ECBA-BC49-EBB5-3C9904E0D3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6DA1999-E826-7CB7-46CA-AA48E83FF137}"/>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1C41AF4C-65DE-8355-1D51-E594D5DF6899}"/>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F6829C6B-3E12-66AD-78F7-6380DBC15186}"/>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AD484B3C-648F-8C37-2395-FA74ABECD10A}"/>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1:3</a:t>
            </a:r>
          </a:p>
        </p:txBody>
      </p:sp>
      <p:sp>
        <p:nvSpPr>
          <p:cNvPr id="10" name="2 CuadroTexto">
            <a:extLst>
              <a:ext uri="{FF2B5EF4-FFF2-40B4-BE49-F238E27FC236}">
                <a16:creationId xmlns:a16="http://schemas.microsoft.com/office/drawing/2014/main" id="{6FB0EAB4-72B0-93C7-19B6-D3699C4906D2}"/>
              </a:ext>
            </a:extLst>
          </p:cNvPr>
          <p:cNvSpPr txBox="1"/>
          <p:nvPr/>
        </p:nvSpPr>
        <p:spPr>
          <a:xfrm>
            <a:off x="93649" y="548680"/>
            <a:ext cx="4460095"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Bienaventurado el que lee, y los que oyen las palabras de esta profecía,</a:t>
            </a:r>
            <a:r>
              <a:rPr lang="es-ES" sz="2400" dirty="0">
                <a:latin typeface="Calibri"/>
              </a:rPr>
              <a:t> y guardan las cosas en ella escritas; porque el tiempo está cerca.</a:t>
            </a:r>
          </a:p>
        </p:txBody>
      </p:sp>
      <p:sp>
        <p:nvSpPr>
          <p:cNvPr id="13" name="TextBox 12">
            <a:extLst>
              <a:ext uri="{FF2B5EF4-FFF2-40B4-BE49-F238E27FC236}">
                <a16:creationId xmlns:a16="http://schemas.microsoft.com/office/drawing/2014/main" id="{DD81DC68-3F6A-49F8-BC0C-23215BDE6A3C}"/>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D782E219-A966-7592-9171-EDC846C8C990}"/>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6BA27434-3884-2C1A-B845-E229C8DBF155}"/>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7C6B2EB8-A2FC-79A4-6949-2EE03BCD303C}"/>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6C0DC73F-0558-E2DD-ADAD-FCD9E8D274AA}"/>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8B44B653-3B12-876E-DB4B-364DFB512E56}"/>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15" name="TextBox 14">
            <a:extLst>
              <a:ext uri="{FF2B5EF4-FFF2-40B4-BE49-F238E27FC236}">
                <a16:creationId xmlns:a16="http://schemas.microsoft.com/office/drawing/2014/main" id="{DCF303D7-53B0-BD0C-88FA-9A6D7A3DAEA7}"/>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F278ABD6-FEB1-D288-C303-ACD64DF34943}"/>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C2A9D864-C16A-5A6E-6F00-10EE787E4E91}"/>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7BE2E5C6-9C67-E32B-93E1-9D24DE9F290E}"/>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B90DF109-7F59-111E-2AD3-F5E7CC317438}"/>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
        <p:nvSpPr>
          <p:cNvPr id="4" name="1 CuadroTexto">
            <a:extLst>
              <a:ext uri="{FF2B5EF4-FFF2-40B4-BE49-F238E27FC236}">
                <a16:creationId xmlns:a16="http://schemas.microsoft.com/office/drawing/2014/main" id="{74690549-CCEC-0786-E583-ADF4F55A5470}"/>
              </a:ext>
            </a:extLst>
          </p:cNvPr>
          <p:cNvSpPr txBox="1"/>
          <p:nvPr/>
        </p:nvSpPr>
        <p:spPr>
          <a:xfrm>
            <a:off x="112166" y="212137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Santiago 1:5</a:t>
            </a:r>
          </a:p>
        </p:txBody>
      </p:sp>
      <p:sp>
        <p:nvSpPr>
          <p:cNvPr id="5" name="2 CuadroTexto">
            <a:extLst>
              <a:ext uri="{FF2B5EF4-FFF2-40B4-BE49-F238E27FC236}">
                <a16:creationId xmlns:a16="http://schemas.microsoft.com/office/drawing/2014/main" id="{61AB5B4B-1AFB-0150-751C-79FD79582313}"/>
              </a:ext>
            </a:extLst>
          </p:cNvPr>
          <p:cNvSpPr txBox="1"/>
          <p:nvPr/>
        </p:nvSpPr>
        <p:spPr>
          <a:xfrm>
            <a:off x="93649" y="2653410"/>
            <a:ext cx="432993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si alguno de vosotros tiene falta de sabiduría, pídala a Dios, el cual da a todos abundantemente y sin reproche, y le será dada.</a:t>
            </a:r>
          </a:p>
        </p:txBody>
      </p:sp>
    </p:spTree>
    <p:extLst>
      <p:ext uri="{BB962C8B-B14F-4D97-AF65-F5344CB8AC3E}">
        <p14:creationId xmlns:p14="http://schemas.microsoft.com/office/powerpoint/2010/main" val="37689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C39D3-89C0-35FB-06BD-8BD7FAECC5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6A41EE-6ED3-F072-A6F0-1BE71F62C63D}"/>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24BD0B32-F29A-034E-7874-A03F987941ED}"/>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AB90F592-49C1-6FAD-115F-D77AD5601A0B}"/>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844B7B49-5204-8CE6-C72F-DA0E50EED300}"/>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1:3</a:t>
            </a:r>
          </a:p>
        </p:txBody>
      </p:sp>
      <p:sp>
        <p:nvSpPr>
          <p:cNvPr id="10" name="2 CuadroTexto">
            <a:extLst>
              <a:ext uri="{FF2B5EF4-FFF2-40B4-BE49-F238E27FC236}">
                <a16:creationId xmlns:a16="http://schemas.microsoft.com/office/drawing/2014/main" id="{652A9525-C633-8DF2-4DA1-E29518CB4C01}"/>
              </a:ext>
            </a:extLst>
          </p:cNvPr>
          <p:cNvSpPr txBox="1"/>
          <p:nvPr/>
        </p:nvSpPr>
        <p:spPr>
          <a:xfrm>
            <a:off x="93649" y="548680"/>
            <a:ext cx="4460095"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Bienaventurado el que lee, y los que oyen las palabras de esta profecía,</a:t>
            </a:r>
            <a:r>
              <a:rPr lang="es-ES" sz="2400" dirty="0">
                <a:latin typeface="Calibri"/>
              </a:rPr>
              <a:t> y guardan las cosas en ella escritas; porque el tiempo está cerca.</a:t>
            </a:r>
          </a:p>
        </p:txBody>
      </p:sp>
      <p:sp>
        <p:nvSpPr>
          <p:cNvPr id="13" name="TextBox 12">
            <a:extLst>
              <a:ext uri="{FF2B5EF4-FFF2-40B4-BE49-F238E27FC236}">
                <a16:creationId xmlns:a16="http://schemas.microsoft.com/office/drawing/2014/main" id="{171E7052-A47A-E89D-C4EE-858CBC31C8AC}"/>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4F2B653E-9A05-1E3C-1A1F-0AC32A71E6AD}"/>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B72BBE81-AD23-01B8-1510-0F9C6CFA3775}"/>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9FD73907-0D89-48EB-0296-38A0E028CAF2}"/>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DC4B6F72-9487-E0C5-E7AB-C5E23345C115}"/>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F4F92853-5EEB-4B91-0495-2D1464C0FECE}"/>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15" name="TextBox 14">
            <a:extLst>
              <a:ext uri="{FF2B5EF4-FFF2-40B4-BE49-F238E27FC236}">
                <a16:creationId xmlns:a16="http://schemas.microsoft.com/office/drawing/2014/main" id="{67406BF4-3963-C675-0D50-EF0932BAC212}"/>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59DA4542-57AF-E0F9-CC5D-2E3D0D3F6BB1}"/>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297C33F5-D224-C9AC-0034-03D3B62611EE}"/>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54431EA0-9CDC-B668-69A9-710D599BA281}"/>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6CA1809C-4C7B-6C87-B814-BCEBFAB704D0}"/>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
        <p:nvSpPr>
          <p:cNvPr id="4" name="1 CuadroTexto">
            <a:extLst>
              <a:ext uri="{FF2B5EF4-FFF2-40B4-BE49-F238E27FC236}">
                <a16:creationId xmlns:a16="http://schemas.microsoft.com/office/drawing/2014/main" id="{B0F6FBC4-128A-D3D5-9205-7E896DD664B1}"/>
              </a:ext>
            </a:extLst>
          </p:cNvPr>
          <p:cNvSpPr txBox="1"/>
          <p:nvPr/>
        </p:nvSpPr>
        <p:spPr>
          <a:xfrm>
            <a:off x="112166" y="212137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Santiago 1:5</a:t>
            </a:r>
          </a:p>
        </p:txBody>
      </p:sp>
      <p:sp>
        <p:nvSpPr>
          <p:cNvPr id="5" name="2 CuadroTexto">
            <a:extLst>
              <a:ext uri="{FF2B5EF4-FFF2-40B4-BE49-F238E27FC236}">
                <a16:creationId xmlns:a16="http://schemas.microsoft.com/office/drawing/2014/main" id="{D2E092CB-1558-78FF-6614-EFF9992DA42D}"/>
              </a:ext>
            </a:extLst>
          </p:cNvPr>
          <p:cNvSpPr txBox="1"/>
          <p:nvPr/>
        </p:nvSpPr>
        <p:spPr>
          <a:xfrm>
            <a:off x="93649" y="2653410"/>
            <a:ext cx="432993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si alguno de vosotros tiene falta de sabiduría, pídala a Dios, el cual da a todos abundantemente y sin reproche, </a:t>
            </a:r>
            <a:r>
              <a:rPr lang="es-ES" sz="2400" dirty="0">
                <a:latin typeface="Calibri"/>
              </a:rPr>
              <a:t>y le será dada.</a:t>
            </a:r>
          </a:p>
        </p:txBody>
      </p:sp>
    </p:spTree>
    <p:extLst>
      <p:ext uri="{BB962C8B-B14F-4D97-AF65-F5344CB8AC3E}">
        <p14:creationId xmlns:p14="http://schemas.microsoft.com/office/powerpoint/2010/main" val="26184785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30E53-59E8-2DB1-4EFA-E590FEA5E2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5D85B6-77C3-7E73-9A75-0C0EF99B2CAF}"/>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C9D47A13-B39D-A315-64F6-FE241583DB09}"/>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C0B0454A-CB68-E1B0-F94C-5B81AE52874A}"/>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BC7F490D-E9B5-E221-61CB-24CDF92B6E87}"/>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1:3</a:t>
            </a:r>
          </a:p>
        </p:txBody>
      </p:sp>
      <p:sp>
        <p:nvSpPr>
          <p:cNvPr id="10" name="2 CuadroTexto">
            <a:extLst>
              <a:ext uri="{FF2B5EF4-FFF2-40B4-BE49-F238E27FC236}">
                <a16:creationId xmlns:a16="http://schemas.microsoft.com/office/drawing/2014/main" id="{943DD862-64E3-7F3B-FA0A-2FBD4D5363B2}"/>
              </a:ext>
            </a:extLst>
          </p:cNvPr>
          <p:cNvSpPr txBox="1"/>
          <p:nvPr/>
        </p:nvSpPr>
        <p:spPr>
          <a:xfrm>
            <a:off x="93649" y="548680"/>
            <a:ext cx="4460095"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Bienaventurado el que lee, y los que oyen las palabras de esta profecía,</a:t>
            </a:r>
            <a:r>
              <a:rPr lang="es-ES" sz="2400" dirty="0">
                <a:latin typeface="Calibri"/>
              </a:rPr>
              <a:t> y guardan las cosas en ella escritas; porque el tiempo está cerca.</a:t>
            </a:r>
          </a:p>
        </p:txBody>
      </p:sp>
      <p:sp>
        <p:nvSpPr>
          <p:cNvPr id="13" name="TextBox 12">
            <a:extLst>
              <a:ext uri="{FF2B5EF4-FFF2-40B4-BE49-F238E27FC236}">
                <a16:creationId xmlns:a16="http://schemas.microsoft.com/office/drawing/2014/main" id="{FC2ACE0D-BE91-165A-17D1-8D02E9D52EA3}"/>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54D23CD7-2D9B-7B14-CF92-34BFE4174882}"/>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10FCAEB2-3397-3E0C-F280-34D7CF55B0FB}"/>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DE8B80B4-1888-273D-35A6-743478888E9B}"/>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F54CB62D-FAE5-3F9E-B880-74F277941DE5}"/>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4687E886-3EEB-9F71-BBED-19793208F0D1}"/>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15" name="TextBox 14">
            <a:extLst>
              <a:ext uri="{FF2B5EF4-FFF2-40B4-BE49-F238E27FC236}">
                <a16:creationId xmlns:a16="http://schemas.microsoft.com/office/drawing/2014/main" id="{EA4ABB2F-1B14-0F82-7C48-216ADAF65208}"/>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12D850E4-E9CD-AF19-1F3F-42F6A23E58C4}"/>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19350CE0-722F-1368-8362-334B12BDE850}"/>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3F417887-6F3F-B256-83C3-E377BCAF6552}"/>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6E686664-089B-57F0-52DD-EABE3752CF81}"/>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
        <p:nvSpPr>
          <p:cNvPr id="4" name="1 CuadroTexto">
            <a:extLst>
              <a:ext uri="{FF2B5EF4-FFF2-40B4-BE49-F238E27FC236}">
                <a16:creationId xmlns:a16="http://schemas.microsoft.com/office/drawing/2014/main" id="{D99C2322-15C7-D08D-D7E7-31FED2AFA4B5}"/>
              </a:ext>
            </a:extLst>
          </p:cNvPr>
          <p:cNvSpPr txBox="1"/>
          <p:nvPr/>
        </p:nvSpPr>
        <p:spPr>
          <a:xfrm>
            <a:off x="112166" y="212137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Santiago 1:5</a:t>
            </a:r>
          </a:p>
        </p:txBody>
      </p:sp>
      <p:sp>
        <p:nvSpPr>
          <p:cNvPr id="5" name="2 CuadroTexto">
            <a:extLst>
              <a:ext uri="{FF2B5EF4-FFF2-40B4-BE49-F238E27FC236}">
                <a16:creationId xmlns:a16="http://schemas.microsoft.com/office/drawing/2014/main" id="{2F211898-6B8D-E106-0F97-F4DB86373198}"/>
              </a:ext>
            </a:extLst>
          </p:cNvPr>
          <p:cNvSpPr txBox="1"/>
          <p:nvPr/>
        </p:nvSpPr>
        <p:spPr>
          <a:xfrm>
            <a:off x="93649" y="2653410"/>
            <a:ext cx="432993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si alguno de vosotros tiene falta de sabiduría, pídala a Dios, el cual da a todos abundantemente y sin reproche, </a:t>
            </a:r>
            <a:r>
              <a:rPr lang="es-ES" sz="2400" dirty="0">
                <a:solidFill>
                  <a:srgbClr val="00B0F0"/>
                </a:solidFill>
                <a:latin typeface="Calibri"/>
              </a:rPr>
              <a:t>y le será dada.</a:t>
            </a:r>
          </a:p>
        </p:txBody>
      </p:sp>
    </p:spTree>
    <p:extLst>
      <p:ext uri="{BB962C8B-B14F-4D97-AF65-F5344CB8AC3E}">
        <p14:creationId xmlns:p14="http://schemas.microsoft.com/office/powerpoint/2010/main" val="17969496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118EC-8EB7-940D-07FC-30052005A0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D45765-64B7-CD1A-22AE-BAD5A71EF151}"/>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EC54C6A8-9F4D-E401-36EE-9A436FBD471F}"/>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552C3E4F-C1C5-F7CB-6137-A010A2E5D8A5}"/>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D8BB898F-8C42-AF51-20BB-569BC79D9A9B}"/>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1:3</a:t>
            </a:r>
          </a:p>
        </p:txBody>
      </p:sp>
      <p:sp>
        <p:nvSpPr>
          <p:cNvPr id="10" name="2 CuadroTexto">
            <a:extLst>
              <a:ext uri="{FF2B5EF4-FFF2-40B4-BE49-F238E27FC236}">
                <a16:creationId xmlns:a16="http://schemas.microsoft.com/office/drawing/2014/main" id="{75F53E85-909B-9ED1-4EBD-8E56AE94AB03}"/>
              </a:ext>
            </a:extLst>
          </p:cNvPr>
          <p:cNvSpPr txBox="1"/>
          <p:nvPr/>
        </p:nvSpPr>
        <p:spPr>
          <a:xfrm>
            <a:off x="93649" y="548680"/>
            <a:ext cx="4460095"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Bienaventurado el que lee, y los que oyen las palabras de esta profecía,</a:t>
            </a:r>
            <a:r>
              <a:rPr lang="es-ES" sz="2400" dirty="0">
                <a:latin typeface="Calibri"/>
              </a:rPr>
              <a:t> </a:t>
            </a:r>
            <a:r>
              <a:rPr lang="es-ES" sz="2400" dirty="0">
                <a:solidFill>
                  <a:srgbClr val="00B0F0"/>
                </a:solidFill>
                <a:latin typeface="Calibri"/>
              </a:rPr>
              <a:t>y guardan las cosas en ella escritas; </a:t>
            </a:r>
            <a:r>
              <a:rPr lang="es-ES" sz="2400" dirty="0">
                <a:latin typeface="Calibri"/>
              </a:rPr>
              <a:t>porque el tiempo está cerca.</a:t>
            </a:r>
          </a:p>
        </p:txBody>
      </p:sp>
      <p:sp>
        <p:nvSpPr>
          <p:cNvPr id="13" name="TextBox 12">
            <a:extLst>
              <a:ext uri="{FF2B5EF4-FFF2-40B4-BE49-F238E27FC236}">
                <a16:creationId xmlns:a16="http://schemas.microsoft.com/office/drawing/2014/main" id="{61624BA6-F0BC-BDB6-961C-702EAEE60B8A}"/>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B2376A66-03CA-21CF-4B66-28C6E2D17B62}"/>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B32E7A4C-B510-B80E-6003-008BD7F2A16C}"/>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576AED89-A8BC-22AF-51EF-E1E40AA6BAC8}"/>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D8A0852F-B8B5-20C3-A362-63C4C4F0ABC8}"/>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9B79E800-A578-3F0B-F849-55CB173B884D}"/>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15" name="TextBox 14">
            <a:extLst>
              <a:ext uri="{FF2B5EF4-FFF2-40B4-BE49-F238E27FC236}">
                <a16:creationId xmlns:a16="http://schemas.microsoft.com/office/drawing/2014/main" id="{11F12EF2-E4E2-56E7-87FB-F2306BE86DF6}"/>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3CF48EF7-0505-2B53-069A-11352165F6BB}"/>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AA39718A-B018-CEF2-9466-45166B2DCC20}"/>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E9AAB801-AD7D-206C-354F-A2EA1F7206B5}"/>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F0234918-250A-F66C-0F86-F579A1599B8B}"/>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
        <p:nvSpPr>
          <p:cNvPr id="4" name="1 CuadroTexto">
            <a:extLst>
              <a:ext uri="{FF2B5EF4-FFF2-40B4-BE49-F238E27FC236}">
                <a16:creationId xmlns:a16="http://schemas.microsoft.com/office/drawing/2014/main" id="{43F50783-E78D-D7DB-D982-F9B9FB4C1168}"/>
              </a:ext>
            </a:extLst>
          </p:cNvPr>
          <p:cNvSpPr txBox="1"/>
          <p:nvPr/>
        </p:nvSpPr>
        <p:spPr>
          <a:xfrm>
            <a:off x="112166" y="212137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Santiago 1:5</a:t>
            </a:r>
          </a:p>
        </p:txBody>
      </p:sp>
      <p:sp>
        <p:nvSpPr>
          <p:cNvPr id="5" name="2 CuadroTexto">
            <a:extLst>
              <a:ext uri="{FF2B5EF4-FFF2-40B4-BE49-F238E27FC236}">
                <a16:creationId xmlns:a16="http://schemas.microsoft.com/office/drawing/2014/main" id="{E031F2E5-0B0C-90E1-034A-9B4C359AFD3B}"/>
              </a:ext>
            </a:extLst>
          </p:cNvPr>
          <p:cNvSpPr txBox="1"/>
          <p:nvPr/>
        </p:nvSpPr>
        <p:spPr>
          <a:xfrm>
            <a:off x="93649" y="2653410"/>
            <a:ext cx="432993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si alguno de vosotros tiene falta de sabiduría, pídala a Dios, el cual da a todos abundantemente y sin reproche, </a:t>
            </a:r>
            <a:r>
              <a:rPr lang="es-ES" sz="2400" dirty="0">
                <a:solidFill>
                  <a:srgbClr val="00B0F0"/>
                </a:solidFill>
                <a:latin typeface="Calibri"/>
              </a:rPr>
              <a:t>y le será dada.</a:t>
            </a:r>
          </a:p>
        </p:txBody>
      </p:sp>
    </p:spTree>
    <p:extLst>
      <p:ext uri="{BB962C8B-B14F-4D97-AF65-F5344CB8AC3E}">
        <p14:creationId xmlns:p14="http://schemas.microsoft.com/office/powerpoint/2010/main" val="4076603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C471-914C-6144-11FC-C374C81A94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F2D9F7-CA39-3B13-A8AA-2038E690AE64}"/>
              </a:ext>
            </a:extLst>
          </p:cNvPr>
          <p:cNvSpPr txBox="1"/>
          <p:nvPr/>
        </p:nvSpPr>
        <p:spPr>
          <a:xfrm>
            <a:off x="4572000" y="96921"/>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Génesis como fundamento</a:t>
            </a:r>
          </a:p>
        </p:txBody>
      </p:sp>
      <p:sp>
        <p:nvSpPr>
          <p:cNvPr id="6" name="TextBox 5">
            <a:extLst>
              <a:ext uri="{FF2B5EF4-FFF2-40B4-BE49-F238E27FC236}">
                <a16:creationId xmlns:a16="http://schemas.microsoft.com/office/drawing/2014/main" id="{450F8D2C-8878-6ED4-B447-4A06464FCE36}"/>
              </a:ext>
            </a:extLst>
          </p:cNvPr>
          <p:cNvSpPr txBox="1"/>
          <p:nvPr/>
        </p:nvSpPr>
        <p:spPr>
          <a:xfrm>
            <a:off x="4590256" y="41258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principio de la primera mención</a:t>
            </a:r>
          </a:p>
        </p:txBody>
      </p:sp>
      <p:sp>
        <p:nvSpPr>
          <p:cNvPr id="18" name="TextBox 17">
            <a:extLst>
              <a:ext uri="{FF2B5EF4-FFF2-40B4-BE49-F238E27FC236}">
                <a16:creationId xmlns:a16="http://schemas.microsoft.com/office/drawing/2014/main" id="{9E5EE1E2-2525-ECBD-50AC-7B1A4A2FBB68}"/>
              </a:ext>
            </a:extLst>
          </p:cNvPr>
          <p:cNvSpPr txBox="1"/>
          <p:nvPr/>
        </p:nvSpPr>
        <p:spPr>
          <a:xfrm>
            <a:off x="4572000" y="76470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comprensión del amor de Dios</a:t>
            </a:r>
          </a:p>
        </p:txBody>
      </p:sp>
      <p:sp>
        <p:nvSpPr>
          <p:cNvPr id="8" name="1 CuadroTexto">
            <a:extLst>
              <a:ext uri="{FF2B5EF4-FFF2-40B4-BE49-F238E27FC236}">
                <a16:creationId xmlns:a16="http://schemas.microsoft.com/office/drawing/2014/main" id="{A0456DAC-C5BE-B7CE-E037-95FF48AE1168}"/>
              </a:ext>
            </a:extLst>
          </p:cNvPr>
          <p:cNvSpPr txBox="1"/>
          <p:nvPr/>
        </p:nvSpPr>
        <p:spPr>
          <a:xfrm>
            <a:off x="242327" y="1664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1:3</a:t>
            </a:r>
          </a:p>
        </p:txBody>
      </p:sp>
      <p:sp>
        <p:nvSpPr>
          <p:cNvPr id="10" name="2 CuadroTexto">
            <a:extLst>
              <a:ext uri="{FF2B5EF4-FFF2-40B4-BE49-F238E27FC236}">
                <a16:creationId xmlns:a16="http://schemas.microsoft.com/office/drawing/2014/main" id="{62ED2169-B165-33FC-6987-D7B3C59D2E22}"/>
              </a:ext>
            </a:extLst>
          </p:cNvPr>
          <p:cNvSpPr txBox="1"/>
          <p:nvPr/>
        </p:nvSpPr>
        <p:spPr>
          <a:xfrm>
            <a:off x="93649" y="548680"/>
            <a:ext cx="4460095"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Bienaventurado el que lee, y los que oyen las palabras de esta profecía,</a:t>
            </a:r>
            <a:r>
              <a:rPr lang="es-ES" sz="2400" dirty="0">
                <a:latin typeface="Calibri"/>
              </a:rPr>
              <a:t> </a:t>
            </a:r>
            <a:r>
              <a:rPr lang="es-ES" sz="2400" dirty="0">
                <a:solidFill>
                  <a:srgbClr val="00B0F0"/>
                </a:solidFill>
                <a:latin typeface="Calibri"/>
              </a:rPr>
              <a:t>y guardan las cosas en ella escritas; </a:t>
            </a:r>
            <a:r>
              <a:rPr lang="es-ES" sz="2400" dirty="0">
                <a:solidFill>
                  <a:srgbClr val="FFFF00"/>
                </a:solidFill>
                <a:latin typeface="Calibri"/>
              </a:rPr>
              <a:t>porque el tiempo está cerca.</a:t>
            </a:r>
          </a:p>
        </p:txBody>
      </p:sp>
      <p:sp>
        <p:nvSpPr>
          <p:cNvPr id="13" name="TextBox 12">
            <a:extLst>
              <a:ext uri="{FF2B5EF4-FFF2-40B4-BE49-F238E27FC236}">
                <a16:creationId xmlns:a16="http://schemas.microsoft.com/office/drawing/2014/main" id="{BD6B463F-971B-9CD9-67DC-AA581C7D20F5}"/>
              </a:ext>
            </a:extLst>
          </p:cNvPr>
          <p:cNvSpPr txBox="1"/>
          <p:nvPr/>
        </p:nvSpPr>
        <p:spPr>
          <a:xfrm>
            <a:off x="4572000" y="1124744"/>
            <a:ext cx="4680520"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pregunta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Isaac</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¿dónde está</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el</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cordero? </a:t>
            </a:r>
          </a:p>
        </p:txBody>
      </p:sp>
      <p:sp>
        <p:nvSpPr>
          <p:cNvPr id="16" name="TextBox 15">
            <a:extLst>
              <a:ext uri="{FF2B5EF4-FFF2-40B4-BE49-F238E27FC236}">
                <a16:creationId xmlns:a16="http://schemas.microsoft.com/office/drawing/2014/main" id="{097144FF-2089-2966-0C6E-D2AB32517AD2}"/>
              </a:ext>
            </a:extLst>
          </p:cNvPr>
          <p:cNvSpPr txBox="1"/>
          <p:nvPr/>
        </p:nvSpPr>
        <p:spPr>
          <a:xfrm>
            <a:off x="4572000" y="148478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a:t>
            </a:r>
          </a:p>
        </p:txBody>
      </p:sp>
      <p:sp>
        <p:nvSpPr>
          <p:cNvPr id="2" name="TextBox 1">
            <a:extLst>
              <a:ext uri="{FF2B5EF4-FFF2-40B4-BE49-F238E27FC236}">
                <a16:creationId xmlns:a16="http://schemas.microsoft.com/office/drawing/2014/main" id="{F19F670F-EF16-881E-B3C6-630997B553C6}"/>
              </a:ext>
            </a:extLst>
          </p:cNvPr>
          <p:cNvSpPr txBox="1"/>
          <p:nvPr/>
        </p:nvSpPr>
        <p:spPr>
          <a:xfrm>
            <a:off x="4572000" y="184243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muerte es “la paga del pecado”</a:t>
            </a:r>
          </a:p>
        </p:txBody>
      </p:sp>
      <p:sp>
        <p:nvSpPr>
          <p:cNvPr id="11" name="TextBox 10">
            <a:extLst>
              <a:ext uri="{FF2B5EF4-FFF2-40B4-BE49-F238E27FC236}">
                <a16:creationId xmlns:a16="http://schemas.microsoft.com/office/drawing/2014/main" id="{C8AC3C17-1930-0A6A-3190-B120E8850C0B}"/>
              </a:ext>
            </a:extLst>
          </p:cNvPr>
          <p:cNvSpPr txBox="1"/>
          <p:nvPr/>
        </p:nvSpPr>
        <p:spPr>
          <a:xfrm>
            <a:off x="4572000" y="2184223"/>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muerte es “un intruso que nunca debió formar parte de la experiencia humana”</a:t>
            </a:r>
          </a:p>
        </p:txBody>
      </p:sp>
      <p:sp>
        <p:nvSpPr>
          <p:cNvPr id="12" name="TextBox 11">
            <a:extLst>
              <a:ext uri="{FF2B5EF4-FFF2-40B4-BE49-F238E27FC236}">
                <a16:creationId xmlns:a16="http://schemas.microsoft.com/office/drawing/2014/main" id="{95CF85CD-1ADD-9F3A-C2DC-B44B133F9613}"/>
              </a:ext>
            </a:extLst>
          </p:cNvPr>
          <p:cNvSpPr txBox="1"/>
          <p:nvPr/>
        </p:nvSpPr>
        <p:spPr>
          <a:xfrm>
            <a:off x="4572000" y="277388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es la solución para el problema de la muerte</a:t>
            </a:r>
          </a:p>
        </p:txBody>
      </p:sp>
      <p:sp>
        <p:nvSpPr>
          <p:cNvPr id="14" name="TextBox 13">
            <a:extLst>
              <a:ext uri="{FF2B5EF4-FFF2-40B4-BE49-F238E27FC236}">
                <a16:creationId xmlns:a16="http://schemas.microsoft.com/office/drawing/2014/main" id="{11C0526A-A4F1-4B37-3464-E8A4C471F92B}"/>
              </a:ext>
            </a:extLst>
          </p:cNvPr>
          <p:cNvSpPr txBox="1"/>
          <p:nvPr/>
        </p:nvSpPr>
        <p:spPr>
          <a:xfrm>
            <a:off x="4573206" y="337595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serpiente</a:t>
            </a:r>
          </a:p>
        </p:txBody>
      </p:sp>
      <p:sp>
        <p:nvSpPr>
          <p:cNvPr id="15" name="TextBox 14">
            <a:extLst>
              <a:ext uri="{FF2B5EF4-FFF2-40B4-BE49-F238E27FC236}">
                <a16:creationId xmlns:a16="http://schemas.microsoft.com/office/drawing/2014/main" id="{D75E952A-44E8-8E2B-F534-BE2EE8636153}"/>
              </a:ext>
            </a:extLst>
          </p:cNvPr>
          <p:cNvSpPr txBox="1"/>
          <p:nvPr/>
        </p:nvSpPr>
        <p:spPr>
          <a:xfrm>
            <a:off x="4572000" y="368106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trabajo de Satanás es engañar</a:t>
            </a:r>
          </a:p>
        </p:txBody>
      </p:sp>
      <p:sp>
        <p:nvSpPr>
          <p:cNvPr id="7" name="TextBox 6">
            <a:extLst>
              <a:ext uri="{FF2B5EF4-FFF2-40B4-BE49-F238E27FC236}">
                <a16:creationId xmlns:a16="http://schemas.microsoft.com/office/drawing/2014/main" id="{C6C69ED9-EEFB-EC62-3160-46DB76DF3713}"/>
              </a:ext>
            </a:extLst>
          </p:cNvPr>
          <p:cNvSpPr txBox="1"/>
          <p:nvPr/>
        </p:nvSpPr>
        <p:spPr>
          <a:xfrm>
            <a:off x="4565084" y="403947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Satanás da poder a la bestia y toda la tierra se maravilla de la bestia y la sigue</a:t>
            </a:r>
          </a:p>
        </p:txBody>
      </p:sp>
      <p:sp>
        <p:nvSpPr>
          <p:cNvPr id="9" name="1 CuadroTexto">
            <a:extLst>
              <a:ext uri="{FF2B5EF4-FFF2-40B4-BE49-F238E27FC236}">
                <a16:creationId xmlns:a16="http://schemas.microsoft.com/office/drawing/2014/main" id="{CC2A317E-EE26-5D77-E4BA-4E46A76AF14A}"/>
              </a:ext>
            </a:extLst>
          </p:cNvPr>
          <p:cNvSpPr txBox="1"/>
          <p:nvPr/>
        </p:nvSpPr>
        <p:spPr>
          <a:xfrm>
            <a:off x="2555776" y="531518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Apocalipsis 13:4</a:t>
            </a:r>
          </a:p>
        </p:txBody>
      </p:sp>
      <p:sp>
        <p:nvSpPr>
          <p:cNvPr id="17" name="2 CuadroTexto">
            <a:extLst>
              <a:ext uri="{FF2B5EF4-FFF2-40B4-BE49-F238E27FC236}">
                <a16:creationId xmlns:a16="http://schemas.microsoft.com/office/drawing/2014/main" id="{1F8079D8-BC32-4F42-91B5-ACC8295C16FF}"/>
              </a:ext>
            </a:extLst>
          </p:cNvPr>
          <p:cNvSpPr txBox="1"/>
          <p:nvPr/>
        </p:nvSpPr>
        <p:spPr>
          <a:xfrm>
            <a:off x="288032" y="5827330"/>
            <a:ext cx="860444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adoraron al dragón</a:t>
            </a:r>
            <a:r>
              <a:rPr lang="es-ES" sz="2400" dirty="0">
                <a:solidFill>
                  <a:srgbClr val="FFFF00"/>
                </a:solidFill>
                <a:latin typeface="Calibri"/>
              </a:rPr>
              <a:t> que había dado autoridad a la bestia, y </a:t>
            </a:r>
            <a:r>
              <a:rPr lang="es-ES" sz="2400" u="sng" dirty="0">
                <a:solidFill>
                  <a:srgbClr val="FFFF00"/>
                </a:solidFill>
                <a:latin typeface="Calibri"/>
              </a:rPr>
              <a:t>adoraron a la bestia</a:t>
            </a:r>
            <a:r>
              <a:rPr lang="es-ES" sz="2400" dirty="0">
                <a:solidFill>
                  <a:srgbClr val="FFFF00"/>
                </a:solidFill>
                <a:latin typeface="Calibri"/>
              </a:rPr>
              <a:t>,</a:t>
            </a:r>
            <a:r>
              <a:rPr lang="es-ES" sz="2400" dirty="0">
                <a:latin typeface="Calibri"/>
              </a:rPr>
              <a:t> diciendo: ¿Quién como la bestia, y quién podrá luchar contra ella? </a:t>
            </a:r>
          </a:p>
        </p:txBody>
      </p:sp>
      <p:sp>
        <p:nvSpPr>
          <p:cNvPr id="19" name="TextBox 18">
            <a:extLst>
              <a:ext uri="{FF2B5EF4-FFF2-40B4-BE49-F238E27FC236}">
                <a16:creationId xmlns:a16="http://schemas.microsoft.com/office/drawing/2014/main" id="{A77E6804-8B21-23DC-9AEF-F556FAE74332}"/>
              </a:ext>
            </a:extLst>
          </p:cNvPr>
          <p:cNvSpPr txBox="1"/>
          <p:nvPr/>
        </p:nvSpPr>
        <p:spPr>
          <a:xfrm>
            <a:off x="4565084" y="4629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propósito de Satanás es usurpar la adoración que solo pertenece a Dios</a:t>
            </a:r>
          </a:p>
        </p:txBody>
      </p:sp>
      <p:sp>
        <p:nvSpPr>
          <p:cNvPr id="4" name="1 CuadroTexto">
            <a:extLst>
              <a:ext uri="{FF2B5EF4-FFF2-40B4-BE49-F238E27FC236}">
                <a16:creationId xmlns:a16="http://schemas.microsoft.com/office/drawing/2014/main" id="{E27AF07F-D56E-5136-0AD9-6F4175293BC8}"/>
              </a:ext>
            </a:extLst>
          </p:cNvPr>
          <p:cNvSpPr txBox="1"/>
          <p:nvPr/>
        </p:nvSpPr>
        <p:spPr>
          <a:xfrm>
            <a:off x="112166" y="212137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Santiago 1:5</a:t>
            </a:r>
          </a:p>
        </p:txBody>
      </p:sp>
      <p:sp>
        <p:nvSpPr>
          <p:cNvPr id="5" name="2 CuadroTexto">
            <a:extLst>
              <a:ext uri="{FF2B5EF4-FFF2-40B4-BE49-F238E27FC236}">
                <a16:creationId xmlns:a16="http://schemas.microsoft.com/office/drawing/2014/main" id="{04E9D4DF-D70F-2751-A6D9-EAF38014635A}"/>
              </a:ext>
            </a:extLst>
          </p:cNvPr>
          <p:cNvSpPr txBox="1"/>
          <p:nvPr/>
        </p:nvSpPr>
        <p:spPr>
          <a:xfrm>
            <a:off x="93649" y="2653410"/>
            <a:ext cx="432993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si alguno de vosotros tiene falta de sabiduría, pídala a Dios, el cual da a todos abundantemente y sin reproche, </a:t>
            </a:r>
            <a:r>
              <a:rPr lang="es-ES" sz="2400" dirty="0">
                <a:solidFill>
                  <a:srgbClr val="00B0F0"/>
                </a:solidFill>
                <a:latin typeface="Calibri"/>
              </a:rPr>
              <a:t>y le será dada.</a:t>
            </a:r>
          </a:p>
        </p:txBody>
      </p:sp>
    </p:spTree>
    <p:extLst>
      <p:ext uri="{BB962C8B-B14F-4D97-AF65-F5344CB8AC3E}">
        <p14:creationId xmlns:p14="http://schemas.microsoft.com/office/powerpoint/2010/main" val="3949744550"/>
      </p:ext>
    </p:extLst>
  </p:cSld>
  <p:clrMapOvr>
    <a:masterClrMapping/>
  </p:clrMapOvr>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315402</TotalTime>
  <Words>17175</Words>
  <Application>Microsoft Office PowerPoint</Application>
  <PresentationFormat>Apresentação na tela (4:3)</PresentationFormat>
  <Paragraphs>1259</Paragraphs>
  <Slides>90</Slides>
  <Notes>88</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90</vt:i4>
      </vt:variant>
    </vt:vector>
  </HeadingPairs>
  <TitlesOfParts>
    <vt:vector size="96" baseType="lpstr">
      <vt:lpstr>Arial</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1887</cp:revision>
  <dcterms:created xsi:type="dcterms:W3CDTF">2006-07-04T03:12:34Z</dcterms:created>
  <dcterms:modified xsi:type="dcterms:W3CDTF">2025-04-11T09:54:57Z</dcterms:modified>
</cp:coreProperties>
</file>